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4"/>
  </p:notesMasterIdLst>
  <p:sldIdLst>
    <p:sldId id="256" r:id="rId2"/>
    <p:sldId id="272" r:id="rId3"/>
    <p:sldId id="293" r:id="rId4"/>
    <p:sldId id="275" r:id="rId5"/>
    <p:sldId id="273" r:id="rId6"/>
    <p:sldId id="274" r:id="rId7"/>
    <p:sldId id="276" r:id="rId8"/>
    <p:sldId id="279" r:id="rId9"/>
    <p:sldId id="277" r:id="rId10"/>
    <p:sldId id="278" r:id="rId11"/>
    <p:sldId id="281" r:id="rId12"/>
    <p:sldId id="289" r:id="rId13"/>
    <p:sldId id="287" r:id="rId14"/>
    <p:sldId id="290" r:id="rId15"/>
    <p:sldId id="292" r:id="rId16"/>
    <p:sldId id="288" r:id="rId17"/>
    <p:sldId id="291" r:id="rId18"/>
    <p:sldId id="294" r:id="rId19"/>
    <p:sldId id="298" r:id="rId20"/>
    <p:sldId id="295" r:id="rId21"/>
    <p:sldId id="296" r:id="rId22"/>
    <p:sldId id="286" r:id="rId2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22C46"/>
    <a:srgbClr val="A6A5A4"/>
    <a:srgbClr val="FFFFFF"/>
    <a:srgbClr val="D8D8D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032"/>
    <p:restoredTop sz="94674"/>
  </p:normalViewPr>
  <p:slideViewPr>
    <p:cSldViewPr snapToGrid="0" snapToObjects="1">
      <p:cViewPr varScale="1">
        <p:scale>
          <a:sx n="71" d="100"/>
          <a:sy n="71" d="100"/>
        </p:scale>
        <p:origin x="534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222C46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rgbClr val="222C46"/>
              </a:solidFill>
              <a:ln w="18983"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1533-4233-9C84-CBBEDE536819}"/>
              </c:ext>
            </c:extLst>
          </c:dPt>
          <c:dPt>
            <c:idx val="1"/>
            <c:bubble3D val="0"/>
            <c:spPr>
              <a:solidFill>
                <a:srgbClr val="D8D8D8"/>
              </a:solidFill>
              <a:ln w="18983"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1533-4233-9C84-CBBEDE536819}"/>
              </c:ext>
            </c:extLst>
          </c:dPt>
          <c:dPt>
            <c:idx val="2"/>
            <c:bubble3D val="0"/>
            <c:spPr>
              <a:solidFill>
                <a:srgbClr val="222C46"/>
              </a:solidFill>
              <a:ln w="18983"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1533-4233-9C84-CBBEDE536819}"/>
              </c:ext>
            </c:extLst>
          </c:dPt>
          <c:dPt>
            <c:idx val="3"/>
            <c:bubble3D val="0"/>
            <c:spPr>
              <a:solidFill>
                <a:srgbClr val="D8D8D8"/>
              </a:solidFill>
              <a:ln w="18983"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1533-4233-9C84-CBBEDE536819}"/>
              </c:ext>
            </c:extLst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40</c:v>
                </c:pt>
                <c:pt idx="1">
                  <c:v>30</c:v>
                </c:pt>
                <c:pt idx="2">
                  <c:v>20</c:v>
                </c:pt>
                <c:pt idx="3">
                  <c:v>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1533-4233-9C84-CBBEDE53681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 w="25355">
          <a:noFill/>
        </a:ln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FFFFFF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44E-4CB2-98A5-366A0A480449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44E-4CB2-98A5-366A0A480449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rgbClr val="222C46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044E-4CB2-98A5-366A0A48044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-719393728"/>
        <c:axId val="-719760896"/>
      </c:barChart>
      <c:catAx>
        <c:axId val="-7193937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rgbClr val="FFFFFF"/>
                </a:solidFill>
                <a:latin typeface="Microsoft YaHei" charset="-122"/>
                <a:ea typeface="Microsoft YaHei" charset="-122"/>
                <a:cs typeface="Microsoft YaHei" charset="-122"/>
              </a:defRPr>
            </a:pPr>
            <a:endParaRPr lang="zh-CN"/>
          </a:p>
        </c:txPr>
        <c:crossAx val="-719760896"/>
        <c:crosses val="autoZero"/>
        <c:auto val="1"/>
        <c:lblAlgn val="ctr"/>
        <c:lblOffset val="100"/>
        <c:noMultiLvlLbl val="0"/>
      </c:catAx>
      <c:valAx>
        <c:axId val="-71976089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rgbClr val="FFFFFF"/>
                </a:solidFill>
                <a:latin typeface="Microsoft YaHei" charset="-122"/>
                <a:ea typeface="Microsoft YaHei" charset="-122"/>
                <a:cs typeface="Microsoft YaHei" charset="-122"/>
              </a:defRPr>
            </a:pPr>
            <a:endParaRPr lang="zh-CN"/>
          </a:p>
        </c:txPr>
        <c:crossAx val="-7193937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rgbClr val="FFFFFF"/>
          </a:solidFill>
          <a:latin typeface="Microsoft YaHei" charset="-122"/>
          <a:ea typeface="Microsoft YaHei" charset="-122"/>
          <a:cs typeface="Microsoft YaHei" charset="-122"/>
        </a:defRPr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4484279345061401E-2"/>
          <c:y val="2.8293378595154E-2"/>
          <c:w val="0.96103628861643198"/>
          <c:h val="0.95419104222011797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판매</c:v>
                </c:pt>
              </c:strCache>
            </c:strRef>
          </c:tx>
          <c:spPr>
            <a:solidFill>
              <a:srgbClr val="0070C0"/>
            </a:solidFill>
            <a:ln w="19050">
              <a:noFill/>
            </a:ln>
            <a:effectLst/>
            <a:scene3d>
              <a:camera prst="orthographicFront"/>
              <a:lightRig rig="threePt" dir="t"/>
            </a:scene3d>
            <a:sp3d prstMaterial="softEdge">
              <a:bevelT w="0" h="0"/>
            </a:sp3d>
          </c:spPr>
          <c:dPt>
            <c:idx val="0"/>
            <c:bubble3D val="0"/>
            <c:spPr>
              <a:solidFill>
                <a:srgbClr val="222D47"/>
              </a:solidFill>
              <a:ln w="3175">
                <a:noFill/>
              </a:ln>
              <a:effectLst/>
              <a:scene3d>
                <a:camera prst="orthographicFront"/>
                <a:lightRig rig="threePt" dir="t"/>
              </a:scene3d>
              <a:sp3d prstMaterial="softEdge">
                <a:bevelT w="0" h="0"/>
              </a:sp3d>
            </c:spPr>
            <c:extLst>
              <c:ext xmlns:c16="http://schemas.microsoft.com/office/drawing/2014/chart" uri="{C3380CC4-5D6E-409C-BE32-E72D297353CC}">
                <c16:uniqueId val="{00000001-90E9-4C8F-8EA5-3AB1CF772497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  <a:scene3d>
                <a:camera prst="orthographicFront"/>
                <a:lightRig rig="threePt" dir="t"/>
              </a:scene3d>
              <a:sp3d prstMaterial="softEdge">
                <a:bevelT w="0" h="0"/>
              </a:sp3d>
            </c:spPr>
            <c:extLst>
              <c:ext xmlns:c16="http://schemas.microsoft.com/office/drawing/2014/chart" uri="{C3380CC4-5D6E-409C-BE32-E72D297353CC}">
                <c16:uniqueId val="{00000003-90E9-4C8F-8EA5-3AB1CF772497}"/>
              </c:ext>
            </c:extLst>
          </c:dPt>
          <c:cat>
            <c:strRef>
              <c:f>Sheet1!$A$2:$A$3</c:f>
              <c:strCache>
                <c:ptCount val="2"/>
                <c:pt idx="0">
                  <c:v>value01</c:v>
                </c:pt>
                <c:pt idx="1">
                  <c:v>value02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40</c:v>
                </c:pt>
                <c:pt idx="1">
                  <c:v>60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90E9-4C8F-8EA5-3AB1CF77249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</c:plotArea>
    <c:plotVisOnly val="1"/>
    <c:dispBlanksAs val="gap"/>
    <c:showDLblsOverMax val="0"/>
  </c:chart>
  <c:spPr>
    <a:scene3d>
      <a:camera prst="orthographicFront"/>
      <a:lightRig rig="threePt" dir="t"/>
    </a:scene3d>
    <a:sp3d prstMaterial="softEdge"/>
  </c:spPr>
  <c:txPr>
    <a:bodyPr/>
    <a:lstStyle/>
    <a:p>
      <a:pPr>
        <a:defRPr lang="zh-CN" sz="1800"/>
      </a:pPr>
      <a:endParaRPr lang="zh-CN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4484279345061401E-2"/>
          <c:y val="2.8293378595154E-2"/>
          <c:w val="0.96103628861643198"/>
          <c:h val="0.95419104222011797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판매</c:v>
                </c:pt>
              </c:strCache>
            </c:strRef>
          </c:tx>
          <c:spPr>
            <a:solidFill>
              <a:srgbClr val="0070C0"/>
            </a:solidFill>
            <a:ln w="19050">
              <a:noFill/>
            </a:ln>
            <a:effectLst/>
            <a:scene3d>
              <a:camera prst="orthographicFront"/>
              <a:lightRig rig="threePt" dir="t"/>
            </a:scene3d>
            <a:sp3d prstMaterial="softEdge">
              <a:bevelT w="0" h="0"/>
            </a:sp3d>
          </c:spPr>
          <c:dPt>
            <c:idx val="0"/>
            <c:bubble3D val="0"/>
            <c:spPr>
              <a:solidFill>
                <a:srgbClr val="222D47"/>
              </a:solidFill>
              <a:ln w="3175">
                <a:noFill/>
              </a:ln>
              <a:effectLst/>
              <a:scene3d>
                <a:camera prst="orthographicFront"/>
                <a:lightRig rig="threePt" dir="t"/>
              </a:scene3d>
              <a:sp3d prstMaterial="softEdge">
                <a:bevelT w="0" h="0"/>
              </a:sp3d>
            </c:spPr>
            <c:extLst>
              <c:ext xmlns:c16="http://schemas.microsoft.com/office/drawing/2014/chart" uri="{C3380CC4-5D6E-409C-BE32-E72D297353CC}">
                <c16:uniqueId val="{00000001-AE8A-4C5C-B9AA-1B588897CB4E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  <a:scene3d>
                <a:camera prst="orthographicFront"/>
                <a:lightRig rig="threePt" dir="t"/>
              </a:scene3d>
              <a:sp3d prstMaterial="softEdge">
                <a:bevelT w="0" h="0"/>
              </a:sp3d>
            </c:spPr>
            <c:extLst>
              <c:ext xmlns:c16="http://schemas.microsoft.com/office/drawing/2014/chart" uri="{C3380CC4-5D6E-409C-BE32-E72D297353CC}">
                <c16:uniqueId val="{00000003-AE8A-4C5C-B9AA-1B588897CB4E}"/>
              </c:ext>
            </c:extLst>
          </c:dPt>
          <c:cat>
            <c:strRef>
              <c:f>Sheet1!$A$2:$A$3</c:f>
              <c:strCache>
                <c:ptCount val="2"/>
                <c:pt idx="0">
                  <c:v>value01</c:v>
                </c:pt>
                <c:pt idx="1">
                  <c:v>value02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60</c:v>
                </c:pt>
                <c:pt idx="1">
                  <c:v>40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AE8A-4C5C-B9AA-1B588897CB4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</c:plotArea>
    <c:plotVisOnly val="1"/>
    <c:dispBlanksAs val="gap"/>
    <c:showDLblsOverMax val="0"/>
  </c:chart>
  <c:spPr>
    <a:scene3d>
      <a:camera prst="orthographicFront"/>
      <a:lightRig rig="threePt" dir="t"/>
    </a:scene3d>
    <a:sp3d prstMaterial="softEdge"/>
  </c:spPr>
  <c:txPr>
    <a:bodyPr/>
    <a:lstStyle/>
    <a:p>
      <a:pPr>
        <a:defRPr lang="zh-CN" sz="1800"/>
      </a:pPr>
      <a:endParaRPr lang="zh-CN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4484279345061401E-2"/>
          <c:y val="2.8293378595154E-2"/>
          <c:w val="0.96103628861643198"/>
          <c:h val="0.95419104222011797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판매</c:v>
                </c:pt>
              </c:strCache>
            </c:strRef>
          </c:tx>
          <c:spPr>
            <a:solidFill>
              <a:srgbClr val="0070C0"/>
            </a:solidFill>
            <a:ln w="19050">
              <a:noFill/>
            </a:ln>
            <a:effectLst/>
            <a:scene3d>
              <a:camera prst="orthographicFront"/>
              <a:lightRig rig="threePt" dir="t"/>
            </a:scene3d>
            <a:sp3d prstMaterial="softEdge">
              <a:bevelT w="0" h="0"/>
            </a:sp3d>
          </c:spPr>
          <c:dPt>
            <c:idx val="0"/>
            <c:bubble3D val="0"/>
            <c:spPr>
              <a:solidFill>
                <a:srgbClr val="A6A5A4"/>
              </a:solidFill>
              <a:ln w="3175">
                <a:noFill/>
              </a:ln>
              <a:effectLst/>
              <a:scene3d>
                <a:camera prst="orthographicFront"/>
                <a:lightRig rig="threePt" dir="t"/>
              </a:scene3d>
              <a:sp3d prstMaterial="softEdge">
                <a:bevelT w="0" h="0"/>
              </a:sp3d>
            </c:spPr>
            <c:extLst>
              <c:ext xmlns:c16="http://schemas.microsoft.com/office/drawing/2014/chart" uri="{C3380CC4-5D6E-409C-BE32-E72D297353CC}">
                <c16:uniqueId val="{00000001-4956-45CA-84DC-622382FAF460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  <a:scene3d>
                <a:camera prst="orthographicFront"/>
                <a:lightRig rig="threePt" dir="t"/>
              </a:scene3d>
              <a:sp3d prstMaterial="softEdge">
                <a:bevelT w="0" h="0"/>
              </a:sp3d>
            </c:spPr>
            <c:extLst>
              <c:ext xmlns:c16="http://schemas.microsoft.com/office/drawing/2014/chart" uri="{C3380CC4-5D6E-409C-BE32-E72D297353CC}">
                <c16:uniqueId val="{00000003-4956-45CA-84DC-622382FAF460}"/>
              </c:ext>
            </c:extLst>
          </c:dPt>
          <c:cat>
            <c:strRef>
              <c:f>Sheet1!$A$2:$A$3</c:f>
              <c:strCache>
                <c:ptCount val="2"/>
                <c:pt idx="0">
                  <c:v>value01</c:v>
                </c:pt>
                <c:pt idx="1">
                  <c:v>value02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80</c:v>
                </c:pt>
                <c:pt idx="1">
                  <c:v>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4956-45CA-84DC-622382FAF46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</c:plotArea>
    <c:plotVisOnly val="1"/>
    <c:dispBlanksAs val="gap"/>
    <c:showDLblsOverMax val="0"/>
  </c:chart>
  <c:spPr>
    <a:scene3d>
      <a:camera prst="orthographicFront"/>
      <a:lightRig rig="threePt" dir="t"/>
    </a:scene3d>
    <a:sp3d prstMaterial="softEdge"/>
  </c:spPr>
  <c:txPr>
    <a:bodyPr/>
    <a:lstStyle/>
    <a:p>
      <a:pPr>
        <a:defRPr lang="zh-CN" sz="1800"/>
      </a:pPr>
      <a:endParaRPr lang="zh-CN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7.5227465466018398E-2"/>
          <c:y val="0.124072008939639"/>
          <c:w val="0.86032069798924204"/>
          <c:h val="0.777917186238958"/>
        </c:manualLayout>
      </c:layout>
      <c:areaChart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value 2</c:v>
                </c:pt>
              </c:strCache>
            </c:strRef>
          </c:tx>
          <c:spPr>
            <a:solidFill>
              <a:srgbClr val="A6A5A4"/>
            </a:solidFill>
            <a:ln>
              <a:solidFill>
                <a:schemeClr val="bg1"/>
              </a:solidFill>
            </a:ln>
          </c:spPr>
          <c:dLbls>
            <c:dLbl>
              <c:idx val="0"/>
              <c:layout>
                <c:manualLayout>
                  <c:x val="2.5000000000000001E-2"/>
                  <c:y val="-0.1664842597717179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BE6A-4749-ACC6-F9B527D21AA6}"/>
                </c:ext>
              </c:extLst>
            </c:dLbl>
            <c:dLbl>
              <c:idx val="1"/>
              <c:layout>
                <c:manualLayout>
                  <c:x val="0"/>
                  <c:y val="-0.1664842597717179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BE6A-4749-ACC6-F9B527D21AA6}"/>
                </c:ext>
              </c:extLst>
            </c:dLbl>
            <c:dLbl>
              <c:idx val="2"/>
              <c:layout>
                <c:manualLayout>
                  <c:x val="0"/>
                  <c:y val="-0.1502418929647210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BE6A-4749-ACC6-F9B527D21AA6}"/>
                </c:ext>
              </c:extLst>
            </c:dLbl>
            <c:dLbl>
              <c:idx val="3"/>
              <c:layout>
                <c:manualLayout>
                  <c:x val="7.6388006448120502E-17"/>
                  <c:y val="-2.842414191224449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BE6A-4749-ACC6-F9B527D21AA6}"/>
                </c:ext>
              </c:extLst>
            </c:dLbl>
            <c:dLbl>
              <c:idx val="4"/>
              <c:layout>
                <c:manualLayout>
                  <c:x val="-1.8749999999999999E-2"/>
                  <c:y val="-5.278769212273989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BE6A-4749-ACC6-F9B527D21AA6}"/>
                </c:ext>
              </c:extLst>
            </c:dLbl>
            <c:dLbl>
              <c:idx val="6"/>
              <c:layout>
                <c:manualLayout>
                  <c:x val="-1.30787420598132E-2"/>
                  <c:y val="3.645903009793409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BE6A-4749-ACC6-F9B527D21AA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200" b="1" i="0" u="none" strike="noStrike" kern="1200" baseline="0">
                    <a:solidFill>
                      <a:schemeClr val="bg1"/>
                    </a:solidFill>
                    <a:latin typeface="Calibri" panose="020F0502020204030204" pitchFamily="34" charset="0"/>
                    <a:ea typeface="Tahoma" panose="020B0604030504040204" pitchFamily="34" charset="0"/>
                    <a:cs typeface="Tahoma" panose="020B0604030504040204" pitchFamily="34" charset="0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Sheet1!$A$2:$A$8</c:f>
              <c:strCache>
                <c:ptCount val="7"/>
                <c:pt idx="0">
                  <c:v>value 1</c:v>
                </c:pt>
                <c:pt idx="1">
                  <c:v>value 2</c:v>
                </c:pt>
                <c:pt idx="2">
                  <c:v>value 3</c:v>
                </c:pt>
                <c:pt idx="3">
                  <c:v>value 4</c:v>
                </c:pt>
                <c:pt idx="4">
                  <c:v>value 5</c:v>
                </c:pt>
                <c:pt idx="5">
                  <c:v>value 6</c:v>
                </c:pt>
                <c:pt idx="6">
                  <c:v>value 7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32</c:v>
                </c:pt>
                <c:pt idx="1">
                  <c:v>32</c:v>
                </c:pt>
                <c:pt idx="2">
                  <c:v>28</c:v>
                </c:pt>
                <c:pt idx="3">
                  <c:v>12</c:v>
                </c:pt>
                <c:pt idx="4">
                  <c:v>15</c:v>
                </c:pt>
                <c:pt idx="5">
                  <c:v>8</c:v>
                </c:pt>
                <c:pt idx="6">
                  <c:v>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BE6A-4749-ACC6-F9B527D21AA6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value 1</c:v>
                </c:pt>
              </c:strCache>
            </c:strRef>
          </c:tx>
          <c:spPr>
            <a:solidFill>
              <a:srgbClr val="222D47"/>
            </a:solidFill>
            <a:ln>
              <a:solidFill>
                <a:schemeClr val="bg1"/>
              </a:solidFill>
            </a:ln>
          </c:spPr>
          <c:dLbls>
            <c:dLbl>
              <c:idx val="0"/>
              <c:layout>
                <c:manualLayout>
                  <c:x val="1.8749972967166999E-2"/>
                  <c:y val="-8.622129999695700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BE6A-4749-ACC6-F9B527D21AA6}"/>
                </c:ext>
              </c:extLst>
            </c:dLbl>
            <c:dLbl>
              <c:idx val="1"/>
              <c:layout>
                <c:manualLayout>
                  <c:x val="0"/>
                  <c:y val="-4.872710042099059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BE6A-4749-ACC6-F9B527D21AA6}"/>
                </c:ext>
              </c:extLst>
            </c:dLbl>
            <c:dLbl>
              <c:idx val="2"/>
              <c:layout>
                <c:manualLayout>
                  <c:x val="0"/>
                  <c:y val="-4.0605917017492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BE6A-4749-ACC6-F9B527D21AA6}"/>
                </c:ext>
              </c:extLst>
            </c:dLbl>
            <c:dLbl>
              <c:idx val="3"/>
              <c:layout>
                <c:manualLayout>
                  <c:x val="-1.4385594650643001E-3"/>
                  <c:y val="-0.1077029682835410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BE6A-4749-ACC6-F9B527D21AA6}"/>
                </c:ext>
              </c:extLst>
            </c:dLbl>
            <c:dLbl>
              <c:idx val="4"/>
              <c:layout>
                <c:manualLayout>
                  <c:x val="-7.7372977464682802E-3"/>
                  <c:y val="-0.1436042267092260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BE6A-4749-ACC6-F9B527D21AA6}"/>
                </c:ext>
              </c:extLst>
            </c:dLbl>
            <c:dLbl>
              <c:idx val="6"/>
              <c:layout>
                <c:manualLayout>
                  <c:x val="-1.30787420598132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BE6A-4749-ACC6-F9B527D21AA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200" b="1" i="0" u="none" strike="noStrike" kern="1200" baseline="0">
                    <a:solidFill>
                      <a:schemeClr val="bg1"/>
                    </a:solidFill>
                    <a:latin typeface="Calibri" panose="020F0502020204030204" pitchFamily="34" charset="0"/>
                    <a:ea typeface="Tahoma" panose="020B0604030504040204" pitchFamily="34" charset="0"/>
                    <a:cs typeface="Tahoma" panose="020B0604030504040204" pitchFamily="34" charset="0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Sheet1!$A$2:$A$8</c:f>
              <c:strCache>
                <c:ptCount val="7"/>
                <c:pt idx="0">
                  <c:v>value 1</c:v>
                </c:pt>
                <c:pt idx="1">
                  <c:v>value 2</c:v>
                </c:pt>
                <c:pt idx="2">
                  <c:v>value 3</c:v>
                </c:pt>
                <c:pt idx="3">
                  <c:v>value 4</c:v>
                </c:pt>
                <c:pt idx="4">
                  <c:v>value 5</c:v>
                </c:pt>
                <c:pt idx="5">
                  <c:v>value 6</c:v>
                </c:pt>
                <c:pt idx="6">
                  <c:v>value 7</c:v>
                </c:pt>
              </c:strCache>
            </c:strRef>
          </c:cat>
          <c:val>
            <c:numRef>
              <c:f>Sheet1!$C$2:$C$8</c:f>
              <c:numCache>
                <c:formatCode>General</c:formatCode>
                <c:ptCount val="7"/>
                <c:pt idx="0">
                  <c:v>6</c:v>
                </c:pt>
                <c:pt idx="1">
                  <c:v>12</c:v>
                </c:pt>
                <c:pt idx="2">
                  <c:v>12</c:v>
                </c:pt>
                <c:pt idx="3">
                  <c:v>21</c:v>
                </c:pt>
                <c:pt idx="4">
                  <c:v>28</c:v>
                </c:pt>
                <c:pt idx="5">
                  <c:v>6</c:v>
                </c:pt>
                <c:pt idx="6">
                  <c:v>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D-BE6A-4749-ACC6-F9B527D21AA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-1142483856"/>
        <c:axId val="-1142482080"/>
      </c:areaChart>
      <c:catAx>
        <c:axId val="-11424838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ln w="9525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  <a:round/>
          </a:ln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1" i="0" u="none" strike="noStrike" kern="1200" baseline="0">
                <a:solidFill>
                  <a:schemeClr val="tx1"/>
                </a:solidFill>
                <a:latin typeface="Calibri" panose="020F050202020403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pPr>
            <a:endParaRPr lang="zh-CN"/>
          </a:p>
        </c:txPr>
        <c:crossAx val="-1142482080"/>
        <c:crosses val="autoZero"/>
        <c:auto val="1"/>
        <c:lblAlgn val="ctr"/>
        <c:lblOffset val="100"/>
        <c:noMultiLvlLbl val="0"/>
      </c:catAx>
      <c:valAx>
        <c:axId val="-1142482080"/>
        <c:scaling>
          <c:orientation val="minMax"/>
        </c:scaling>
        <c:delete val="0"/>
        <c:axPos val="l"/>
        <c:majorGridlines>
          <c:spPr>
            <a:ln w="9525" cap="flat" cmpd="sng" algn="ctr">
              <a:noFill/>
              <a:prstDash val="solid"/>
              <a:round/>
            </a:ln>
          </c:spPr>
        </c:majorGridlines>
        <c:numFmt formatCode="General" sourceLinked="1"/>
        <c:majorTickMark val="in"/>
        <c:minorTickMark val="none"/>
        <c:tickLblPos val="nextTo"/>
        <c:spPr>
          <a:ln w="9525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  <a:round/>
          </a:ln>
        </c:spPr>
        <c:txPr>
          <a:bodyPr rot="-60000000" spcFirstLastPara="0" vertOverflow="ellipsis" vert="horz" wrap="square" anchor="ctr" anchorCtr="1"/>
          <a:lstStyle/>
          <a:p>
            <a:pPr>
              <a:defRPr lang="zh-CN" sz="800" b="0" i="0" u="none" strike="noStrike" kern="1200" baseline="0">
                <a:solidFill>
                  <a:schemeClr val="tx1"/>
                </a:solidFill>
                <a:latin typeface="Calibri" panose="020F050202020403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pPr>
            <a:endParaRPr lang="zh-CN"/>
          </a:p>
        </c:txPr>
        <c:crossAx val="-1142483856"/>
        <c:crosses val="autoZero"/>
        <c:crossBetween val="midCat"/>
      </c:valAx>
    </c:plotArea>
    <c:plotVisOnly val="1"/>
    <c:dispBlanksAs val="zero"/>
    <c:showDLblsOverMax val="0"/>
  </c:chart>
  <c:txPr>
    <a:bodyPr/>
    <a:lstStyle/>
    <a:p>
      <a:pPr>
        <a:defRPr lang="zh-CN" sz="1800"/>
      </a:pPr>
      <a:endParaRPr lang="zh-CN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60DE662-98EB-F84B-988A-7F7CB39997C1}" type="datetimeFigureOut">
              <a:rPr kumimoji="1" lang="zh-CN" altLang="en-US" smtClean="0"/>
              <a:t>2018/1/14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E00AE8-EF8E-CA41-9B70-045675E35D51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1189239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F0A46B-9AE0-8F4C-8E1B-4D0B05E7B888}" type="datetimeFigureOut">
              <a:rPr kumimoji="1" lang="zh-CN" altLang="en-US" smtClean="0"/>
              <a:t>2018/1/14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2499C0-B618-B34E-B58D-49207FDECC40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61139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F0A46B-9AE0-8F4C-8E1B-4D0B05E7B888}" type="datetimeFigureOut">
              <a:rPr kumimoji="1" lang="zh-CN" altLang="en-US" smtClean="0"/>
              <a:t>2018/1/14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2499C0-B618-B34E-B58D-49207FDECC40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805746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F0A46B-9AE0-8F4C-8E1B-4D0B05E7B888}" type="datetimeFigureOut">
              <a:rPr kumimoji="1" lang="zh-CN" altLang="en-US" smtClean="0"/>
              <a:t>2018/1/14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2499C0-B618-B34E-B58D-49207FDECC40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0969109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F0A46B-9AE0-8F4C-8E1B-4D0B05E7B888}" type="datetimeFigureOut">
              <a:rPr kumimoji="1" lang="zh-CN" altLang="en-US" smtClean="0"/>
              <a:t>2018/1/14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2499C0-B618-B34E-B58D-49207FDECC40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8129799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F0A46B-9AE0-8F4C-8E1B-4D0B05E7B888}" type="datetimeFigureOut">
              <a:rPr kumimoji="1" lang="zh-CN" altLang="en-US" smtClean="0"/>
              <a:t>2018/1/14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2499C0-B618-B34E-B58D-49207FDECC40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629565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F0A46B-9AE0-8F4C-8E1B-4D0B05E7B888}" type="datetimeFigureOut">
              <a:rPr kumimoji="1" lang="zh-CN" altLang="en-US" smtClean="0"/>
              <a:t>2018/1/14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2499C0-B618-B34E-B58D-49207FDECC40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3712008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F0A46B-9AE0-8F4C-8E1B-4D0B05E7B888}" type="datetimeFigureOut">
              <a:rPr kumimoji="1" lang="zh-CN" altLang="en-US" smtClean="0"/>
              <a:t>2018/1/14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幻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2499C0-B618-B34E-B58D-49207FDECC40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1257540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F0A46B-9AE0-8F4C-8E1B-4D0B05E7B888}" type="datetimeFigureOut">
              <a:rPr kumimoji="1" lang="zh-CN" altLang="en-US" smtClean="0"/>
              <a:t>2018/1/14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2499C0-B618-B34E-B58D-49207FDECC40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2170185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F0A46B-9AE0-8F4C-8E1B-4D0B05E7B888}" type="datetimeFigureOut">
              <a:rPr kumimoji="1" lang="zh-CN" altLang="en-US" smtClean="0"/>
              <a:t>2018/1/14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2499C0-B618-B34E-B58D-49207FDECC40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7961124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F0A46B-9AE0-8F4C-8E1B-4D0B05E7B888}" type="datetimeFigureOut">
              <a:rPr kumimoji="1" lang="zh-CN" altLang="en-US" smtClean="0"/>
              <a:t>2018/1/14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2499C0-B618-B34E-B58D-49207FDECC40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843884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F0A46B-9AE0-8F4C-8E1B-4D0B05E7B888}" type="datetimeFigureOut">
              <a:rPr kumimoji="1" lang="zh-CN" altLang="en-US" smtClean="0"/>
              <a:t>2018/1/14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2499C0-B618-B34E-B58D-49207FDECC40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9782956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F0A46B-9AE0-8F4C-8E1B-4D0B05E7B888}" type="datetimeFigureOut">
              <a:rPr kumimoji="1" lang="zh-CN" altLang="en-US" smtClean="0"/>
              <a:t>2018/1/14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2499C0-B618-B34E-B58D-49207FDECC40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2603679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tif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tif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tif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7.tif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/>
          <a:srcRect t="15545" r="13620" b="11572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35" name="矩形 34"/>
          <p:cNvSpPr/>
          <p:nvPr/>
        </p:nvSpPr>
        <p:spPr>
          <a:xfrm>
            <a:off x="0" y="9089"/>
            <a:ext cx="12192000" cy="6858000"/>
          </a:xfrm>
          <a:prstGeom prst="rect">
            <a:avLst/>
          </a:prstGeom>
          <a:solidFill>
            <a:schemeClr val="tx1">
              <a:alpha val="12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2" name="Freeform 10"/>
          <p:cNvSpPr>
            <a:spLocks/>
          </p:cNvSpPr>
          <p:nvPr/>
        </p:nvSpPr>
        <p:spPr bwMode="auto">
          <a:xfrm>
            <a:off x="1613216" y="584912"/>
            <a:ext cx="5357363" cy="6000633"/>
          </a:xfrm>
          <a:custGeom>
            <a:avLst/>
            <a:gdLst>
              <a:gd name="T0" fmla="*/ 266 w 470"/>
              <a:gd name="T1" fmla="*/ 516 h 526"/>
              <a:gd name="T2" fmla="*/ 204 w 470"/>
              <a:gd name="T3" fmla="*/ 516 h 526"/>
              <a:gd name="T4" fmla="*/ 31 w 470"/>
              <a:gd name="T5" fmla="*/ 416 h 526"/>
              <a:gd name="T6" fmla="*/ 0 w 470"/>
              <a:gd name="T7" fmla="*/ 362 h 526"/>
              <a:gd name="T8" fmla="*/ 0 w 470"/>
              <a:gd name="T9" fmla="*/ 163 h 526"/>
              <a:gd name="T10" fmla="*/ 31 w 470"/>
              <a:gd name="T11" fmla="*/ 109 h 526"/>
              <a:gd name="T12" fmla="*/ 204 w 470"/>
              <a:gd name="T13" fmla="*/ 10 h 526"/>
              <a:gd name="T14" fmla="*/ 266 w 470"/>
              <a:gd name="T15" fmla="*/ 10 h 526"/>
              <a:gd name="T16" fmla="*/ 439 w 470"/>
              <a:gd name="T17" fmla="*/ 109 h 526"/>
              <a:gd name="T18" fmla="*/ 470 w 470"/>
              <a:gd name="T19" fmla="*/ 163 h 526"/>
              <a:gd name="T20" fmla="*/ 470 w 470"/>
              <a:gd name="T21" fmla="*/ 362 h 526"/>
              <a:gd name="T22" fmla="*/ 439 w 470"/>
              <a:gd name="T23" fmla="*/ 416 h 526"/>
              <a:gd name="T24" fmla="*/ 266 w 470"/>
              <a:gd name="T25" fmla="*/ 516 h 5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70" h="526">
                <a:moveTo>
                  <a:pt x="266" y="516"/>
                </a:moveTo>
                <a:cubicBezTo>
                  <a:pt x="249" y="526"/>
                  <a:pt x="221" y="526"/>
                  <a:pt x="204" y="516"/>
                </a:cubicBezTo>
                <a:cubicBezTo>
                  <a:pt x="31" y="416"/>
                  <a:pt x="31" y="416"/>
                  <a:pt x="31" y="416"/>
                </a:cubicBezTo>
                <a:cubicBezTo>
                  <a:pt x="14" y="406"/>
                  <a:pt x="0" y="382"/>
                  <a:pt x="0" y="362"/>
                </a:cubicBezTo>
                <a:cubicBezTo>
                  <a:pt x="0" y="163"/>
                  <a:pt x="0" y="163"/>
                  <a:pt x="0" y="163"/>
                </a:cubicBezTo>
                <a:cubicBezTo>
                  <a:pt x="0" y="143"/>
                  <a:pt x="14" y="119"/>
                  <a:pt x="31" y="109"/>
                </a:cubicBezTo>
                <a:cubicBezTo>
                  <a:pt x="204" y="10"/>
                  <a:pt x="204" y="10"/>
                  <a:pt x="204" y="10"/>
                </a:cubicBezTo>
                <a:cubicBezTo>
                  <a:pt x="221" y="0"/>
                  <a:pt x="249" y="0"/>
                  <a:pt x="266" y="10"/>
                </a:cubicBezTo>
                <a:cubicBezTo>
                  <a:pt x="439" y="109"/>
                  <a:pt x="439" y="109"/>
                  <a:pt x="439" y="109"/>
                </a:cubicBezTo>
                <a:cubicBezTo>
                  <a:pt x="456" y="119"/>
                  <a:pt x="470" y="143"/>
                  <a:pt x="470" y="163"/>
                </a:cubicBezTo>
                <a:cubicBezTo>
                  <a:pt x="470" y="362"/>
                  <a:pt x="470" y="362"/>
                  <a:pt x="470" y="362"/>
                </a:cubicBezTo>
                <a:cubicBezTo>
                  <a:pt x="470" y="382"/>
                  <a:pt x="456" y="406"/>
                  <a:pt x="439" y="416"/>
                </a:cubicBezTo>
                <a:lnTo>
                  <a:pt x="266" y="516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 w="3175" cap="flat">
            <a:noFill/>
            <a:prstDash val="solid"/>
            <a:miter lim="800000"/>
            <a:headEnd/>
            <a:tailEnd/>
          </a:ln>
          <a:effec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1219170"/>
            <a:endParaRPr lang="zh-CN" altLang="en-US" sz="2400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Freeform 10"/>
          <p:cNvSpPr>
            <a:spLocks/>
          </p:cNvSpPr>
          <p:nvPr/>
        </p:nvSpPr>
        <p:spPr bwMode="auto">
          <a:xfrm>
            <a:off x="1789873" y="782779"/>
            <a:ext cx="5004052" cy="5604899"/>
          </a:xfrm>
          <a:custGeom>
            <a:avLst/>
            <a:gdLst>
              <a:gd name="T0" fmla="*/ 266 w 470"/>
              <a:gd name="T1" fmla="*/ 516 h 526"/>
              <a:gd name="T2" fmla="*/ 204 w 470"/>
              <a:gd name="T3" fmla="*/ 516 h 526"/>
              <a:gd name="T4" fmla="*/ 31 w 470"/>
              <a:gd name="T5" fmla="*/ 416 h 526"/>
              <a:gd name="T6" fmla="*/ 0 w 470"/>
              <a:gd name="T7" fmla="*/ 362 h 526"/>
              <a:gd name="T8" fmla="*/ 0 w 470"/>
              <a:gd name="T9" fmla="*/ 163 h 526"/>
              <a:gd name="T10" fmla="*/ 31 w 470"/>
              <a:gd name="T11" fmla="*/ 109 h 526"/>
              <a:gd name="T12" fmla="*/ 204 w 470"/>
              <a:gd name="T13" fmla="*/ 10 h 526"/>
              <a:gd name="T14" fmla="*/ 266 w 470"/>
              <a:gd name="T15" fmla="*/ 10 h 526"/>
              <a:gd name="T16" fmla="*/ 439 w 470"/>
              <a:gd name="T17" fmla="*/ 109 h 526"/>
              <a:gd name="T18" fmla="*/ 470 w 470"/>
              <a:gd name="T19" fmla="*/ 163 h 526"/>
              <a:gd name="T20" fmla="*/ 470 w 470"/>
              <a:gd name="T21" fmla="*/ 362 h 526"/>
              <a:gd name="T22" fmla="*/ 439 w 470"/>
              <a:gd name="T23" fmla="*/ 416 h 526"/>
              <a:gd name="T24" fmla="*/ 266 w 470"/>
              <a:gd name="T25" fmla="*/ 516 h 5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70" h="526">
                <a:moveTo>
                  <a:pt x="266" y="516"/>
                </a:moveTo>
                <a:cubicBezTo>
                  <a:pt x="249" y="526"/>
                  <a:pt x="221" y="526"/>
                  <a:pt x="204" y="516"/>
                </a:cubicBezTo>
                <a:cubicBezTo>
                  <a:pt x="31" y="416"/>
                  <a:pt x="31" y="416"/>
                  <a:pt x="31" y="416"/>
                </a:cubicBezTo>
                <a:cubicBezTo>
                  <a:pt x="14" y="406"/>
                  <a:pt x="0" y="382"/>
                  <a:pt x="0" y="362"/>
                </a:cubicBezTo>
                <a:cubicBezTo>
                  <a:pt x="0" y="163"/>
                  <a:pt x="0" y="163"/>
                  <a:pt x="0" y="163"/>
                </a:cubicBezTo>
                <a:cubicBezTo>
                  <a:pt x="0" y="143"/>
                  <a:pt x="14" y="119"/>
                  <a:pt x="31" y="109"/>
                </a:cubicBezTo>
                <a:cubicBezTo>
                  <a:pt x="204" y="10"/>
                  <a:pt x="204" y="10"/>
                  <a:pt x="204" y="10"/>
                </a:cubicBezTo>
                <a:cubicBezTo>
                  <a:pt x="221" y="0"/>
                  <a:pt x="249" y="0"/>
                  <a:pt x="266" y="10"/>
                </a:cubicBezTo>
                <a:cubicBezTo>
                  <a:pt x="439" y="109"/>
                  <a:pt x="439" y="109"/>
                  <a:pt x="439" y="109"/>
                </a:cubicBezTo>
                <a:cubicBezTo>
                  <a:pt x="456" y="119"/>
                  <a:pt x="470" y="143"/>
                  <a:pt x="470" y="163"/>
                </a:cubicBezTo>
                <a:cubicBezTo>
                  <a:pt x="470" y="362"/>
                  <a:pt x="470" y="362"/>
                  <a:pt x="470" y="362"/>
                </a:cubicBezTo>
                <a:cubicBezTo>
                  <a:pt x="470" y="382"/>
                  <a:pt x="456" y="406"/>
                  <a:pt x="439" y="416"/>
                </a:cubicBezTo>
                <a:lnTo>
                  <a:pt x="266" y="516"/>
                </a:lnTo>
                <a:close/>
              </a:path>
            </a:pathLst>
          </a:custGeom>
          <a:noFill/>
          <a:ln w="31750" cap="flat">
            <a:solidFill>
              <a:schemeClr val="bg1"/>
            </a:solidFill>
            <a:prstDash val="solid"/>
            <a:miter lim="800000"/>
            <a:headEnd/>
            <a:tailEnd/>
          </a:ln>
          <a:effec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1219170"/>
            <a:endParaRPr lang="zh-CN" altLang="en-US" sz="2400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2299906" y="3714589"/>
            <a:ext cx="393448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219170">
              <a:lnSpc>
                <a:spcPct val="150000"/>
              </a:lnSpc>
              <a:defRPr/>
            </a:pPr>
            <a:r>
              <a:rPr lang="en-US" altLang="zh-CN" sz="1200" kern="0" dirty="0" err="1">
                <a:solidFill>
                  <a:prstClr val="white"/>
                </a:solidFill>
                <a:latin typeface="Microsoft YaHei" charset="-122"/>
                <a:ea typeface="Microsoft YaHei" charset="-122"/>
                <a:cs typeface="Microsoft YaHei" charset="-122"/>
              </a:rPr>
              <a:t>Lorem</a:t>
            </a:r>
            <a:r>
              <a:rPr lang="en-US" altLang="zh-CN" sz="1200" kern="0" dirty="0">
                <a:solidFill>
                  <a:prstClr val="white"/>
                </a:solidFill>
                <a:latin typeface="Microsoft YaHei" charset="-122"/>
                <a:ea typeface="Microsoft YaHei" charset="-122"/>
                <a:cs typeface="Microsoft YaHei" charset="-122"/>
              </a:rPr>
              <a:t> </a:t>
            </a:r>
            <a:r>
              <a:rPr lang="en-US" altLang="zh-CN" sz="1200" kern="0" dirty="0" err="1">
                <a:solidFill>
                  <a:prstClr val="white"/>
                </a:solidFill>
                <a:latin typeface="Microsoft YaHei" charset="-122"/>
                <a:ea typeface="Microsoft YaHei" charset="-122"/>
                <a:cs typeface="Microsoft YaHei" charset="-122"/>
              </a:rPr>
              <a:t>ipsum</a:t>
            </a:r>
            <a:r>
              <a:rPr lang="en-US" altLang="zh-CN" sz="1200" kern="0" dirty="0">
                <a:solidFill>
                  <a:prstClr val="white"/>
                </a:solidFill>
                <a:latin typeface="Microsoft YaHei" charset="-122"/>
                <a:ea typeface="Microsoft YaHei" charset="-122"/>
                <a:cs typeface="Microsoft YaHei" charset="-122"/>
              </a:rPr>
              <a:t> dolor sit </a:t>
            </a:r>
            <a:r>
              <a:rPr lang="en-US" altLang="zh-CN" sz="1200" kern="0" dirty="0" err="1">
                <a:solidFill>
                  <a:prstClr val="white"/>
                </a:solidFill>
                <a:latin typeface="Microsoft YaHei" charset="-122"/>
                <a:ea typeface="Microsoft YaHei" charset="-122"/>
                <a:cs typeface="Microsoft YaHei" charset="-122"/>
              </a:rPr>
              <a:t>amet</a:t>
            </a:r>
            <a:r>
              <a:rPr lang="en-US" altLang="zh-CN" sz="1200" kern="0" dirty="0">
                <a:solidFill>
                  <a:prstClr val="white"/>
                </a:solidFill>
                <a:latin typeface="Microsoft YaHei" charset="-122"/>
                <a:ea typeface="Microsoft YaHei" charset="-122"/>
                <a:cs typeface="Microsoft YaHei" charset="-122"/>
              </a:rPr>
              <a:t>, </a:t>
            </a:r>
            <a:r>
              <a:rPr lang="en-US" altLang="zh-CN" sz="1200" kern="0" dirty="0" err="1">
                <a:solidFill>
                  <a:prstClr val="white"/>
                </a:solidFill>
                <a:latin typeface="Microsoft YaHei" charset="-122"/>
                <a:ea typeface="Microsoft YaHei" charset="-122"/>
                <a:cs typeface="Microsoft YaHei" charset="-122"/>
              </a:rPr>
              <a:t>consectetuer</a:t>
            </a:r>
            <a:r>
              <a:rPr lang="en-US" altLang="zh-CN" sz="1200" kern="0" dirty="0">
                <a:solidFill>
                  <a:prstClr val="white"/>
                </a:solidFill>
                <a:latin typeface="Microsoft YaHei" charset="-122"/>
                <a:ea typeface="Microsoft YaHei" charset="-122"/>
                <a:cs typeface="Microsoft YaHei" charset="-122"/>
              </a:rPr>
              <a:t> </a:t>
            </a:r>
            <a:r>
              <a:rPr lang="en-US" altLang="zh-CN" sz="1200" kern="0" dirty="0" err="1">
                <a:solidFill>
                  <a:prstClr val="white"/>
                </a:solidFill>
                <a:latin typeface="Microsoft YaHei" charset="-122"/>
                <a:ea typeface="Microsoft YaHei" charset="-122"/>
                <a:cs typeface="Microsoft YaHei" charset="-122"/>
              </a:rPr>
              <a:t>adipiscing</a:t>
            </a:r>
            <a:r>
              <a:rPr lang="en-US" altLang="zh-CN" sz="1200" kern="0" dirty="0">
                <a:solidFill>
                  <a:prstClr val="white"/>
                </a:solidFill>
                <a:latin typeface="Microsoft YaHei" charset="-122"/>
                <a:ea typeface="Microsoft YaHei" charset="-122"/>
                <a:cs typeface="Microsoft YaHei" charset="-122"/>
              </a:rPr>
              <a:t> </a:t>
            </a:r>
            <a:r>
              <a:rPr lang="en-US" altLang="zh-CN" sz="1200" kern="0" dirty="0" err="1">
                <a:solidFill>
                  <a:prstClr val="white"/>
                </a:solidFill>
                <a:latin typeface="Microsoft YaHei" charset="-122"/>
                <a:ea typeface="Microsoft YaHei" charset="-122"/>
                <a:cs typeface="Microsoft YaHei" charset="-122"/>
              </a:rPr>
              <a:t>elit</a:t>
            </a:r>
            <a:r>
              <a:rPr lang="en-US" altLang="zh-CN" sz="1200" kern="0" dirty="0">
                <a:solidFill>
                  <a:prstClr val="white"/>
                </a:solidFill>
                <a:latin typeface="Microsoft YaHei" charset="-122"/>
                <a:ea typeface="Microsoft YaHei" charset="-122"/>
                <a:cs typeface="Microsoft YaHei" charset="-122"/>
              </a:rPr>
              <a:t>. </a:t>
            </a:r>
            <a:r>
              <a:rPr lang="en-US" altLang="zh-CN" sz="1200" kern="0" dirty="0" err="1">
                <a:solidFill>
                  <a:prstClr val="white"/>
                </a:solidFill>
                <a:latin typeface="Microsoft YaHei" charset="-122"/>
                <a:ea typeface="Microsoft YaHei" charset="-122"/>
                <a:cs typeface="Microsoft YaHei" charset="-122"/>
              </a:rPr>
              <a:t>Aenean</a:t>
            </a:r>
            <a:r>
              <a:rPr lang="en-US" altLang="zh-CN" sz="1200" kern="0" dirty="0">
                <a:solidFill>
                  <a:prstClr val="white"/>
                </a:solidFill>
                <a:latin typeface="Microsoft YaHei" charset="-122"/>
                <a:ea typeface="Microsoft YaHei" charset="-122"/>
                <a:cs typeface="Microsoft YaHei" charset="-122"/>
              </a:rPr>
              <a:t> </a:t>
            </a:r>
            <a:r>
              <a:rPr lang="en-US" altLang="zh-CN" sz="1200" kern="0" dirty="0" err="1">
                <a:solidFill>
                  <a:prstClr val="white"/>
                </a:solidFill>
                <a:latin typeface="Microsoft YaHei" charset="-122"/>
                <a:ea typeface="Microsoft YaHei" charset="-122"/>
                <a:cs typeface="Microsoft YaHei" charset="-122"/>
              </a:rPr>
              <a:t>commodo</a:t>
            </a:r>
            <a:r>
              <a:rPr lang="en-US" altLang="zh-CN" sz="1200" kern="0" dirty="0">
                <a:solidFill>
                  <a:prstClr val="white"/>
                </a:solidFill>
                <a:latin typeface="Microsoft YaHei" charset="-122"/>
                <a:ea typeface="Microsoft YaHei" charset="-122"/>
                <a:cs typeface="Microsoft YaHei" charset="-122"/>
              </a:rPr>
              <a:t> ligula </a:t>
            </a:r>
            <a:r>
              <a:rPr lang="en-US" altLang="zh-CN" sz="1200" kern="0" dirty="0" err="1">
                <a:solidFill>
                  <a:prstClr val="white"/>
                </a:solidFill>
                <a:latin typeface="Microsoft YaHei" charset="-122"/>
                <a:ea typeface="Microsoft YaHei" charset="-122"/>
                <a:cs typeface="Microsoft YaHei" charset="-122"/>
              </a:rPr>
              <a:t>eget</a:t>
            </a:r>
            <a:r>
              <a:rPr lang="en-US" altLang="zh-CN" sz="1200" kern="0" dirty="0">
                <a:solidFill>
                  <a:prstClr val="white"/>
                </a:solidFill>
                <a:latin typeface="Microsoft YaHei" charset="-122"/>
                <a:ea typeface="Microsoft YaHei" charset="-122"/>
                <a:cs typeface="Microsoft YaHei" charset="-122"/>
              </a:rPr>
              <a:t> dolor. Cum </a:t>
            </a:r>
            <a:r>
              <a:rPr lang="en-US" altLang="zh-CN" sz="1200" kern="0" dirty="0" err="1">
                <a:solidFill>
                  <a:prstClr val="white"/>
                </a:solidFill>
                <a:latin typeface="Microsoft YaHei" charset="-122"/>
                <a:ea typeface="Microsoft YaHei" charset="-122"/>
                <a:cs typeface="Microsoft YaHei" charset="-122"/>
              </a:rPr>
              <a:t>sociis</a:t>
            </a:r>
            <a:r>
              <a:rPr lang="en-US" altLang="zh-CN" sz="1200" kern="0" dirty="0">
                <a:solidFill>
                  <a:prstClr val="white"/>
                </a:solidFill>
                <a:latin typeface="Microsoft YaHei" charset="-122"/>
                <a:ea typeface="Microsoft YaHei" charset="-122"/>
                <a:cs typeface="Microsoft YaHei" charset="-122"/>
              </a:rPr>
              <a:t> </a:t>
            </a:r>
            <a:r>
              <a:rPr lang="en-US" altLang="zh-CN" sz="1200" kern="0" dirty="0" err="1">
                <a:solidFill>
                  <a:prstClr val="white"/>
                </a:solidFill>
                <a:latin typeface="Microsoft YaHei" charset="-122"/>
                <a:ea typeface="Microsoft YaHei" charset="-122"/>
                <a:cs typeface="Microsoft YaHei" charset="-122"/>
              </a:rPr>
              <a:t>natoque</a:t>
            </a:r>
            <a:r>
              <a:rPr lang="en-US" altLang="zh-CN" sz="1200" kern="0" dirty="0">
                <a:solidFill>
                  <a:prstClr val="white"/>
                </a:solidFill>
                <a:latin typeface="Microsoft YaHei" charset="-122"/>
                <a:ea typeface="Microsoft YaHei" charset="-122"/>
                <a:cs typeface="Microsoft YaHei" charset="-122"/>
              </a:rPr>
              <a:t> </a:t>
            </a:r>
            <a:r>
              <a:rPr lang="en-US" altLang="zh-CN" sz="1200" kern="0" dirty="0" err="1">
                <a:solidFill>
                  <a:prstClr val="white"/>
                </a:solidFill>
                <a:latin typeface="Microsoft YaHei" charset="-122"/>
                <a:ea typeface="Microsoft YaHei" charset="-122"/>
                <a:cs typeface="Microsoft YaHei" charset="-122"/>
              </a:rPr>
              <a:t>penatibus</a:t>
            </a:r>
            <a:r>
              <a:rPr lang="en-US" altLang="zh-CN" sz="1200" kern="0" dirty="0">
                <a:solidFill>
                  <a:prstClr val="white"/>
                </a:solidFill>
                <a:latin typeface="Microsoft YaHei" charset="-122"/>
                <a:ea typeface="Microsoft YaHei" charset="-122"/>
                <a:cs typeface="Microsoft YaHei" charset="-122"/>
              </a:rPr>
              <a:t> et </a:t>
            </a:r>
            <a:r>
              <a:rPr lang="en-US" altLang="zh-CN" sz="1200" kern="0" dirty="0" err="1">
                <a:solidFill>
                  <a:prstClr val="white"/>
                </a:solidFill>
                <a:latin typeface="Microsoft YaHei" charset="-122"/>
                <a:ea typeface="Microsoft YaHei" charset="-122"/>
                <a:cs typeface="Microsoft YaHei" charset="-122"/>
              </a:rPr>
              <a:t>magnis</a:t>
            </a:r>
            <a:r>
              <a:rPr lang="en-US" altLang="zh-CN" sz="1200" kern="0" dirty="0">
                <a:solidFill>
                  <a:prstClr val="white"/>
                </a:solidFill>
                <a:latin typeface="Microsoft YaHei" charset="-122"/>
                <a:ea typeface="Microsoft YaHei" charset="-122"/>
                <a:cs typeface="Microsoft YaHei" charset="-122"/>
              </a:rPr>
              <a:t> dis parturient </a:t>
            </a:r>
            <a:r>
              <a:rPr lang="en-US" altLang="zh-CN" sz="1200" kern="0" dirty="0" err="1">
                <a:solidFill>
                  <a:prstClr val="white"/>
                </a:solidFill>
                <a:latin typeface="Microsoft YaHei" charset="-122"/>
                <a:ea typeface="Microsoft YaHei" charset="-122"/>
                <a:cs typeface="Microsoft YaHei" charset="-122"/>
              </a:rPr>
              <a:t>montes</a:t>
            </a:r>
            <a:r>
              <a:rPr lang="en-US" altLang="zh-CN" sz="1200" kern="0" dirty="0">
                <a:solidFill>
                  <a:prstClr val="white"/>
                </a:solidFill>
                <a:latin typeface="Microsoft YaHei" charset="-122"/>
                <a:ea typeface="Microsoft YaHei" charset="-122"/>
                <a:cs typeface="Microsoft YaHei" charset="-122"/>
              </a:rPr>
              <a:t>, </a:t>
            </a:r>
            <a:r>
              <a:rPr lang="en-US" altLang="zh-CN" sz="1200" kern="0" dirty="0" err="1">
                <a:solidFill>
                  <a:prstClr val="white"/>
                </a:solidFill>
                <a:latin typeface="Microsoft YaHei" charset="-122"/>
                <a:ea typeface="Microsoft YaHei" charset="-122"/>
                <a:cs typeface="Microsoft YaHei" charset="-122"/>
              </a:rPr>
              <a:t>nascetur</a:t>
            </a:r>
            <a:r>
              <a:rPr lang="en-US" altLang="zh-CN" sz="1200" kern="0" dirty="0">
                <a:solidFill>
                  <a:prstClr val="white"/>
                </a:solidFill>
                <a:latin typeface="Microsoft YaHei" charset="-122"/>
                <a:ea typeface="Microsoft YaHei" charset="-122"/>
                <a:cs typeface="Microsoft YaHei" charset="-122"/>
              </a:rPr>
              <a:t> </a:t>
            </a:r>
            <a:r>
              <a:rPr lang="en-US" altLang="zh-CN" sz="1200" kern="0" dirty="0" err="1">
                <a:solidFill>
                  <a:prstClr val="white"/>
                </a:solidFill>
                <a:latin typeface="Microsoft YaHei" charset="-122"/>
                <a:ea typeface="Microsoft YaHei" charset="-122"/>
                <a:cs typeface="Microsoft YaHei" charset="-122"/>
              </a:rPr>
              <a:t>ridiculus</a:t>
            </a:r>
            <a:r>
              <a:rPr lang="en-US" altLang="zh-CN" sz="1200" kern="0" dirty="0">
                <a:solidFill>
                  <a:prstClr val="white"/>
                </a:solidFill>
                <a:latin typeface="Microsoft YaHei" charset="-122"/>
                <a:ea typeface="Microsoft YaHei" charset="-122"/>
                <a:cs typeface="Microsoft YaHei" charset="-122"/>
              </a:rPr>
              <a:t> mus. </a:t>
            </a:r>
          </a:p>
        </p:txBody>
      </p:sp>
      <p:sp>
        <p:nvSpPr>
          <p:cNvPr id="25" name="圆角矩形 24"/>
          <p:cNvSpPr/>
          <p:nvPr/>
        </p:nvSpPr>
        <p:spPr>
          <a:xfrm>
            <a:off x="3662203" y="4983368"/>
            <a:ext cx="1259393" cy="468923"/>
          </a:xfrm>
          <a:prstGeom prst="roundRect">
            <a:avLst/>
          </a:prstGeom>
          <a:solidFill>
            <a:srgbClr val="222C46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667" b="1">
                <a:solidFill>
                  <a:schemeClr val="bg1"/>
                </a:solidFill>
                <a:latin typeface="Microsoft YaHei" charset="-122"/>
                <a:ea typeface="Microsoft YaHei" charset="-122"/>
                <a:cs typeface="Microsoft YaHei" charset="-122"/>
              </a:rPr>
              <a:t>Click</a:t>
            </a:r>
            <a:endParaRPr lang="zh-CN" altLang="en-US" sz="2667" b="1" dirty="0">
              <a:solidFill>
                <a:schemeClr val="bg1"/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945814" y="2972899"/>
            <a:ext cx="47633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9170"/>
            <a:r>
              <a:rPr lang="zh-CN" altLang="en-US" sz="2800" b="1" dirty="0">
                <a:solidFill>
                  <a:prstClr val="white"/>
                </a:solidFill>
                <a:latin typeface="Microsoft YaHei" charset="-122"/>
                <a:ea typeface="Microsoft YaHei" charset="-122"/>
                <a:cs typeface="Microsoft YaHei" charset="-122"/>
              </a:rPr>
              <a:t>五一项目汇报</a:t>
            </a:r>
            <a:r>
              <a:rPr lang="en-US" altLang="zh-CN" sz="2800" b="1" dirty="0" err="1">
                <a:solidFill>
                  <a:prstClr val="white"/>
                </a:solidFill>
                <a:latin typeface="Microsoft YaHei" charset="-122"/>
                <a:ea typeface="Microsoft YaHei" charset="-122"/>
                <a:cs typeface="Microsoft YaHei" charset="-122"/>
              </a:rPr>
              <a:t>ppt</a:t>
            </a:r>
            <a:r>
              <a:rPr lang="zh-CN" altLang="en-US" sz="2800" b="1" dirty="0">
                <a:solidFill>
                  <a:prstClr val="white"/>
                </a:solidFill>
                <a:latin typeface="Microsoft YaHei" charset="-122"/>
                <a:ea typeface="Microsoft YaHei" charset="-122"/>
                <a:cs typeface="Microsoft YaHei" charset="-122"/>
              </a:rPr>
              <a:t>模版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2972563" y="1715553"/>
            <a:ext cx="2589170" cy="132343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4400">
                <a:solidFill>
                  <a:prstClr val="white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Impact" panose="020B0806030902050204" pitchFamily="34" charset="0"/>
                <a:ea typeface="方正兰亭黑_GBK"/>
              </a:defRPr>
            </a:lvl1pPr>
          </a:lstStyle>
          <a:p>
            <a:r>
              <a:rPr lang="en-US" altLang="zh-CN" sz="8000">
                <a:effectLst/>
                <a:latin typeface="Microsoft YaHei" charset="-122"/>
                <a:ea typeface="Microsoft YaHei" charset="-122"/>
                <a:cs typeface="Microsoft YaHei" charset="-122"/>
              </a:rPr>
              <a:t>2018</a:t>
            </a:r>
            <a:endParaRPr lang="zh-CN" altLang="en-US" sz="8000" dirty="0">
              <a:effectLst/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grpSp>
        <p:nvGrpSpPr>
          <p:cNvPr id="28" name="组合 20"/>
          <p:cNvGrpSpPr/>
          <p:nvPr/>
        </p:nvGrpSpPr>
        <p:grpSpPr>
          <a:xfrm flipV="1">
            <a:off x="2703498" y="3593696"/>
            <a:ext cx="3176800" cy="60959"/>
            <a:chOff x="1239791" y="3373704"/>
            <a:chExt cx="5327375" cy="56535"/>
          </a:xfrm>
        </p:grpSpPr>
        <p:sp>
          <p:nvSpPr>
            <p:cNvPr id="29" name="矩形 28"/>
            <p:cNvSpPr/>
            <p:nvPr/>
          </p:nvSpPr>
          <p:spPr>
            <a:xfrm>
              <a:off x="1239791" y="3373704"/>
              <a:ext cx="1068443" cy="56535"/>
            </a:xfrm>
            <a:prstGeom prst="rect">
              <a:avLst/>
            </a:prstGeom>
            <a:solidFill>
              <a:srgbClr val="D8D8D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2400" kern="0">
                <a:solidFill>
                  <a:prstClr val="white"/>
                </a:solidFill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5498723" y="3373704"/>
              <a:ext cx="1068443" cy="56535"/>
            </a:xfrm>
            <a:prstGeom prst="rect">
              <a:avLst/>
            </a:prstGeom>
            <a:solidFill>
              <a:srgbClr val="D8D8D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2400" kern="0">
                <a:solidFill>
                  <a:prstClr val="white"/>
                </a:solidFill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2305265" y="3373704"/>
              <a:ext cx="1068443" cy="56535"/>
            </a:xfrm>
            <a:prstGeom prst="rect">
              <a:avLst/>
            </a:prstGeom>
            <a:solidFill>
              <a:srgbClr val="222C4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2400" kern="0">
                <a:solidFill>
                  <a:prstClr val="white"/>
                </a:solidFill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4433247" y="3373704"/>
              <a:ext cx="1068443" cy="56535"/>
            </a:xfrm>
            <a:prstGeom prst="rect">
              <a:avLst/>
            </a:prstGeom>
            <a:solidFill>
              <a:srgbClr val="222C4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2400" kern="0">
                <a:solidFill>
                  <a:prstClr val="white"/>
                </a:solidFill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3370741" y="3373704"/>
              <a:ext cx="1068443" cy="56535"/>
            </a:xfrm>
            <a:prstGeom prst="rect">
              <a:avLst/>
            </a:prstGeom>
            <a:solidFill>
              <a:srgbClr val="D8D8D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2400" kern="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9811551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2"/>
          <p:cNvGrpSpPr/>
          <p:nvPr/>
        </p:nvGrpSpPr>
        <p:grpSpPr>
          <a:xfrm flipV="1">
            <a:off x="0" y="6741885"/>
            <a:ext cx="12192000" cy="116115"/>
            <a:chOff x="1239791" y="3373704"/>
            <a:chExt cx="5327375" cy="56535"/>
          </a:xfrm>
        </p:grpSpPr>
        <p:sp>
          <p:nvSpPr>
            <p:cNvPr id="5" name="矩形 4"/>
            <p:cNvSpPr/>
            <p:nvPr/>
          </p:nvSpPr>
          <p:spPr>
            <a:xfrm>
              <a:off x="1239791" y="3373704"/>
              <a:ext cx="1068443" cy="56535"/>
            </a:xfrm>
            <a:prstGeom prst="rect">
              <a:avLst/>
            </a:prstGeom>
            <a:solidFill>
              <a:srgbClr val="D8D8D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2400" kern="0">
                <a:solidFill>
                  <a:prstClr val="white"/>
                </a:solidFill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5498723" y="3373704"/>
              <a:ext cx="1068443" cy="56535"/>
            </a:xfrm>
            <a:prstGeom prst="rect">
              <a:avLst/>
            </a:prstGeom>
            <a:solidFill>
              <a:srgbClr val="D8D8D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2400" kern="0">
                <a:solidFill>
                  <a:prstClr val="white"/>
                </a:solidFill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2305265" y="3373704"/>
              <a:ext cx="1068443" cy="56535"/>
            </a:xfrm>
            <a:prstGeom prst="rect">
              <a:avLst/>
            </a:prstGeom>
            <a:solidFill>
              <a:srgbClr val="222C4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2400" kern="0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4433247" y="3373704"/>
              <a:ext cx="1068443" cy="56535"/>
            </a:xfrm>
            <a:prstGeom prst="rect">
              <a:avLst/>
            </a:prstGeom>
            <a:solidFill>
              <a:srgbClr val="222C4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2400" kern="0">
                <a:solidFill>
                  <a:prstClr val="white"/>
                </a:solidFill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3370741" y="3373704"/>
              <a:ext cx="1068443" cy="56535"/>
            </a:xfrm>
            <a:prstGeom prst="rect">
              <a:avLst/>
            </a:prstGeom>
            <a:solidFill>
              <a:srgbClr val="D8D8D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2400" kern="0">
                <a:solidFill>
                  <a:prstClr val="white"/>
                </a:solidFill>
              </a:endParaRPr>
            </a:p>
          </p:txBody>
        </p:sp>
      </p:grpSp>
      <p:sp>
        <p:nvSpPr>
          <p:cNvPr id="10" name="页外连接符 9"/>
          <p:cNvSpPr/>
          <p:nvPr/>
        </p:nvSpPr>
        <p:spPr>
          <a:xfrm>
            <a:off x="449451" y="0"/>
            <a:ext cx="592474" cy="945397"/>
          </a:xfrm>
          <a:prstGeom prst="flowChartOffpageConnector">
            <a:avLst/>
          </a:prstGeom>
          <a:solidFill>
            <a:srgbClr val="222C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kumimoji="1" lang="en-US" altLang="zh-CN">
                <a:latin typeface="Microsoft YaHei" charset="-122"/>
                <a:ea typeface="Microsoft YaHei" charset="-122"/>
                <a:cs typeface="Microsoft YaHei" charset="-122"/>
              </a:rPr>
              <a:t>Title</a:t>
            </a:r>
            <a:endParaRPr kumimoji="1" lang="zh-CN" altLang="en-US" dirty="0"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graphicFrame>
        <p:nvGraphicFramePr>
          <p:cNvPr id="12" name="차트 7"/>
          <p:cNvGraphicFramePr/>
          <p:nvPr>
            <p:extLst>
              <p:ext uri="{D42A27DB-BD31-4B8C-83A1-F6EECF244321}">
                <p14:modId xmlns:p14="http://schemas.microsoft.com/office/powerpoint/2010/main" val="220704074"/>
              </p:ext>
            </p:extLst>
          </p:nvPr>
        </p:nvGraphicFramePr>
        <p:xfrm>
          <a:off x="1351259" y="945397"/>
          <a:ext cx="2268921" cy="22372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3" name="타원 8"/>
          <p:cNvSpPr/>
          <p:nvPr/>
        </p:nvSpPr>
        <p:spPr>
          <a:xfrm>
            <a:off x="1530887" y="1122259"/>
            <a:ext cx="1883511" cy="1883510"/>
          </a:xfrm>
          <a:prstGeom prst="ellipse">
            <a:avLst/>
          </a:prstGeom>
          <a:ln w="12700">
            <a:solidFill>
              <a:srgbClr val="222D47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sz="1867"/>
          </a:p>
        </p:txBody>
      </p:sp>
      <p:sp>
        <p:nvSpPr>
          <p:cNvPr id="14" name="Rectangle 3"/>
          <p:cNvSpPr txBox="1">
            <a:spLocks noChangeArrowheads="1"/>
          </p:cNvSpPr>
          <p:nvPr/>
        </p:nvSpPr>
        <p:spPr>
          <a:xfrm>
            <a:off x="1829848" y="1821899"/>
            <a:ext cx="1285589" cy="484228"/>
          </a:xfrm>
          <a:prstGeom prst="rect">
            <a:avLst/>
          </a:prstGeom>
          <a:noFill/>
          <a:effectLst/>
        </p:spPr>
        <p:txBody>
          <a:bodyPr wrap="square" lIns="0" tIns="0" rIns="0" bIns="0" anchor="ctr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contourClr>
                <a:schemeClr val="accent4">
                  <a:alpha val="95000"/>
                </a:schemeClr>
              </a:contourClr>
            </a:sp3d>
          </a:bodyPr>
          <a:lstStyle>
            <a:defPPr>
              <a:defRPr lang="ko-KR"/>
            </a:defPPr>
            <a:lvl2pPr marL="0" lvl="1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 kumimoji="0" sz="1600" b="1">
                <a:ln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Microsoft Sans Serif" panose="020B0604020202020204" pitchFamily="34" charset="0"/>
                <a:ea typeface="Yoon 윤고딕 550_TT" pitchFamily="18" charset="-127"/>
                <a:cs typeface="Microsoft Sans Serif" panose="020B0604020202020204" pitchFamily="34" charset="0"/>
              </a:defRPr>
            </a:lvl2pPr>
          </a:lstStyle>
          <a:p>
            <a:pPr lvl="1" algn="ctr"/>
            <a:r>
              <a:rPr lang="en-US" altLang="ko-KR" sz="2400">
                <a:solidFill>
                  <a:srgbClr val="222D47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40</a:t>
            </a:r>
            <a:r>
              <a:rPr lang="en-US" altLang="ko-KR" sz="1867">
                <a:solidFill>
                  <a:srgbClr val="222D47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%</a:t>
            </a:r>
            <a:endParaRPr lang="en-US" altLang="ko-KR" sz="1867" dirty="0">
              <a:solidFill>
                <a:srgbClr val="222D47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pSp>
        <p:nvGrpSpPr>
          <p:cNvPr id="15" name="그룹 18"/>
          <p:cNvGrpSpPr/>
          <p:nvPr/>
        </p:nvGrpSpPr>
        <p:grpSpPr>
          <a:xfrm>
            <a:off x="1242401" y="3737988"/>
            <a:ext cx="2755468" cy="2258149"/>
            <a:chOff x="1053459" y="4138782"/>
            <a:chExt cx="2121363" cy="1738490"/>
          </a:xfrm>
        </p:grpSpPr>
        <p:sp>
          <p:nvSpPr>
            <p:cNvPr id="36" name="Rectangle 3"/>
            <p:cNvSpPr txBox="1">
              <a:spLocks noChangeArrowheads="1"/>
            </p:cNvSpPr>
            <p:nvPr/>
          </p:nvSpPr>
          <p:spPr bwMode="auto">
            <a:xfrm>
              <a:off x="1091498" y="4361291"/>
              <a:ext cx="2046812" cy="207167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>
              <a:lvl1pPr marL="342900" indent="-342900" eaLnBrk="0" hangingPunct="0">
                <a:spcBef>
                  <a:spcPct val="20000"/>
                </a:spcBef>
                <a:buFont typeface="Arial" panose="020B0604020202020204" pitchFamily="34" charset="0"/>
                <a:buNone/>
                <a:defRPr lang="en-US" altLang="ko-KR" sz="2000" dirty="0" smtClean="0">
                  <a:latin typeface="Microsoft Sans Serif" panose="020B0604020202020204" pitchFamily="34" charset="0"/>
                  <a:ea typeface="+mj-ea"/>
                  <a:cs typeface="Microsoft Sans Serif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latin typeface="+mn-lt"/>
                  <a:ea typeface="+mn-ea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latin typeface="+mn-lt"/>
                  <a:ea typeface="+mn-ea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latin typeface="+mn-lt"/>
                  <a:ea typeface="+mn-ea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latin typeface="+mn-lt"/>
                  <a:ea typeface="+mn-ea"/>
                </a:defRPr>
              </a:lvl5pPr>
              <a:lvl6pPr marL="25146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6pPr>
              <a:lvl7pPr marL="29718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7pPr>
              <a:lvl8pPr marL="3429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8pPr>
              <a:lvl9pPr marL="38862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9pPr>
            </a:lstStyle>
            <a:p>
              <a:pPr marL="0" indent="0" algn="r">
                <a:defRPr/>
              </a:pPr>
              <a:r>
                <a:rPr lang="en-US" sz="1467" b="1">
                  <a:solidFill>
                    <a:srgbClr val="222D47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STYLISH DESIGN</a:t>
              </a:r>
            </a:p>
          </p:txBody>
        </p:sp>
        <p:sp>
          <p:nvSpPr>
            <p:cNvPr id="37" name="Rectangle 3"/>
            <p:cNvSpPr txBox="1">
              <a:spLocks noChangeArrowheads="1"/>
            </p:cNvSpPr>
            <p:nvPr/>
          </p:nvSpPr>
          <p:spPr bwMode="auto">
            <a:xfrm>
              <a:off x="1068709" y="5038447"/>
              <a:ext cx="2092395" cy="602731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>
              <a:lvl1pPr marL="342900" indent="-342900" eaLnBrk="0" hangingPunct="0">
                <a:spcBef>
                  <a:spcPct val="20000"/>
                </a:spcBef>
                <a:buFont typeface="Arial" panose="020B0604020202020204" pitchFamily="34" charset="0"/>
                <a:buNone/>
                <a:defRPr lang="en-US" altLang="ko-KR" sz="2000" dirty="0" smtClean="0">
                  <a:latin typeface="Microsoft Sans Serif" panose="020B0604020202020204" pitchFamily="34" charset="0"/>
                  <a:ea typeface="+mj-ea"/>
                  <a:cs typeface="Microsoft Sans Serif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latin typeface="+mn-lt"/>
                  <a:ea typeface="+mn-ea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latin typeface="+mn-lt"/>
                  <a:ea typeface="+mn-ea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latin typeface="+mn-lt"/>
                  <a:ea typeface="+mn-ea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latin typeface="+mn-lt"/>
                  <a:ea typeface="+mn-ea"/>
                </a:defRPr>
              </a:lvl5pPr>
              <a:lvl6pPr marL="25146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6pPr>
              <a:lvl7pPr marL="29718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7pPr>
              <a:lvl8pPr marL="3429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8pPr>
              <a:lvl9pPr marL="38862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9pPr>
            </a:lstStyle>
            <a:p>
              <a:pPr marL="0" indent="0" algn="just">
                <a:spcBef>
                  <a:spcPts val="0"/>
                </a:spcBef>
                <a:defRPr/>
              </a:pPr>
              <a:r>
                <a:rPr lang="en-US" sz="1067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Powerpoint offers word processing, outlining, drawing, graphing, and presentation management tools- all designed to be easy to use and learn</a:t>
              </a:r>
            </a:p>
          </p:txBody>
        </p:sp>
        <p:cxnSp>
          <p:nvCxnSpPr>
            <p:cNvPr id="38" name="직선 연결선 21"/>
            <p:cNvCxnSpPr/>
            <p:nvPr/>
          </p:nvCxnSpPr>
          <p:spPr>
            <a:xfrm>
              <a:off x="1053459" y="4138782"/>
              <a:ext cx="2119833" cy="0"/>
            </a:xfrm>
            <a:prstGeom prst="line">
              <a:avLst/>
            </a:prstGeom>
            <a:ln w="57150">
              <a:solidFill>
                <a:srgbClr val="222D4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직선 연결선 22"/>
            <p:cNvCxnSpPr/>
            <p:nvPr/>
          </p:nvCxnSpPr>
          <p:spPr>
            <a:xfrm>
              <a:off x="1054989" y="5877272"/>
              <a:ext cx="2119833" cy="0"/>
            </a:xfrm>
            <a:prstGeom prst="line">
              <a:avLst/>
            </a:prstGeom>
            <a:ln w="57150">
              <a:solidFill>
                <a:srgbClr val="222D4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직선 연결선 23"/>
            <p:cNvCxnSpPr/>
            <p:nvPr/>
          </p:nvCxnSpPr>
          <p:spPr>
            <a:xfrm>
              <a:off x="1054989" y="4737094"/>
              <a:ext cx="2119833" cy="0"/>
            </a:xfrm>
            <a:prstGeom prst="line">
              <a:avLst/>
            </a:prstGeom>
            <a:ln w="12700">
              <a:solidFill>
                <a:srgbClr val="222D47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Freeform 6"/>
            <p:cNvSpPr>
              <a:spLocks noEditPoints="1"/>
            </p:cNvSpPr>
            <p:nvPr/>
          </p:nvSpPr>
          <p:spPr bwMode="auto">
            <a:xfrm>
              <a:off x="1053459" y="4300921"/>
              <a:ext cx="345904" cy="345019"/>
            </a:xfrm>
            <a:custGeom>
              <a:avLst/>
              <a:gdLst>
                <a:gd name="T0" fmla="*/ 653 w 1173"/>
                <a:gd name="T1" fmla="*/ 859 h 1170"/>
                <a:gd name="T2" fmla="*/ 698 w 1173"/>
                <a:gd name="T3" fmla="*/ 811 h 1170"/>
                <a:gd name="T4" fmla="*/ 811 w 1173"/>
                <a:gd name="T5" fmla="*/ 693 h 1170"/>
                <a:gd name="T6" fmla="*/ 930 w 1173"/>
                <a:gd name="T7" fmla="*/ 475 h 1170"/>
                <a:gd name="T8" fmla="*/ 906 w 1173"/>
                <a:gd name="T9" fmla="*/ 293 h 1170"/>
                <a:gd name="T10" fmla="*/ 794 w 1173"/>
                <a:gd name="T11" fmla="*/ 151 h 1170"/>
                <a:gd name="T12" fmla="*/ 622 w 1173"/>
                <a:gd name="T13" fmla="*/ 85 h 1170"/>
                <a:gd name="T14" fmla="*/ 452 w 1173"/>
                <a:gd name="T15" fmla="*/ 110 h 1170"/>
                <a:gd name="T16" fmla="*/ 309 w 1173"/>
                <a:gd name="T17" fmla="*/ 222 h 1170"/>
                <a:gd name="T18" fmla="*/ 242 w 1173"/>
                <a:gd name="T19" fmla="*/ 393 h 1170"/>
                <a:gd name="T20" fmla="*/ 289 w 1173"/>
                <a:gd name="T21" fmla="*/ 605 h 1170"/>
                <a:gd name="T22" fmla="*/ 444 w 1173"/>
                <a:gd name="T23" fmla="*/ 750 h 1170"/>
                <a:gd name="T24" fmla="*/ 660 w 1173"/>
                <a:gd name="T25" fmla="*/ 1142 h 1170"/>
                <a:gd name="T26" fmla="*/ 535 w 1173"/>
                <a:gd name="T27" fmla="*/ 1162 h 1170"/>
                <a:gd name="T28" fmla="*/ 449 w 1173"/>
                <a:gd name="T29" fmla="*/ 1117 h 1170"/>
                <a:gd name="T30" fmla="*/ 396 w 1173"/>
                <a:gd name="T31" fmla="*/ 1046 h 1170"/>
                <a:gd name="T32" fmla="*/ 310 w 1173"/>
                <a:gd name="T33" fmla="*/ 756 h 1170"/>
                <a:gd name="T34" fmla="*/ 162 w 1173"/>
                <a:gd name="T35" fmla="*/ 486 h 1170"/>
                <a:gd name="T36" fmla="*/ 192 w 1173"/>
                <a:gd name="T37" fmla="*/ 262 h 1170"/>
                <a:gd name="T38" fmla="*/ 331 w 1173"/>
                <a:gd name="T39" fmla="*/ 86 h 1170"/>
                <a:gd name="T40" fmla="*/ 543 w 1173"/>
                <a:gd name="T41" fmla="*/ 3 h 1170"/>
                <a:gd name="T42" fmla="*/ 753 w 1173"/>
                <a:gd name="T43" fmla="*/ 34 h 1170"/>
                <a:gd name="T44" fmla="*/ 930 w 1173"/>
                <a:gd name="T45" fmla="*/ 173 h 1170"/>
                <a:gd name="T46" fmla="*/ 1013 w 1173"/>
                <a:gd name="T47" fmla="*/ 385 h 1170"/>
                <a:gd name="T48" fmla="*/ 955 w 1173"/>
                <a:gd name="T49" fmla="*/ 647 h 1170"/>
                <a:gd name="T50" fmla="*/ 782 w 1173"/>
                <a:gd name="T51" fmla="*/ 815 h 1170"/>
                <a:gd name="T52" fmla="*/ 759 w 1173"/>
                <a:gd name="T53" fmla="*/ 1092 h 1170"/>
                <a:gd name="T54" fmla="*/ 668 w 1173"/>
                <a:gd name="T55" fmla="*/ 1124 h 1170"/>
                <a:gd name="T56" fmla="*/ 995 w 1173"/>
                <a:gd name="T57" fmla="*/ 660 h 1170"/>
                <a:gd name="T58" fmla="*/ 1090 w 1173"/>
                <a:gd name="T59" fmla="*/ 684 h 1170"/>
                <a:gd name="T60" fmla="*/ 1083 w 1173"/>
                <a:gd name="T61" fmla="*/ 728 h 1170"/>
                <a:gd name="T62" fmla="*/ 1021 w 1173"/>
                <a:gd name="T63" fmla="*/ 202 h 1170"/>
                <a:gd name="T64" fmla="*/ 992 w 1173"/>
                <a:gd name="T65" fmla="*/ 168 h 1170"/>
                <a:gd name="T66" fmla="*/ 1083 w 1173"/>
                <a:gd name="T67" fmla="*/ 120 h 1170"/>
                <a:gd name="T68" fmla="*/ 1090 w 1173"/>
                <a:gd name="T69" fmla="*/ 166 h 1170"/>
                <a:gd name="T70" fmla="*/ 1060 w 1173"/>
                <a:gd name="T71" fmla="*/ 435 h 1170"/>
                <a:gd name="T72" fmla="*/ 1085 w 1173"/>
                <a:gd name="T73" fmla="*/ 397 h 1170"/>
                <a:gd name="T74" fmla="*/ 1173 w 1173"/>
                <a:gd name="T75" fmla="*/ 425 h 1170"/>
                <a:gd name="T76" fmla="*/ 169 w 1173"/>
                <a:gd name="T77" fmla="*/ 152 h 1170"/>
                <a:gd name="T78" fmla="*/ 176 w 1173"/>
                <a:gd name="T79" fmla="*/ 193 h 1170"/>
                <a:gd name="T80" fmla="*/ 81 w 1173"/>
                <a:gd name="T81" fmla="*/ 161 h 1170"/>
                <a:gd name="T82" fmla="*/ 96 w 1173"/>
                <a:gd name="T83" fmla="*/ 119 h 1170"/>
                <a:gd name="T84" fmla="*/ 157 w 1173"/>
                <a:gd name="T85" fmla="*/ 646 h 1170"/>
                <a:gd name="T86" fmla="*/ 180 w 1173"/>
                <a:gd name="T87" fmla="*/ 686 h 1170"/>
                <a:gd name="T88" fmla="*/ 86 w 1173"/>
                <a:gd name="T89" fmla="*/ 726 h 1170"/>
                <a:gd name="T90" fmla="*/ 89 w 1173"/>
                <a:gd name="T91" fmla="*/ 680 h 1170"/>
                <a:gd name="T92" fmla="*/ 115 w 1173"/>
                <a:gd name="T93" fmla="*/ 419 h 1170"/>
                <a:gd name="T94" fmla="*/ 27 w 1173"/>
                <a:gd name="T95" fmla="*/ 452 h 1170"/>
                <a:gd name="T96" fmla="*/ 1 w 1173"/>
                <a:gd name="T97" fmla="*/ 419 h 1170"/>
                <a:gd name="T98" fmla="*/ 381 w 1173"/>
                <a:gd name="T99" fmla="*/ 303 h 1170"/>
                <a:gd name="T100" fmla="*/ 410 w 1173"/>
                <a:gd name="T101" fmla="*/ 268 h 1170"/>
                <a:gd name="T102" fmla="*/ 507 w 1173"/>
                <a:gd name="T103" fmla="*/ 323 h 1170"/>
                <a:gd name="T104" fmla="*/ 572 w 1173"/>
                <a:gd name="T105" fmla="*/ 252 h 1170"/>
                <a:gd name="T106" fmla="*/ 614 w 1173"/>
                <a:gd name="T107" fmla="*/ 270 h 1170"/>
                <a:gd name="T108" fmla="*/ 741 w 1173"/>
                <a:gd name="T109" fmla="*/ 288 h 1170"/>
                <a:gd name="T110" fmla="*/ 779 w 1173"/>
                <a:gd name="T111" fmla="*/ 271 h 1170"/>
                <a:gd name="T112" fmla="*/ 687 w 1173"/>
                <a:gd name="T113" fmla="*/ 656 h 1170"/>
                <a:gd name="T114" fmla="*/ 643 w 1173"/>
                <a:gd name="T115" fmla="*/ 652 h 1170"/>
                <a:gd name="T116" fmla="*/ 636 w 1173"/>
                <a:gd name="T117" fmla="*/ 373 h 1170"/>
                <a:gd name="T118" fmla="*/ 587 w 1173"/>
                <a:gd name="T119" fmla="*/ 466 h 1170"/>
                <a:gd name="T120" fmla="*/ 559 w 1173"/>
                <a:gd name="T121" fmla="*/ 371 h 1170"/>
                <a:gd name="T122" fmla="*/ 534 w 1173"/>
                <a:gd name="T123" fmla="*/ 643 h 1170"/>
                <a:gd name="T124" fmla="*/ 494 w 1173"/>
                <a:gd name="T125" fmla="*/ 663 h 1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173" h="1170">
                  <a:moveTo>
                    <a:pt x="477" y="826"/>
                  </a:moveTo>
                  <a:lnTo>
                    <a:pt x="477" y="826"/>
                  </a:lnTo>
                  <a:lnTo>
                    <a:pt x="479" y="833"/>
                  </a:lnTo>
                  <a:lnTo>
                    <a:pt x="483" y="840"/>
                  </a:lnTo>
                  <a:lnTo>
                    <a:pt x="487" y="846"/>
                  </a:lnTo>
                  <a:lnTo>
                    <a:pt x="493" y="850"/>
                  </a:lnTo>
                  <a:lnTo>
                    <a:pt x="499" y="854"/>
                  </a:lnTo>
                  <a:lnTo>
                    <a:pt x="506" y="857"/>
                  </a:lnTo>
                  <a:lnTo>
                    <a:pt x="514" y="859"/>
                  </a:lnTo>
                  <a:lnTo>
                    <a:pt x="522" y="859"/>
                  </a:lnTo>
                  <a:lnTo>
                    <a:pt x="653" y="859"/>
                  </a:lnTo>
                  <a:lnTo>
                    <a:pt x="653" y="859"/>
                  </a:lnTo>
                  <a:lnTo>
                    <a:pt x="660" y="859"/>
                  </a:lnTo>
                  <a:lnTo>
                    <a:pt x="668" y="857"/>
                  </a:lnTo>
                  <a:lnTo>
                    <a:pt x="674" y="854"/>
                  </a:lnTo>
                  <a:lnTo>
                    <a:pt x="681" y="850"/>
                  </a:lnTo>
                  <a:lnTo>
                    <a:pt x="687" y="846"/>
                  </a:lnTo>
                  <a:lnTo>
                    <a:pt x="692" y="840"/>
                  </a:lnTo>
                  <a:lnTo>
                    <a:pt x="695" y="833"/>
                  </a:lnTo>
                  <a:lnTo>
                    <a:pt x="696" y="826"/>
                  </a:lnTo>
                  <a:lnTo>
                    <a:pt x="696" y="826"/>
                  </a:lnTo>
                  <a:lnTo>
                    <a:pt x="698" y="811"/>
                  </a:lnTo>
                  <a:lnTo>
                    <a:pt x="702" y="798"/>
                  </a:lnTo>
                  <a:lnTo>
                    <a:pt x="706" y="784"/>
                  </a:lnTo>
                  <a:lnTo>
                    <a:pt x="713" y="771"/>
                  </a:lnTo>
                  <a:lnTo>
                    <a:pt x="721" y="760"/>
                  </a:lnTo>
                  <a:lnTo>
                    <a:pt x="730" y="750"/>
                  </a:lnTo>
                  <a:lnTo>
                    <a:pt x="741" y="741"/>
                  </a:lnTo>
                  <a:lnTo>
                    <a:pt x="753" y="733"/>
                  </a:lnTo>
                  <a:lnTo>
                    <a:pt x="753" y="733"/>
                  </a:lnTo>
                  <a:lnTo>
                    <a:pt x="774" y="720"/>
                  </a:lnTo>
                  <a:lnTo>
                    <a:pt x="793" y="708"/>
                  </a:lnTo>
                  <a:lnTo>
                    <a:pt x="811" y="693"/>
                  </a:lnTo>
                  <a:lnTo>
                    <a:pt x="829" y="677"/>
                  </a:lnTo>
                  <a:lnTo>
                    <a:pt x="845" y="661"/>
                  </a:lnTo>
                  <a:lnTo>
                    <a:pt x="859" y="643"/>
                  </a:lnTo>
                  <a:lnTo>
                    <a:pt x="872" y="624"/>
                  </a:lnTo>
                  <a:lnTo>
                    <a:pt x="884" y="605"/>
                  </a:lnTo>
                  <a:lnTo>
                    <a:pt x="896" y="586"/>
                  </a:lnTo>
                  <a:lnTo>
                    <a:pt x="905" y="564"/>
                  </a:lnTo>
                  <a:lnTo>
                    <a:pt x="914" y="543"/>
                  </a:lnTo>
                  <a:lnTo>
                    <a:pt x="921" y="520"/>
                  </a:lnTo>
                  <a:lnTo>
                    <a:pt x="926" y="499"/>
                  </a:lnTo>
                  <a:lnTo>
                    <a:pt x="930" y="475"/>
                  </a:lnTo>
                  <a:lnTo>
                    <a:pt x="932" y="452"/>
                  </a:lnTo>
                  <a:lnTo>
                    <a:pt x="934" y="428"/>
                  </a:lnTo>
                  <a:lnTo>
                    <a:pt x="934" y="428"/>
                  </a:lnTo>
                  <a:lnTo>
                    <a:pt x="932" y="411"/>
                  </a:lnTo>
                  <a:lnTo>
                    <a:pt x="931" y="393"/>
                  </a:lnTo>
                  <a:lnTo>
                    <a:pt x="929" y="376"/>
                  </a:lnTo>
                  <a:lnTo>
                    <a:pt x="926" y="358"/>
                  </a:lnTo>
                  <a:lnTo>
                    <a:pt x="922" y="343"/>
                  </a:lnTo>
                  <a:lnTo>
                    <a:pt x="918" y="325"/>
                  </a:lnTo>
                  <a:lnTo>
                    <a:pt x="912" y="309"/>
                  </a:lnTo>
                  <a:lnTo>
                    <a:pt x="906" y="293"/>
                  </a:lnTo>
                  <a:lnTo>
                    <a:pt x="899" y="279"/>
                  </a:lnTo>
                  <a:lnTo>
                    <a:pt x="891" y="264"/>
                  </a:lnTo>
                  <a:lnTo>
                    <a:pt x="883" y="249"/>
                  </a:lnTo>
                  <a:lnTo>
                    <a:pt x="874" y="235"/>
                  </a:lnTo>
                  <a:lnTo>
                    <a:pt x="864" y="222"/>
                  </a:lnTo>
                  <a:lnTo>
                    <a:pt x="854" y="208"/>
                  </a:lnTo>
                  <a:lnTo>
                    <a:pt x="843" y="195"/>
                  </a:lnTo>
                  <a:lnTo>
                    <a:pt x="832" y="184"/>
                  </a:lnTo>
                  <a:lnTo>
                    <a:pt x="819" y="173"/>
                  </a:lnTo>
                  <a:lnTo>
                    <a:pt x="807" y="161"/>
                  </a:lnTo>
                  <a:lnTo>
                    <a:pt x="794" y="151"/>
                  </a:lnTo>
                  <a:lnTo>
                    <a:pt x="781" y="142"/>
                  </a:lnTo>
                  <a:lnTo>
                    <a:pt x="767" y="133"/>
                  </a:lnTo>
                  <a:lnTo>
                    <a:pt x="752" y="125"/>
                  </a:lnTo>
                  <a:lnTo>
                    <a:pt x="737" y="117"/>
                  </a:lnTo>
                  <a:lnTo>
                    <a:pt x="721" y="110"/>
                  </a:lnTo>
                  <a:lnTo>
                    <a:pt x="706" y="103"/>
                  </a:lnTo>
                  <a:lnTo>
                    <a:pt x="689" y="98"/>
                  </a:lnTo>
                  <a:lnTo>
                    <a:pt x="673" y="94"/>
                  </a:lnTo>
                  <a:lnTo>
                    <a:pt x="656" y="89"/>
                  </a:lnTo>
                  <a:lnTo>
                    <a:pt x="639" y="87"/>
                  </a:lnTo>
                  <a:lnTo>
                    <a:pt x="622" y="85"/>
                  </a:lnTo>
                  <a:lnTo>
                    <a:pt x="605" y="82"/>
                  </a:lnTo>
                  <a:lnTo>
                    <a:pt x="587" y="82"/>
                  </a:lnTo>
                  <a:lnTo>
                    <a:pt x="587" y="82"/>
                  </a:lnTo>
                  <a:lnTo>
                    <a:pt x="569" y="82"/>
                  </a:lnTo>
                  <a:lnTo>
                    <a:pt x="551" y="85"/>
                  </a:lnTo>
                  <a:lnTo>
                    <a:pt x="534" y="87"/>
                  </a:lnTo>
                  <a:lnTo>
                    <a:pt x="517" y="89"/>
                  </a:lnTo>
                  <a:lnTo>
                    <a:pt x="500" y="94"/>
                  </a:lnTo>
                  <a:lnTo>
                    <a:pt x="484" y="98"/>
                  </a:lnTo>
                  <a:lnTo>
                    <a:pt x="468" y="103"/>
                  </a:lnTo>
                  <a:lnTo>
                    <a:pt x="452" y="110"/>
                  </a:lnTo>
                  <a:lnTo>
                    <a:pt x="437" y="117"/>
                  </a:lnTo>
                  <a:lnTo>
                    <a:pt x="422" y="125"/>
                  </a:lnTo>
                  <a:lnTo>
                    <a:pt x="407" y="133"/>
                  </a:lnTo>
                  <a:lnTo>
                    <a:pt x="394" y="142"/>
                  </a:lnTo>
                  <a:lnTo>
                    <a:pt x="380" y="151"/>
                  </a:lnTo>
                  <a:lnTo>
                    <a:pt x="366" y="161"/>
                  </a:lnTo>
                  <a:lnTo>
                    <a:pt x="354" y="173"/>
                  </a:lnTo>
                  <a:lnTo>
                    <a:pt x="342" y="184"/>
                  </a:lnTo>
                  <a:lnTo>
                    <a:pt x="331" y="195"/>
                  </a:lnTo>
                  <a:lnTo>
                    <a:pt x="320" y="208"/>
                  </a:lnTo>
                  <a:lnTo>
                    <a:pt x="309" y="222"/>
                  </a:lnTo>
                  <a:lnTo>
                    <a:pt x="300" y="235"/>
                  </a:lnTo>
                  <a:lnTo>
                    <a:pt x="291" y="249"/>
                  </a:lnTo>
                  <a:lnTo>
                    <a:pt x="283" y="264"/>
                  </a:lnTo>
                  <a:lnTo>
                    <a:pt x="275" y="279"/>
                  </a:lnTo>
                  <a:lnTo>
                    <a:pt x="268" y="293"/>
                  </a:lnTo>
                  <a:lnTo>
                    <a:pt x="261" y="309"/>
                  </a:lnTo>
                  <a:lnTo>
                    <a:pt x="257" y="325"/>
                  </a:lnTo>
                  <a:lnTo>
                    <a:pt x="251" y="343"/>
                  </a:lnTo>
                  <a:lnTo>
                    <a:pt x="248" y="358"/>
                  </a:lnTo>
                  <a:lnTo>
                    <a:pt x="244" y="376"/>
                  </a:lnTo>
                  <a:lnTo>
                    <a:pt x="242" y="393"/>
                  </a:lnTo>
                  <a:lnTo>
                    <a:pt x="241" y="411"/>
                  </a:lnTo>
                  <a:lnTo>
                    <a:pt x="241" y="428"/>
                  </a:lnTo>
                  <a:lnTo>
                    <a:pt x="241" y="428"/>
                  </a:lnTo>
                  <a:lnTo>
                    <a:pt x="242" y="452"/>
                  </a:lnTo>
                  <a:lnTo>
                    <a:pt x="244" y="475"/>
                  </a:lnTo>
                  <a:lnTo>
                    <a:pt x="248" y="499"/>
                  </a:lnTo>
                  <a:lnTo>
                    <a:pt x="253" y="520"/>
                  </a:lnTo>
                  <a:lnTo>
                    <a:pt x="260" y="543"/>
                  </a:lnTo>
                  <a:lnTo>
                    <a:pt x="268" y="564"/>
                  </a:lnTo>
                  <a:lnTo>
                    <a:pt x="278" y="586"/>
                  </a:lnTo>
                  <a:lnTo>
                    <a:pt x="289" y="605"/>
                  </a:lnTo>
                  <a:lnTo>
                    <a:pt x="301" y="624"/>
                  </a:lnTo>
                  <a:lnTo>
                    <a:pt x="315" y="643"/>
                  </a:lnTo>
                  <a:lnTo>
                    <a:pt x="330" y="661"/>
                  </a:lnTo>
                  <a:lnTo>
                    <a:pt x="346" y="677"/>
                  </a:lnTo>
                  <a:lnTo>
                    <a:pt x="363" y="693"/>
                  </a:lnTo>
                  <a:lnTo>
                    <a:pt x="381" y="708"/>
                  </a:lnTo>
                  <a:lnTo>
                    <a:pt x="401" y="720"/>
                  </a:lnTo>
                  <a:lnTo>
                    <a:pt x="421" y="733"/>
                  </a:lnTo>
                  <a:lnTo>
                    <a:pt x="421" y="733"/>
                  </a:lnTo>
                  <a:lnTo>
                    <a:pt x="433" y="741"/>
                  </a:lnTo>
                  <a:lnTo>
                    <a:pt x="444" y="750"/>
                  </a:lnTo>
                  <a:lnTo>
                    <a:pt x="453" y="760"/>
                  </a:lnTo>
                  <a:lnTo>
                    <a:pt x="461" y="771"/>
                  </a:lnTo>
                  <a:lnTo>
                    <a:pt x="467" y="784"/>
                  </a:lnTo>
                  <a:lnTo>
                    <a:pt x="471" y="798"/>
                  </a:lnTo>
                  <a:lnTo>
                    <a:pt x="476" y="811"/>
                  </a:lnTo>
                  <a:lnTo>
                    <a:pt x="477" y="826"/>
                  </a:lnTo>
                  <a:lnTo>
                    <a:pt x="477" y="826"/>
                  </a:lnTo>
                  <a:close/>
                  <a:moveTo>
                    <a:pt x="668" y="1124"/>
                  </a:moveTo>
                  <a:lnTo>
                    <a:pt x="668" y="1124"/>
                  </a:lnTo>
                  <a:lnTo>
                    <a:pt x="664" y="1133"/>
                  </a:lnTo>
                  <a:lnTo>
                    <a:pt x="660" y="1142"/>
                  </a:lnTo>
                  <a:lnTo>
                    <a:pt x="654" y="1150"/>
                  </a:lnTo>
                  <a:lnTo>
                    <a:pt x="647" y="1157"/>
                  </a:lnTo>
                  <a:lnTo>
                    <a:pt x="639" y="1162"/>
                  </a:lnTo>
                  <a:lnTo>
                    <a:pt x="630" y="1166"/>
                  </a:lnTo>
                  <a:lnTo>
                    <a:pt x="620" y="1169"/>
                  </a:lnTo>
                  <a:lnTo>
                    <a:pt x="609" y="1170"/>
                  </a:lnTo>
                  <a:lnTo>
                    <a:pt x="564" y="1170"/>
                  </a:lnTo>
                  <a:lnTo>
                    <a:pt x="564" y="1170"/>
                  </a:lnTo>
                  <a:lnTo>
                    <a:pt x="554" y="1169"/>
                  </a:lnTo>
                  <a:lnTo>
                    <a:pt x="544" y="1166"/>
                  </a:lnTo>
                  <a:lnTo>
                    <a:pt x="535" y="1162"/>
                  </a:lnTo>
                  <a:lnTo>
                    <a:pt x="527" y="1157"/>
                  </a:lnTo>
                  <a:lnTo>
                    <a:pt x="520" y="1150"/>
                  </a:lnTo>
                  <a:lnTo>
                    <a:pt x="514" y="1142"/>
                  </a:lnTo>
                  <a:lnTo>
                    <a:pt x="509" y="1133"/>
                  </a:lnTo>
                  <a:lnTo>
                    <a:pt x="507" y="1124"/>
                  </a:lnTo>
                  <a:lnTo>
                    <a:pt x="483" y="1124"/>
                  </a:lnTo>
                  <a:lnTo>
                    <a:pt x="483" y="1124"/>
                  </a:lnTo>
                  <a:lnTo>
                    <a:pt x="474" y="1124"/>
                  </a:lnTo>
                  <a:lnTo>
                    <a:pt x="466" y="1122"/>
                  </a:lnTo>
                  <a:lnTo>
                    <a:pt x="457" y="1121"/>
                  </a:lnTo>
                  <a:lnTo>
                    <a:pt x="449" y="1117"/>
                  </a:lnTo>
                  <a:lnTo>
                    <a:pt x="442" y="1114"/>
                  </a:lnTo>
                  <a:lnTo>
                    <a:pt x="434" y="1109"/>
                  </a:lnTo>
                  <a:lnTo>
                    <a:pt x="427" y="1105"/>
                  </a:lnTo>
                  <a:lnTo>
                    <a:pt x="421" y="1099"/>
                  </a:lnTo>
                  <a:lnTo>
                    <a:pt x="415" y="1092"/>
                  </a:lnTo>
                  <a:lnTo>
                    <a:pt x="411" y="1085"/>
                  </a:lnTo>
                  <a:lnTo>
                    <a:pt x="406" y="1078"/>
                  </a:lnTo>
                  <a:lnTo>
                    <a:pt x="402" y="1072"/>
                  </a:lnTo>
                  <a:lnTo>
                    <a:pt x="399" y="1064"/>
                  </a:lnTo>
                  <a:lnTo>
                    <a:pt x="397" y="1054"/>
                  </a:lnTo>
                  <a:lnTo>
                    <a:pt x="396" y="1046"/>
                  </a:lnTo>
                  <a:lnTo>
                    <a:pt x="395" y="1037"/>
                  </a:lnTo>
                  <a:lnTo>
                    <a:pt x="396" y="829"/>
                  </a:lnTo>
                  <a:lnTo>
                    <a:pt x="396" y="829"/>
                  </a:lnTo>
                  <a:lnTo>
                    <a:pt x="395" y="821"/>
                  </a:lnTo>
                  <a:lnTo>
                    <a:pt x="393" y="815"/>
                  </a:lnTo>
                  <a:lnTo>
                    <a:pt x="388" y="809"/>
                  </a:lnTo>
                  <a:lnTo>
                    <a:pt x="381" y="805"/>
                  </a:lnTo>
                  <a:lnTo>
                    <a:pt x="381" y="805"/>
                  </a:lnTo>
                  <a:lnTo>
                    <a:pt x="356" y="790"/>
                  </a:lnTo>
                  <a:lnTo>
                    <a:pt x="332" y="773"/>
                  </a:lnTo>
                  <a:lnTo>
                    <a:pt x="310" y="756"/>
                  </a:lnTo>
                  <a:lnTo>
                    <a:pt x="289" y="736"/>
                  </a:lnTo>
                  <a:lnTo>
                    <a:pt x="269" y="716"/>
                  </a:lnTo>
                  <a:lnTo>
                    <a:pt x="251" y="694"/>
                  </a:lnTo>
                  <a:lnTo>
                    <a:pt x="234" y="671"/>
                  </a:lnTo>
                  <a:lnTo>
                    <a:pt x="218" y="647"/>
                  </a:lnTo>
                  <a:lnTo>
                    <a:pt x="204" y="622"/>
                  </a:lnTo>
                  <a:lnTo>
                    <a:pt x="193" y="597"/>
                  </a:lnTo>
                  <a:lnTo>
                    <a:pt x="183" y="570"/>
                  </a:lnTo>
                  <a:lnTo>
                    <a:pt x="173" y="542"/>
                  </a:lnTo>
                  <a:lnTo>
                    <a:pt x="168" y="515"/>
                  </a:lnTo>
                  <a:lnTo>
                    <a:pt x="162" y="486"/>
                  </a:lnTo>
                  <a:lnTo>
                    <a:pt x="160" y="458"/>
                  </a:lnTo>
                  <a:lnTo>
                    <a:pt x="159" y="428"/>
                  </a:lnTo>
                  <a:lnTo>
                    <a:pt x="159" y="428"/>
                  </a:lnTo>
                  <a:lnTo>
                    <a:pt x="159" y="406"/>
                  </a:lnTo>
                  <a:lnTo>
                    <a:pt x="161" y="385"/>
                  </a:lnTo>
                  <a:lnTo>
                    <a:pt x="163" y="363"/>
                  </a:lnTo>
                  <a:lnTo>
                    <a:pt x="168" y="343"/>
                  </a:lnTo>
                  <a:lnTo>
                    <a:pt x="172" y="322"/>
                  </a:lnTo>
                  <a:lnTo>
                    <a:pt x="178" y="301"/>
                  </a:lnTo>
                  <a:lnTo>
                    <a:pt x="185" y="281"/>
                  </a:lnTo>
                  <a:lnTo>
                    <a:pt x="192" y="262"/>
                  </a:lnTo>
                  <a:lnTo>
                    <a:pt x="201" y="243"/>
                  </a:lnTo>
                  <a:lnTo>
                    <a:pt x="210" y="224"/>
                  </a:lnTo>
                  <a:lnTo>
                    <a:pt x="220" y="207"/>
                  </a:lnTo>
                  <a:lnTo>
                    <a:pt x="232" y="190"/>
                  </a:lnTo>
                  <a:lnTo>
                    <a:pt x="243" y="173"/>
                  </a:lnTo>
                  <a:lnTo>
                    <a:pt x="257" y="157"/>
                  </a:lnTo>
                  <a:lnTo>
                    <a:pt x="269" y="141"/>
                  </a:lnTo>
                  <a:lnTo>
                    <a:pt x="284" y="126"/>
                  </a:lnTo>
                  <a:lnTo>
                    <a:pt x="299" y="112"/>
                  </a:lnTo>
                  <a:lnTo>
                    <a:pt x="314" y="98"/>
                  </a:lnTo>
                  <a:lnTo>
                    <a:pt x="331" y="86"/>
                  </a:lnTo>
                  <a:lnTo>
                    <a:pt x="347" y="73"/>
                  </a:lnTo>
                  <a:lnTo>
                    <a:pt x="365" y="62"/>
                  </a:lnTo>
                  <a:lnTo>
                    <a:pt x="382" y="52"/>
                  </a:lnTo>
                  <a:lnTo>
                    <a:pt x="402" y="42"/>
                  </a:lnTo>
                  <a:lnTo>
                    <a:pt x="420" y="34"/>
                  </a:lnTo>
                  <a:lnTo>
                    <a:pt x="439" y="26"/>
                  </a:lnTo>
                  <a:lnTo>
                    <a:pt x="460" y="20"/>
                  </a:lnTo>
                  <a:lnTo>
                    <a:pt x="479" y="14"/>
                  </a:lnTo>
                  <a:lnTo>
                    <a:pt x="501" y="9"/>
                  </a:lnTo>
                  <a:lnTo>
                    <a:pt x="522" y="5"/>
                  </a:lnTo>
                  <a:lnTo>
                    <a:pt x="543" y="3"/>
                  </a:lnTo>
                  <a:lnTo>
                    <a:pt x="565" y="1"/>
                  </a:lnTo>
                  <a:lnTo>
                    <a:pt x="587" y="0"/>
                  </a:lnTo>
                  <a:lnTo>
                    <a:pt x="587" y="0"/>
                  </a:lnTo>
                  <a:lnTo>
                    <a:pt x="609" y="1"/>
                  </a:lnTo>
                  <a:lnTo>
                    <a:pt x="631" y="3"/>
                  </a:lnTo>
                  <a:lnTo>
                    <a:pt x="652" y="5"/>
                  </a:lnTo>
                  <a:lnTo>
                    <a:pt x="673" y="9"/>
                  </a:lnTo>
                  <a:lnTo>
                    <a:pt x="694" y="14"/>
                  </a:lnTo>
                  <a:lnTo>
                    <a:pt x="714" y="20"/>
                  </a:lnTo>
                  <a:lnTo>
                    <a:pt x="734" y="26"/>
                  </a:lnTo>
                  <a:lnTo>
                    <a:pt x="753" y="34"/>
                  </a:lnTo>
                  <a:lnTo>
                    <a:pt x="773" y="42"/>
                  </a:lnTo>
                  <a:lnTo>
                    <a:pt x="791" y="52"/>
                  </a:lnTo>
                  <a:lnTo>
                    <a:pt x="809" y="62"/>
                  </a:lnTo>
                  <a:lnTo>
                    <a:pt x="826" y="73"/>
                  </a:lnTo>
                  <a:lnTo>
                    <a:pt x="843" y="86"/>
                  </a:lnTo>
                  <a:lnTo>
                    <a:pt x="859" y="98"/>
                  </a:lnTo>
                  <a:lnTo>
                    <a:pt x="875" y="112"/>
                  </a:lnTo>
                  <a:lnTo>
                    <a:pt x="890" y="126"/>
                  </a:lnTo>
                  <a:lnTo>
                    <a:pt x="904" y="141"/>
                  </a:lnTo>
                  <a:lnTo>
                    <a:pt x="918" y="157"/>
                  </a:lnTo>
                  <a:lnTo>
                    <a:pt x="930" y="173"/>
                  </a:lnTo>
                  <a:lnTo>
                    <a:pt x="942" y="190"/>
                  </a:lnTo>
                  <a:lnTo>
                    <a:pt x="953" y="207"/>
                  </a:lnTo>
                  <a:lnTo>
                    <a:pt x="963" y="224"/>
                  </a:lnTo>
                  <a:lnTo>
                    <a:pt x="974" y="243"/>
                  </a:lnTo>
                  <a:lnTo>
                    <a:pt x="981" y="262"/>
                  </a:lnTo>
                  <a:lnTo>
                    <a:pt x="989" y="281"/>
                  </a:lnTo>
                  <a:lnTo>
                    <a:pt x="996" y="301"/>
                  </a:lnTo>
                  <a:lnTo>
                    <a:pt x="1002" y="322"/>
                  </a:lnTo>
                  <a:lnTo>
                    <a:pt x="1007" y="343"/>
                  </a:lnTo>
                  <a:lnTo>
                    <a:pt x="1010" y="363"/>
                  </a:lnTo>
                  <a:lnTo>
                    <a:pt x="1013" y="385"/>
                  </a:lnTo>
                  <a:lnTo>
                    <a:pt x="1015" y="406"/>
                  </a:lnTo>
                  <a:lnTo>
                    <a:pt x="1016" y="428"/>
                  </a:lnTo>
                  <a:lnTo>
                    <a:pt x="1016" y="428"/>
                  </a:lnTo>
                  <a:lnTo>
                    <a:pt x="1015" y="458"/>
                  </a:lnTo>
                  <a:lnTo>
                    <a:pt x="1011" y="486"/>
                  </a:lnTo>
                  <a:lnTo>
                    <a:pt x="1007" y="515"/>
                  </a:lnTo>
                  <a:lnTo>
                    <a:pt x="1000" y="542"/>
                  </a:lnTo>
                  <a:lnTo>
                    <a:pt x="992" y="570"/>
                  </a:lnTo>
                  <a:lnTo>
                    <a:pt x="981" y="597"/>
                  </a:lnTo>
                  <a:lnTo>
                    <a:pt x="969" y="622"/>
                  </a:lnTo>
                  <a:lnTo>
                    <a:pt x="955" y="647"/>
                  </a:lnTo>
                  <a:lnTo>
                    <a:pt x="940" y="671"/>
                  </a:lnTo>
                  <a:lnTo>
                    <a:pt x="923" y="694"/>
                  </a:lnTo>
                  <a:lnTo>
                    <a:pt x="905" y="716"/>
                  </a:lnTo>
                  <a:lnTo>
                    <a:pt x="886" y="736"/>
                  </a:lnTo>
                  <a:lnTo>
                    <a:pt x="864" y="756"/>
                  </a:lnTo>
                  <a:lnTo>
                    <a:pt x="841" y="773"/>
                  </a:lnTo>
                  <a:lnTo>
                    <a:pt x="817" y="790"/>
                  </a:lnTo>
                  <a:lnTo>
                    <a:pt x="792" y="805"/>
                  </a:lnTo>
                  <a:lnTo>
                    <a:pt x="792" y="805"/>
                  </a:lnTo>
                  <a:lnTo>
                    <a:pt x="786" y="809"/>
                  </a:lnTo>
                  <a:lnTo>
                    <a:pt x="782" y="815"/>
                  </a:lnTo>
                  <a:lnTo>
                    <a:pt x="779" y="821"/>
                  </a:lnTo>
                  <a:lnTo>
                    <a:pt x="778" y="829"/>
                  </a:lnTo>
                  <a:lnTo>
                    <a:pt x="778" y="1037"/>
                  </a:lnTo>
                  <a:lnTo>
                    <a:pt x="778" y="1037"/>
                  </a:lnTo>
                  <a:lnTo>
                    <a:pt x="778" y="1046"/>
                  </a:lnTo>
                  <a:lnTo>
                    <a:pt x="777" y="1054"/>
                  </a:lnTo>
                  <a:lnTo>
                    <a:pt x="775" y="1064"/>
                  </a:lnTo>
                  <a:lnTo>
                    <a:pt x="772" y="1072"/>
                  </a:lnTo>
                  <a:lnTo>
                    <a:pt x="768" y="1078"/>
                  </a:lnTo>
                  <a:lnTo>
                    <a:pt x="764" y="1085"/>
                  </a:lnTo>
                  <a:lnTo>
                    <a:pt x="759" y="1092"/>
                  </a:lnTo>
                  <a:lnTo>
                    <a:pt x="753" y="1099"/>
                  </a:lnTo>
                  <a:lnTo>
                    <a:pt x="746" y="1105"/>
                  </a:lnTo>
                  <a:lnTo>
                    <a:pt x="740" y="1109"/>
                  </a:lnTo>
                  <a:lnTo>
                    <a:pt x="733" y="1114"/>
                  </a:lnTo>
                  <a:lnTo>
                    <a:pt x="725" y="1117"/>
                  </a:lnTo>
                  <a:lnTo>
                    <a:pt x="717" y="1121"/>
                  </a:lnTo>
                  <a:lnTo>
                    <a:pt x="709" y="1122"/>
                  </a:lnTo>
                  <a:lnTo>
                    <a:pt x="700" y="1124"/>
                  </a:lnTo>
                  <a:lnTo>
                    <a:pt x="692" y="1124"/>
                  </a:lnTo>
                  <a:lnTo>
                    <a:pt x="668" y="1124"/>
                  </a:lnTo>
                  <a:lnTo>
                    <a:pt x="668" y="1124"/>
                  </a:lnTo>
                  <a:close/>
                  <a:moveTo>
                    <a:pt x="1004" y="697"/>
                  </a:moveTo>
                  <a:lnTo>
                    <a:pt x="1004" y="697"/>
                  </a:lnTo>
                  <a:lnTo>
                    <a:pt x="1000" y="694"/>
                  </a:lnTo>
                  <a:lnTo>
                    <a:pt x="996" y="689"/>
                  </a:lnTo>
                  <a:lnTo>
                    <a:pt x="994" y="686"/>
                  </a:lnTo>
                  <a:lnTo>
                    <a:pt x="992" y="680"/>
                  </a:lnTo>
                  <a:lnTo>
                    <a:pt x="991" y="676"/>
                  </a:lnTo>
                  <a:lnTo>
                    <a:pt x="992" y="670"/>
                  </a:lnTo>
                  <a:lnTo>
                    <a:pt x="993" y="664"/>
                  </a:lnTo>
                  <a:lnTo>
                    <a:pt x="995" y="660"/>
                  </a:lnTo>
                  <a:lnTo>
                    <a:pt x="995" y="660"/>
                  </a:lnTo>
                  <a:lnTo>
                    <a:pt x="999" y="655"/>
                  </a:lnTo>
                  <a:lnTo>
                    <a:pt x="1002" y="652"/>
                  </a:lnTo>
                  <a:lnTo>
                    <a:pt x="1007" y="649"/>
                  </a:lnTo>
                  <a:lnTo>
                    <a:pt x="1011" y="647"/>
                  </a:lnTo>
                  <a:lnTo>
                    <a:pt x="1017" y="646"/>
                  </a:lnTo>
                  <a:lnTo>
                    <a:pt x="1021" y="646"/>
                  </a:lnTo>
                  <a:lnTo>
                    <a:pt x="1027" y="647"/>
                  </a:lnTo>
                  <a:lnTo>
                    <a:pt x="1032" y="649"/>
                  </a:lnTo>
                  <a:lnTo>
                    <a:pt x="1085" y="680"/>
                  </a:lnTo>
                  <a:lnTo>
                    <a:pt x="1085" y="680"/>
                  </a:lnTo>
                  <a:lnTo>
                    <a:pt x="1090" y="684"/>
                  </a:lnTo>
                  <a:lnTo>
                    <a:pt x="1093" y="687"/>
                  </a:lnTo>
                  <a:lnTo>
                    <a:pt x="1096" y="692"/>
                  </a:lnTo>
                  <a:lnTo>
                    <a:pt x="1098" y="697"/>
                  </a:lnTo>
                  <a:lnTo>
                    <a:pt x="1099" y="702"/>
                  </a:lnTo>
                  <a:lnTo>
                    <a:pt x="1098" y="708"/>
                  </a:lnTo>
                  <a:lnTo>
                    <a:pt x="1097" y="712"/>
                  </a:lnTo>
                  <a:lnTo>
                    <a:pt x="1094" y="718"/>
                  </a:lnTo>
                  <a:lnTo>
                    <a:pt x="1094" y="718"/>
                  </a:lnTo>
                  <a:lnTo>
                    <a:pt x="1092" y="722"/>
                  </a:lnTo>
                  <a:lnTo>
                    <a:pt x="1088" y="726"/>
                  </a:lnTo>
                  <a:lnTo>
                    <a:pt x="1083" y="728"/>
                  </a:lnTo>
                  <a:lnTo>
                    <a:pt x="1079" y="730"/>
                  </a:lnTo>
                  <a:lnTo>
                    <a:pt x="1073" y="732"/>
                  </a:lnTo>
                  <a:lnTo>
                    <a:pt x="1068" y="732"/>
                  </a:lnTo>
                  <a:lnTo>
                    <a:pt x="1063" y="730"/>
                  </a:lnTo>
                  <a:lnTo>
                    <a:pt x="1058" y="728"/>
                  </a:lnTo>
                  <a:lnTo>
                    <a:pt x="1004" y="697"/>
                  </a:lnTo>
                  <a:lnTo>
                    <a:pt x="1004" y="697"/>
                  </a:lnTo>
                  <a:close/>
                  <a:moveTo>
                    <a:pt x="1032" y="199"/>
                  </a:moveTo>
                  <a:lnTo>
                    <a:pt x="1032" y="199"/>
                  </a:lnTo>
                  <a:lnTo>
                    <a:pt x="1027" y="201"/>
                  </a:lnTo>
                  <a:lnTo>
                    <a:pt x="1021" y="202"/>
                  </a:lnTo>
                  <a:lnTo>
                    <a:pt x="1017" y="202"/>
                  </a:lnTo>
                  <a:lnTo>
                    <a:pt x="1011" y="202"/>
                  </a:lnTo>
                  <a:lnTo>
                    <a:pt x="1007" y="200"/>
                  </a:lnTo>
                  <a:lnTo>
                    <a:pt x="1002" y="198"/>
                  </a:lnTo>
                  <a:lnTo>
                    <a:pt x="999" y="193"/>
                  </a:lnTo>
                  <a:lnTo>
                    <a:pt x="995" y="188"/>
                  </a:lnTo>
                  <a:lnTo>
                    <a:pt x="995" y="188"/>
                  </a:lnTo>
                  <a:lnTo>
                    <a:pt x="993" y="184"/>
                  </a:lnTo>
                  <a:lnTo>
                    <a:pt x="992" y="178"/>
                  </a:lnTo>
                  <a:lnTo>
                    <a:pt x="991" y="174"/>
                  </a:lnTo>
                  <a:lnTo>
                    <a:pt x="992" y="168"/>
                  </a:lnTo>
                  <a:lnTo>
                    <a:pt x="994" y="163"/>
                  </a:lnTo>
                  <a:lnTo>
                    <a:pt x="996" y="159"/>
                  </a:lnTo>
                  <a:lnTo>
                    <a:pt x="1000" y="155"/>
                  </a:lnTo>
                  <a:lnTo>
                    <a:pt x="1004" y="152"/>
                  </a:lnTo>
                  <a:lnTo>
                    <a:pt x="1058" y="121"/>
                  </a:lnTo>
                  <a:lnTo>
                    <a:pt x="1058" y="121"/>
                  </a:lnTo>
                  <a:lnTo>
                    <a:pt x="1063" y="119"/>
                  </a:lnTo>
                  <a:lnTo>
                    <a:pt x="1068" y="118"/>
                  </a:lnTo>
                  <a:lnTo>
                    <a:pt x="1073" y="118"/>
                  </a:lnTo>
                  <a:lnTo>
                    <a:pt x="1079" y="119"/>
                  </a:lnTo>
                  <a:lnTo>
                    <a:pt x="1083" y="120"/>
                  </a:lnTo>
                  <a:lnTo>
                    <a:pt x="1088" y="123"/>
                  </a:lnTo>
                  <a:lnTo>
                    <a:pt x="1092" y="127"/>
                  </a:lnTo>
                  <a:lnTo>
                    <a:pt x="1094" y="131"/>
                  </a:lnTo>
                  <a:lnTo>
                    <a:pt x="1094" y="131"/>
                  </a:lnTo>
                  <a:lnTo>
                    <a:pt x="1097" y="136"/>
                  </a:lnTo>
                  <a:lnTo>
                    <a:pt x="1098" y="142"/>
                  </a:lnTo>
                  <a:lnTo>
                    <a:pt x="1099" y="146"/>
                  </a:lnTo>
                  <a:lnTo>
                    <a:pt x="1098" y="152"/>
                  </a:lnTo>
                  <a:lnTo>
                    <a:pt x="1096" y="157"/>
                  </a:lnTo>
                  <a:lnTo>
                    <a:pt x="1093" y="161"/>
                  </a:lnTo>
                  <a:lnTo>
                    <a:pt x="1090" y="166"/>
                  </a:lnTo>
                  <a:lnTo>
                    <a:pt x="1085" y="168"/>
                  </a:lnTo>
                  <a:lnTo>
                    <a:pt x="1032" y="199"/>
                  </a:lnTo>
                  <a:lnTo>
                    <a:pt x="1032" y="199"/>
                  </a:lnTo>
                  <a:close/>
                  <a:moveTo>
                    <a:pt x="1085" y="452"/>
                  </a:moveTo>
                  <a:lnTo>
                    <a:pt x="1085" y="452"/>
                  </a:lnTo>
                  <a:lnTo>
                    <a:pt x="1080" y="451"/>
                  </a:lnTo>
                  <a:lnTo>
                    <a:pt x="1075" y="450"/>
                  </a:lnTo>
                  <a:lnTo>
                    <a:pt x="1069" y="447"/>
                  </a:lnTo>
                  <a:lnTo>
                    <a:pt x="1066" y="444"/>
                  </a:lnTo>
                  <a:lnTo>
                    <a:pt x="1063" y="439"/>
                  </a:lnTo>
                  <a:lnTo>
                    <a:pt x="1060" y="435"/>
                  </a:lnTo>
                  <a:lnTo>
                    <a:pt x="1058" y="430"/>
                  </a:lnTo>
                  <a:lnTo>
                    <a:pt x="1058" y="425"/>
                  </a:lnTo>
                  <a:lnTo>
                    <a:pt x="1058" y="425"/>
                  </a:lnTo>
                  <a:lnTo>
                    <a:pt x="1058" y="419"/>
                  </a:lnTo>
                  <a:lnTo>
                    <a:pt x="1060" y="413"/>
                  </a:lnTo>
                  <a:lnTo>
                    <a:pt x="1063" y="409"/>
                  </a:lnTo>
                  <a:lnTo>
                    <a:pt x="1066" y="405"/>
                  </a:lnTo>
                  <a:lnTo>
                    <a:pt x="1069" y="402"/>
                  </a:lnTo>
                  <a:lnTo>
                    <a:pt x="1075" y="400"/>
                  </a:lnTo>
                  <a:lnTo>
                    <a:pt x="1080" y="397"/>
                  </a:lnTo>
                  <a:lnTo>
                    <a:pt x="1085" y="397"/>
                  </a:lnTo>
                  <a:lnTo>
                    <a:pt x="1146" y="397"/>
                  </a:lnTo>
                  <a:lnTo>
                    <a:pt x="1146" y="397"/>
                  </a:lnTo>
                  <a:lnTo>
                    <a:pt x="1152" y="397"/>
                  </a:lnTo>
                  <a:lnTo>
                    <a:pt x="1157" y="400"/>
                  </a:lnTo>
                  <a:lnTo>
                    <a:pt x="1162" y="402"/>
                  </a:lnTo>
                  <a:lnTo>
                    <a:pt x="1165" y="405"/>
                  </a:lnTo>
                  <a:lnTo>
                    <a:pt x="1169" y="409"/>
                  </a:lnTo>
                  <a:lnTo>
                    <a:pt x="1171" y="413"/>
                  </a:lnTo>
                  <a:lnTo>
                    <a:pt x="1173" y="419"/>
                  </a:lnTo>
                  <a:lnTo>
                    <a:pt x="1173" y="425"/>
                  </a:lnTo>
                  <a:lnTo>
                    <a:pt x="1173" y="425"/>
                  </a:lnTo>
                  <a:lnTo>
                    <a:pt x="1173" y="430"/>
                  </a:lnTo>
                  <a:lnTo>
                    <a:pt x="1171" y="435"/>
                  </a:lnTo>
                  <a:lnTo>
                    <a:pt x="1169" y="439"/>
                  </a:lnTo>
                  <a:lnTo>
                    <a:pt x="1165" y="444"/>
                  </a:lnTo>
                  <a:lnTo>
                    <a:pt x="1162" y="447"/>
                  </a:lnTo>
                  <a:lnTo>
                    <a:pt x="1157" y="450"/>
                  </a:lnTo>
                  <a:lnTo>
                    <a:pt x="1152" y="451"/>
                  </a:lnTo>
                  <a:lnTo>
                    <a:pt x="1146" y="452"/>
                  </a:lnTo>
                  <a:lnTo>
                    <a:pt x="1085" y="452"/>
                  </a:lnTo>
                  <a:lnTo>
                    <a:pt x="1085" y="452"/>
                  </a:lnTo>
                  <a:close/>
                  <a:moveTo>
                    <a:pt x="169" y="152"/>
                  </a:moveTo>
                  <a:lnTo>
                    <a:pt x="169" y="152"/>
                  </a:lnTo>
                  <a:lnTo>
                    <a:pt x="173" y="155"/>
                  </a:lnTo>
                  <a:lnTo>
                    <a:pt x="177" y="159"/>
                  </a:lnTo>
                  <a:lnTo>
                    <a:pt x="180" y="163"/>
                  </a:lnTo>
                  <a:lnTo>
                    <a:pt x="181" y="168"/>
                  </a:lnTo>
                  <a:lnTo>
                    <a:pt x="183" y="174"/>
                  </a:lnTo>
                  <a:lnTo>
                    <a:pt x="183" y="178"/>
                  </a:lnTo>
                  <a:lnTo>
                    <a:pt x="181" y="184"/>
                  </a:lnTo>
                  <a:lnTo>
                    <a:pt x="179" y="188"/>
                  </a:lnTo>
                  <a:lnTo>
                    <a:pt x="179" y="188"/>
                  </a:lnTo>
                  <a:lnTo>
                    <a:pt x="176" y="193"/>
                  </a:lnTo>
                  <a:lnTo>
                    <a:pt x="172" y="198"/>
                  </a:lnTo>
                  <a:lnTo>
                    <a:pt x="168" y="200"/>
                  </a:lnTo>
                  <a:lnTo>
                    <a:pt x="162" y="202"/>
                  </a:lnTo>
                  <a:lnTo>
                    <a:pt x="157" y="202"/>
                  </a:lnTo>
                  <a:lnTo>
                    <a:pt x="152" y="202"/>
                  </a:lnTo>
                  <a:lnTo>
                    <a:pt x="147" y="201"/>
                  </a:lnTo>
                  <a:lnTo>
                    <a:pt x="142" y="199"/>
                  </a:lnTo>
                  <a:lnTo>
                    <a:pt x="89" y="168"/>
                  </a:lnTo>
                  <a:lnTo>
                    <a:pt x="89" y="168"/>
                  </a:lnTo>
                  <a:lnTo>
                    <a:pt x="84" y="166"/>
                  </a:lnTo>
                  <a:lnTo>
                    <a:pt x="81" y="161"/>
                  </a:lnTo>
                  <a:lnTo>
                    <a:pt x="78" y="157"/>
                  </a:lnTo>
                  <a:lnTo>
                    <a:pt x="76" y="152"/>
                  </a:lnTo>
                  <a:lnTo>
                    <a:pt x="75" y="146"/>
                  </a:lnTo>
                  <a:lnTo>
                    <a:pt x="75" y="142"/>
                  </a:lnTo>
                  <a:lnTo>
                    <a:pt x="76" y="136"/>
                  </a:lnTo>
                  <a:lnTo>
                    <a:pt x="79" y="131"/>
                  </a:lnTo>
                  <a:lnTo>
                    <a:pt x="79" y="131"/>
                  </a:lnTo>
                  <a:lnTo>
                    <a:pt x="82" y="127"/>
                  </a:lnTo>
                  <a:lnTo>
                    <a:pt x="86" y="123"/>
                  </a:lnTo>
                  <a:lnTo>
                    <a:pt x="90" y="120"/>
                  </a:lnTo>
                  <a:lnTo>
                    <a:pt x="96" y="119"/>
                  </a:lnTo>
                  <a:lnTo>
                    <a:pt x="100" y="118"/>
                  </a:lnTo>
                  <a:lnTo>
                    <a:pt x="106" y="118"/>
                  </a:lnTo>
                  <a:lnTo>
                    <a:pt x="111" y="119"/>
                  </a:lnTo>
                  <a:lnTo>
                    <a:pt x="116" y="121"/>
                  </a:lnTo>
                  <a:lnTo>
                    <a:pt x="169" y="152"/>
                  </a:lnTo>
                  <a:lnTo>
                    <a:pt x="169" y="152"/>
                  </a:lnTo>
                  <a:close/>
                  <a:moveTo>
                    <a:pt x="142" y="649"/>
                  </a:moveTo>
                  <a:lnTo>
                    <a:pt x="142" y="649"/>
                  </a:lnTo>
                  <a:lnTo>
                    <a:pt x="147" y="647"/>
                  </a:lnTo>
                  <a:lnTo>
                    <a:pt x="152" y="646"/>
                  </a:lnTo>
                  <a:lnTo>
                    <a:pt x="157" y="646"/>
                  </a:lnTo>
                  <a:lnTo>
                    <a:pt x="162" y="647"/>
                  </a:lnTo>
                  <a:lnTo>
                    <a:pt x="168" y="649"/>
                  </a:lnTo>
                  <a:lnTo>
                    <a:pt x="172" y="652"/>
                  </a:lnTo>
                  <a:lnTo>
                    <a:pt x="176" y="655"/>
                  </a:lnTo>
                  <a:lnTo>
                    <a:pt x="179" y="660"/>
                  </a:lnTo>
                  <a:lnTo>
                    <a:pt x="179" y="660"/>
                  </a:lnTo>
                  <a:lnTo>
                    <a:pt x="181" y="664"/>
                  </a:lnTo>
                  <a:lnTo>
                    <a:pt x="183" y="670"/>
                  </a:lnTo>
                  <a:lnTo>
                    <a:pt x="183" y="676"/>
                  </a:lnTo>
                  <a:lnTo>
                    <a:pt x="181" y="680"/>
                  </a:lnTo>
                  <a:lnTo>
                    <a:pt x="180" y="686"/>
                  </a:lnTo>
                  <a:lnTo>
                    <a:pt x="177" y="689"/>
                  </a:lnTo>
                  <a:lnTo>
                    <a:pt x="173" y="694"/>
                  </a:lnTo>
                  <a:lnTo>
                    <a:pt x="169" y="697"/>
                  </a:lnTo>
                  <a:lnTo>
                    <a:pt x="116" y="728"/>
                  </a:lnTo>
                  <a:lnTo>
                    <a:pt x="116" y="728"/>
                  </a:lnTo>
                  <a:lnTo>
                    <a:pt x="111" y="730"/>
                  </a:lnTo>
                  <a:lnTo>
                    <a:pt x="106" y="732"/>
                  </a:lnTo>
                  <a:lnTo>
                    <a:pt x="100" y="732"/>
                  </a:lnTo>
                  <a:lnTo>
                    <a:pt x="96" y="730"/>
                  </a:lnTo>
                  <a:lnTo>
                    <a:pt x="90" y="728"/>
                  </a:lnTo>
                  <a:lnTo>
                    <a:pt x="86" y="726"/>
                  </a:lnTo>
                  <a:lnTo>
                    <a:pt x="82" y="722"/>
                  </a:lnTo>
                  <a:lnTo>
                    <a:pt x="79" y="718"/>
                  </a:lnTo>
                  <a:lnTo>
                    <a:pt x="79" y="718"/>
                  </a:lnTo>
                  <a:lnTo>
                    <a:pt x="76" y="712"/>
                  </a:lnTo>
                  <a:lnTo>
                    <a:pt x="75" y="708"/>
                  </a:lnTo>
                  <a:lnTo>
                    <a:pt x="75" y="702"/>
                  </a:lnTo>
                  <a:lnTo>
                    <a:pt x="76" y="697"/>
                  </a:lnTo>
                  <a:lnTo>
                    <a:pt x="78" y="692"/>
                  </a:lnTo>
                  <a:lnTo>
                    <a:pt x="81" y="687"/>
                  </a:lnTo>
                  <a:lnTo>
                    <a:pt x="84" y="684"/>
                  </a:lnTo>
                  <a:lnTo>
                    <a:pt x="89" y="680"/>
                  </a:lnTo>
                  <a:lnTo>
                    <a:pt x="142" y="649"/>
                  </a:lnTo>
                  <a:lnTo>
                    <a:pt x="142" y="649"/>
                  </a:lnTo>
                  <a:close/>
                  <a:moveTo>
                    <a:pt x="89" y="397"/>
                  </a:moveTo>
                  <a:lnTo>
                    <a:pt x="89" y="397"/>
                  </a:lnTo>
                  <a:lnTo>
                    <a:pt x="94" y="397"/>
                  </a:lnTo>
                  <a:lnTo>
                    <a:pt x="99" y="400"/>
                  </a:lnTo>
                  <a:lnTo>
                    <a:pt x="104" y="402"/>
                  </a:lnTo>
                  <a:lnTo>
                    <a:pt x="108" y="405"/>
                  </a:lnTo>
                  <a:lnTo>
                    <a:pt x="112" y="409"/>
                  </a:lnTo>
                  <a:lnTo>
                    <a:pt x="114" y="413"/>
                  </a:lnTo>
                  <a:lnTo>
                    <a:pt x="115" y="419"/>
                  </a:lnTo>
                  <a:lnTo>
                    <a:pt x="116" y="425"/>
                  </a:lnTo>
                  <a:lnTo>
                    <a:pt x="116" y="425"/>
                  </a:lnTo>
                  <a:lnTo>
                    <a:pt x="115" y="430"/>
                  </a:lnTo>
                  <a:lnTo>
                    <a:pt x="114" y="435"/>
                  </a:lnTo>
                  <a:lnTo>
                    <a:pt x="112" y="439"/>
                  </a:lnTo>
                  <a:lnTo>
                    <a:pt x="108" y="444"/>
                  </a:lnTo>
                  <a:lnTo>
                    <a:pt x="104" y="447"/>
                  </a:lnTo>
                  <a:lnTo>
                    <a:pt x="99" y="450"/>
                  </a:lnTo>
                  <a:lnTo>
                    <a:pt x="94" y="451"/>
                  </a:lnTo>
                  <a:lnTo>
                    <a:pt x="89" y="452"/>
                  </a:lnTo>
                  <a:lnTo>
                    <a:pt x="27" y="452"/>
                  </a:lnTo>
                  <a:lnTo>
                    <a:pt x="27" y="452"/>
                  </a:lnTo>
                  <a:lnTo>
                    <a:pt x="22" y="451"/>
                  </a:lnTo>
                  <a:lnTo>
                    <a:pt x="17" y="450"/>
                  </a:lnTo>
                  <a:lnTo>
                    <a:pt x="13" y="447"/>
                  </a:lnTo>
                  <a:lnTo>
                    <a:pt x="8" y="444"/>
                  </a:lnTo>
                  <a:lnTo>
                    <a:pt x="5" y="439"/>
                  </a:lnTo>
                  <a:lnTo>
                    <a:pt x="2" y="435"/>
                  </a:lnTo>
                  <a:lnTo>
                    <a:pt x="1" y="430"/>
                  </a:lnTo>
                  <a:lnTo>
                    <a:pt x="0" y="425"/>
                  </a:lnTo>
                  <a:lnTo>
                    <a:pt x="0" y="425"/>
                  </a:lnTo>
                  <a:lnTo>
                    <a:pt x="1" y="419"/>
                  </a:lnTo>
                  <a:lnTo>
                    <a:pt x="2" y="413"/>
                  </a:lnTo>
                  <a:lnTo>
                    <a:pt x="5" y="409"/>
                  </a:lnTo>
                  <a:lnTo>
                    <a:pt x="8" y="405"/>
                  </a:lnTo>
                  <a:lnTo>
                    <a:pt x="13" y="402"/>
                  </a:lnTo>
                  <a:lnTo>
                    <a:pt x="17" y="400"/>
                  </a:lnTo>
                  <a:lnTo>
                    <a:pt x="22" y="397"/>
                  </a:lnTo>
                  <a:lnTo>
                    <a:pt x="27" y="397"/>
                  </a:lnTo>
                  <a:lnTo>
                    <a:pt x="89" y="397"/>
                  </a:lnTo>
                  <a:lnTo>
                    <a:pt x="89" y="397"/>
                  </a:lnTo>
                  <a:close/>
                  <a:moveTo>
                    <a:pt x="381" y="303"/>
                  </a:moveTo>
                  <a:lnTo>
                    <a:pt x="381" y="303"/>
                  </a:lnTo>
                  <a:lnTo>
                    <a:pt x="380" y="297"/>
                  </a:lnTo>
                  <a:lnTo>
                    <a:pt x="380" y="292"/>
                  </a:lnTo>
                  <a:lnTo>
                    <a:pt x="381" y="287"/>
                  </a:lnTo>
                  <a:lnTo>
                    <a:pt x="383" y="282"/>
                  </a:lnTo>
                  <a:lnTo>
                    <a:pt x="386" y="277"/>
                  </a:lnTo>
                  <a:lnTo>
                    <a:pt x="390" y="274"/>
                  </a:lnTo>
                  <a:lnTo>
                    <a:pt x="395" y="271"/>
                  </a:lnTo>
                  <a:lnTo>
                    <a:pt x="399" y="268"/>
                  </a:lnTo>
                  <a:lnTo>
                    <a:pt x="399" y="268"/>
                  </a:lnTo>
                  <a:lnTo>
                    <a:pt x="405" y="268"/>
                  </a:lnTo>
                  <a:lnTo>
                    <a:pt x="410" y="268"/>
                  </a:lnTo>
                  <a:lnTo>
                    <a:pt x="415" y="270"/>
                  </a:lnTo>
                  <a:lnTo>
                    <a:pt x="420" y="271"/>
                  </a:lnTo>
                  <a:lnTo>
                    <a:pt x="425" y="274"/>
                  </a:lnTo>
                  <a:lnTo>
                    <a:pt x="428" y="277"/>
                  </a:lnTo>
                  <a:lnTo>
                    <a:pt x="431" y="282"/>
                  </a:lnTo>
                  <a:lnTo>
                    <a:pt x="434" y="288"/>
                  </a:lnTo>
                  <a:lnTo>
                    <a:pt x="449" y="341"/>
                  </a:lnTo>
                  <a:lnTo>
                    <a:pt x="449" y="341"/>
                  </a:lnTo>
                  <a:lnTo>
                    <a:pt x="477" y="331"/>
                  </a:lnTo>
                  <a:lnTo>
                    <a:pt x="507" y="323"/>
                  </a:lnTo>
                  <a:lnTo>
                    <a:pt x="507" y="323"/>
                  </a:lnTo>
                  <a:lnTo>
                    <a:pt x="508" y="323"/>
                  </a:lnTo>
                  <a:lnTo>
                    <a:pt x="508" y="323"/>
                  </a:lnTo>
                  <a:lnTo>
                    <a:pt x="533" y="319"/>
                  </a:lnTo>
                  <a:lnTo>
                    <a:pt x="559" y="316"/>
                  </a:lnTo>
                  <a:lnTo>
                    <a:pt x="559" y="275"/>
                  </a:lnTo>
                  <a:lnTo>
                    <a:pt x="559" y="275"/>
                  </a:lnTo>
                  <a:lnTo>
                    <a:pt x="560" y="270"/>
                  </a:lnTo>
                  <a:lnTo>
                    <a:pt x="562" y="264"/>
                  </a:lnTo>
                  <a:lnTo>
                    <a:pt x="564" y="259"/>
                  </a:lnTo>
                  <a:lnTo>
                    <a:pt x="567" y="256"/>
                  </a:lnTo>
                  <a:lnTo>
                    <a:pt x="572" y="252"/>
                  </a:lnTo>
                  <a:lnTo>
                    <a:pt x="576" y="250"/>
                  </a:lnTo>
                  <a:lnTo>
                    <a:pt x="581" y="248"/>
                  </a:lnTo>
                  <a:lnTo>
                    <a:pt x="587" y="248"/>
                  </a:lnTo>
                  <a:lnTo>
                    <a:pt x="587" y="248"/>
                  </a:lnTo>
                  <a:lnTo>
                    <a:pt x="592" y="248"/>
                  </a:lnTo>
                  <a:lnTo>
                    <a:pt x="598" y="250"/>
                  </a:lnTo>
                  <a:lnTo>
                    <a:pt x="603" y="252"/>
                  </a:lnTo>
                  <a:lnTo>
                    <a:pt x="606" y="256"/>
                  </a:lnTo>
                  <a:lnTo>
                    <a:pt x="609" y="259"/>
                  </a:lnTo>
                  <a:lnTo>
                    <a:pt x="612" y="264"/>
                  </a:lnTo>
                  <a:lnTo>
                    <a:pt x="614" y="270"/>
                  </a:lnTo>
                  <a:lnTo>
                    <a:pt x="614" y="275"/>
                  </a:lnTo>
                  <a:lnTo>
                    <a:pt x="614" y="316"/>
                  </a:lnTo>
                  <a:lnTo>
                    <a:pt x="614" y="316"/>
                  </a:lnTo>
                  <a:lnTo>
                    <a:pt x="640" y="319"/>
                  </a:lnTo>
                  <a:lnTo>
                    <a:pt x="667" y="323"/>
                  </a:lnTo>
                  <a:lnTo>
                    <a:pt x="667" y="324"/>
                  </a:lnTo>
                  <a:lnTo>
                    <a:pt x="667" y="323"/>
                  </a:lnTo>
                  <a:lnTo>
                    <a:pt x="667" y="323"/>
                  </a:lnTo>
                  <a:lnTo>
                    <a:pt x="696" y="331"/>
                  </a:lnTo>
                  <a:lnTo>
                    <a:pt x="725" y="341"/>
                  </a:lnTo>
                  <a:lnTo>
                    <a:pt x="741" y="288"/>
                  </a:lnTo>
                  <a:lnTo>
                    <a:pt x="741" y="288"/>
                  </a:lnTo>
                  <a:lnTo>
                    <a:pt x="743" y="282"/>
                  </a:lnTo>
                  <a:lnTo>
                    <a:pt x="745" y="277"/>
                  </a:lnTo>
                  <a:lnTo>
                    <a:pt x="749" y="274"/>
                  </a:lnTo>
                  <a:lnTo>
                    <a:pt x="753" y="271"/>
                  </a:lnTo>
                  <a:lnTo>
                    <a:pt x="758" y="270"/>
                  </a:lnTo>
                  <a:lnTo>
                    <a:pt x="764" y="268"/>
                  </a:lnTo>
                  <a:lnTo>
                    <a:pt x="769" y="268"/>
                  </a:lnTo>
                  <a:lnTo>
                    <a:pt x="774" y="268"/>
                  </a:lnTo>
                  <a:lnTo>
                    <a:pt x="774" y="268"/>
                  </a:lnTo>
                  <a:lnTo>
                    <a:pt x="779" y="271"/>
                  </a:lnTo>
                  <a:lnTo>
                    <a:pt x="784" y="274"/>
                  </a:lnTo>
                  <a:lnTo>
                    <a:pt x="787" y="277"/>
                  </a:lnTo>
                  <a:lnTo>
                    <a:pt x="791" y="282"/>
                  </a:lnTo>
                  <a:lnTo>
                    <a:pt x="793" y="287"/>
                  </a:lnTo>
                  <a:lnTo>
                    <a:pt x="793" y="292"/>
                  </a:lnTo>
                  <a:lnTo>
                    <a:pt x="794" y="297"/>
                  </a:lnTo>
                  <a:lnTo>
                    <a:pt x="793" y="303"/>
                  </a:lnTo>
                  <a:lnTo>
                    <a:pt x="693" y="646"/>
                  </a:lnTo>
                  <a:lnTo>
                    <a:pt x="693" y="646"/>
                  </a:lnTo>
                  <a:lnTo>
                    <a:pt x="690" y="652"/>
                  </a:lnTo>
                  <a:lnTo>
                    <a:pt x="687" y="656"/>
                  </a:lnTo>
                  <a:lnTo>
                    <a:pt x="684" y="660"/>
                  </a:lnTo>
                  <a:lnTo>
                    <a:pt x="679" y="663"/>
                  </a:lnTo>
                  <a:lnTo>
                    <a:pt x="674" y="664"/>
                  </a:lnTo>
                  <a:lnTo>
                    <a:pt x="670" y="665"/>
                  </a:lnTo>
                  <a:lnTo>
                    <a:pt x="664" y="667"/>
                  </a:lnTo>
                  <a:lnTo>
                    <a:pt x="659" y="665"/>
                  </a:lnTo>
                  <a:lnTo>
                    <a:pt x="659" y="665"/>
                  </a:lnTo>
                  <a:lnTo>
                    <a:pt x="654" y="663"/>
                  </a:lnTo>
                  <a:lnTo>
                    <a:pt x="649" y="660"/>
                  </a:lnTo>
                  <a:lnTo>
                    <a:pt x="645" y="656"/>
                  </a:lnTo>
                  <a:lnTo>
                    <a:pt x="643" y="652"/>
                  </a:lnTo>
                  <a:lnTo>
                    <a:pt x="640" y="647"/>
                  </a:lnTo>
                  <a:lnTo>
                    <a:pt x="639" y="643"/>
                  </a:lnTo>
                  <a:lnTo>
                    <a:pt x="639" y="637"/>
                  </a:lnTo>
                  <a:lnTo>
                    <a:pt x="640" y="631"/>
                  </a:lnTo>
                  <a:lnTo>
                    <a:pt x="710" y="394"/>
                  </a:lnTo>
                  <a:lnTo>
                    <a:pt x="710" y="394"/>
                  </a:lnTo>
                  <a:lnTo>
                    <a:pt x="684" y="385"/>
                  </a:lnTo>
                  <a:lnTo>
                    <a:pt x="655" y="377"/>
                  </a:lnTo>
                  <a:lnTo>
                    <a:pt x="655" y="377"/>
                  </a:lnTo>
                  <a:lnTo>
                    <a:pt x="655" y="377"/>
                  </a:lnTo>
                  <a:lnTo>
                    <a:pt x="636" y="373"/>
                  </a:lnTo>
                  <a:lnTo>
                    <a:pt x="614" y="371"/>
                  </a:lnTo>
                  <a:lnTo>
                    <a:pt x="614" y="438"/>
                  </a:lnTo>
                  <a:lnTo>
                    <a:pt x="614" y="438"/>
                  </a:lnTo>
                  <a:lnTo>
                    <a:pt x="614" y="443"/>
                  </a:lnTo>
                  <a:lnTo>
                    <a:pt x="612" y="449"/>
                  </a:lnTo>
                  <a:lnTo>
                    <a:pt x="609" y="453"/>
                  </a:lnTo>
                  <a:lnTo>
                    <a:pt x="606" y="457"/>
                  </a:lnTo>
                  <a:lnTo>
                    <a:pt x="603" y="460"/>
                  </a:lnTo>
                  <a:lnTo>
                    <a:pt x="598" y="463"/>
                  </a:lnTo>
                  <a:lnTo>
                    <a:pt x="592" y="465"/>
                  </a:lnTo>
                  <a:lnTo>
                    <a:pt x="587" y="466"/>
                  </a:lnTo>
                  <a:lnTo>
                    <a:pt x="587" y="466"/>
                  </a:lnTo>
                  <a:lnTo>
                    <a:pt x="581" y="465"/>
                  </a:lnTo>
                  <a:lnTo>
                    <a:pt x="576" y="463"/>
                  </a:lnTo>
                  <a:lnTo>
                    <a:pt x="572" y="460"/>
                  </a:lnTo>
                  <a:lnTo>
                    <a:pt x="567" y="457"/>
                  </a:lnTo>
                  <a:lnTo>
                    <a:pt x="564" y="453"/>
                  </a:lnTo>
                  <a:lnTo>
                    <a:pt x="562" y="449"/>
                  </a:lnTo>
                  <a:lnTo>
                    <a:pt x="560" y="443"/>
                  </a:lnTo>
                  <a:lnTo>
                    <a:pt x="559" y="438"/>
                  </a:lnTo>
                  <a:lnTo>
                    <a:pt x="559" y="371"/>
                  </a:lnTo>
                  <a:lnTo>
                    <a:pt x="559" y="371"/>
                  </a:lnTo>
                  <a:lnTo>
                    <a:pt x="539" y="373"/>
                  </a:lnTo>
                  <a:lnTo>
                    <a:pt x="519" y="377"/>
                  </a:lnTo>
                  <a:lnTo>
                    <a:pt x="519" y="377"/>
                  </a:lnTo>
                  <a:lnTo>
                    <a:pt x="518" y="377"/>
                  </a:lnTo>
                  <a:lnTo>
                    <a:pt x="518" y="377"/>
                  </a:lnTo>
                  <a:lnTo>
                    <a:pt x="491" y="385"/>
                  </a:lnTo>
                  <a:lnTo>
                    <a:pt x="464" y="394"/>
                  </a:lnTo>
                  <a:lnTo>
                    <a:pt x="534" y="631"/>
                  </a:lnTo>
                  <a:lnTo>
                    <a:pt x="534" y="631"/>
                  </a:lnTo>
                  <a:lnTo>
                    <a:pt x="534" y="637"/>
                  </a:lnTo>
                  <a:lnTo>
                    <a:pt x="534" y="643"/>
                  </a:lnTo>
                  <a:lnTo>
                    <a:pt x="533" y="647"/>
                  </a:lnTo>
                  <a:lnTo>
                    <a:pt x="532" y="652"/>
                  </a:lnTo>
                  <a:lnTo>
                    <a:pt x="528" y="656"/>
                  </a:lnTo>
                  <a:lnTo>
                    <a:pt x="525" y="660"/>
                  </a:lnTo>
                  <a:lnTo>
                    <a:pt x="520" y="663"/>
                  </a:lnTo>
                  <a:lnTo>
                    <a:pt x="515" y="665"/>
                  </a:lnTo>
                  <a:lnTo>
                    <a:pt x="515" y="665"/>
                  </a:lnTo>
                  <a:lnTo>
                    <a:pt x="510" y="667"/>
                  </a:lnTo>
                  <a:lnTo>
                    <a:pt x="504" y="665"/>
                  </a:lnTo>
                  <a:lnTo>
                    <a:pt x="499" y="664"/>
                  </a:lnTo>
                  <a:lnTo>
                    <a:pt x="494" y="663"/>
                  </a:lnTo>
                  <a:lnTo>
                    <a:pt x="490" y="660"/>
                  </a:lnTo>
                  <a:lnTo>
                    <a:pt x="486" y="656"/>
                  </a:lnTo>
                  <a:lnTo>
                    <a:pt x="483" y="652"/>
                  </a:lnTo>
                  <a:lnTo>
                    <a:pt x="482" y="646"/>
                  </a:lnTo>
                  <a:lnTo>
                    <a:pt x="381" y="303"/>
                  </a:lnTo>
                  <a:lnTo>
                    <a:pt x="381" y="303"/>
                  </a:lnTo>
                  <a:close/>
                </a:path>
              </a:pathLst>
            </a:custGeom>
            <a:solidFill>
              <a:srgbClr val="222D47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ko-KR" altLang="en-US" sz="1867"/>
            </a:p>
          </p:txBody>
        </p:sp>
      </p:grpSp>
      <p:graphicFrame>
        <p:nvGraphicFramePr>
          <p:cNvPr id="16" name="차트 11"/>
          <p:cNvGraphicFramePr/>
          <p:nvPr>
            <p:extLst>
              <p:ext uri="{D42A27DB-BD31-4B8C-83A1-F6EECF244321}">
                <p14:modId xmlns:p14="http://schemas.microsoft.com/office/powerpoint/2010/main" val="669113349"/>
              </p:ext>
            </p:extLst>
          </p:nvPr>
        </p:nvGraphicFramePr>
        <p:xfrm>
          <a:off x="4972435" y="945397"/>
          <a:ext cx="2268921" cy="22372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7" name="타원 12"/>
          <p:cNvSpPr/>
          <p:nvPr/>
        </p:nvSpPr>
        <p:spPr>
          <a:xfrm>
            <a:off x="5165138" y="1122259"/>
            <a:ext cx="1883511" cy="1883510"/>
          </a:xfrm>
          <a:prstGeom prst="ellipse">
            <a:avLst/>
          </a:prstGeom>
          <a:ln w="12700">
            <a:solidFill>
              <a:srgbClr val="222D47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sz="1867"/>
          </a:p>
        </p:txBody>
      </p:sp>
      <p:sp>
        <p:nvSpPr>
          <p:cNvPr id="18" name="Rectangle 3"/>
          <p:cNvSpPr txBox="1">
            <a:spLocks noChangeArrowheads="1"/>
          </p:cNvSpPr>
          <p:nvPr/>
        </p:nvSpPr>
        <p:spPr>
          <a:xfrm>
            <a:off x="5464101" y="1821899"/>
            <a:ext cx="1285589" cy="484228"/>
          </a:xfrm>
          <a:prstGeom prst="rect">
            <a:avLst/>
          </a:prstGeom>
          <a:noFill/>
          <a:effectLst/>
        </p:spPr>
        <p:txBody>
          <a:bodyPr wrap="square" lIns="0" tIns="0" rIns="0" bIns="0" anchor="ctr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contourClr>
                <a:schemeClr val="accent4">
                  <a:alpha val="95000"/>
                </a:schemeClr>
              </a:contourClr>
            </a:sp3d>
          </a:bodyPr>
          <a:lstStyle>
            <a:defPPr>
              <a:defRPr lang="ko-KR"/>
            </a:defPPr>
            <a:lvl2pPr marL="0" lvl="1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 kumimoji="0" sz="1600" b="1">
                <a:ln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Microsoft Sans Serif" panose="020B0604020202020204" pitchFamily="34" charset="0"/>
                <a:ea typeface="Yoon 윤고딕 550_TT" pitchFamily="18" charset="-127"/>
                <a:cs typeface="Microsoft Sans Serif" panose="020B0604020202020204" pitchFamily="34" charset="0"/>
              </a:defRPr>
            </a:lvl2pPr>
          </a:lstStyle>
          <a:p>
            <a:pPr lvl="1" algn="ctr"/>
            <a:r>
              <a:rPr lang="en-US" altLang="ko-KR" sz="2400">
                <a:solidFill>
                  <a:srgbClr val="222D47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60</a:t>
            </a:r>
            <a:r>
              <a:rPr lang="en-US" altLang="ko-KR" sz="1867">
                <a:solidFill>
                  <a:srgbClr val="222D47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%</a:t>
            </a:r>
            <a:endParaRPr lang="en-US" altLang="ko-KR" sz="1867" dirty="0">
              <a:solidFill>
                <a:srgbClr val="222D47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pSp>
        <p:nvGrpSpPr>
          <p:cNvPr id="19" name="그룹 25"/>
          <p:cNvGrpSpPr/>
          <p:nvPr/>
        </p:nvGrpSpPr>
        <p:grpSpPr>
          <a:xfrm>
            <a:off x="4730157" y="3737988"/>
            <a:ext cx="2753480" cy="2258149"/>
            <a:chOff x="3525308" y="4138782"/>
            <a:chExt cx="2119833" cy="1738490"/>
          </a:xfrm>
        </p:grpSpPr>
        <p:sp>
          <p:nvSpPr>
            <p:cNvPr id="30" name="Rectangle 3"/>
            <p:cNvSpPr txBox="1">
              <a:spLocks noChangeArrowheads="1"/>
            </p:cNvSpPr>
            <p:nvPr/>
          </p:nvSpPr>
          <p:spPr bwMode="auto">
            <a:xfrm>
              <a:off x="3561818" y="4361291"/>
              <a:ext cx="2046812" cy="207167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>
              <a:lvl1pPr marL="342900" indent="-342900" eaLnBrk="0" hangingPunct="0">
                <a:spcBef>
                  <a:spcPct val="20000"/>
                </a:spcBef>
                <a:buFont typeface="Arial" panose="020B0604020202020204" pitchFamily="34" charset="0"/>
                <a:buNone/>
                <a:defRPr lang="en-US" altLang="ko-KR" sz="2000" dirty="0" smtClean="0">
                  <a:latin typeface="Microsoft Sans Serif" panose="020B0604020202020204" pitchFamily="34" charset="0"/>
                  <a:ea typeface="+mj-ea"/>
                  <a:cs typeface="Microsoft Sans Serif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latin typeface="+mn-lt"/>
                  <a:ea typeface="+mn-ea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latin typeface="+mn-lt"/>
                  <a:ea typeface="+mn-ea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latin typeface="+mn-lt"/>
                  <a:ea typeface="+mn-ea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latin typeface="+mn-lt"/>
                  <a:ea typeface="+mn-ea"/>
                </a:defRPr>
              </a:lvl5pPr>
              <a:lvl6pPr marL="25146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6pPr>
              <a:lvl7pPr marL="29718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7pPr>
              <a:lvl8pPr marL="3429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8pPr>
              <a:lvl9pPr marL="38862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9pPr>
            </a:lstStyle>
            <a:p>
              <a:pPr marL="0" indent="0" algn="r">
                <a:defRPr/>
              </a:pPr>
              <a:r>
                <a:rPr lang="en-US" sz="1467" b="1">
                  <a:solidFill>
                    <a:srgbClr val="222D47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STYLISH DESIGN</a:t>
              </a:r>
            </a:p>
          </p:txBody>
        </p:sp>
        <p:sp>
          <p:nvSpPr>
            <p:cNvPr id="31" name="Rectangle 3"/>
            <p:cNvSpPr txBox="1">
              <a:spLocks noChangeArrowheads="1"/>
            </p:cNvSpPr>
            <p:nvPr/>
          </p:nvSpPr>
          <p:spPr bwMode="auto">
            <a:xfrm>
              <a:off x="3539027" y="5038447"/>
              <a:ext cx="2092395" cy="602731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>
              <a:lvl1pPr marL="342900" indent="-342900" eaLnBrk="0" hangingPunct="0">
                <a:spcBef>
                  <a:spcPct val="20000"/>
                </a:spcBef>
                <a:buFont typeface="Arial" panose="020B0604020202020204" pitchFamily="34" charset="0"/>
                <a:buNone/>
                <a:defRPr lang="en-US" altLang="ko-KR" sz="2000" dirty="0" smtClean="0">
                  <a:latin typeface="Microsoft Sans Serif" panose="020B0604020202020204" pitchFamily="34" charset="0"/>
                  <a:ea typeface="+mj-ea"/>
                  <a:cs typeface="Microsoft Sans Serif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latin typeface="+mn-lt"/>
                  <a:ea typeface="+mn-ea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latin typeface="+mn-lt"/>
                  <a:ea typeface="+mn-ea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latin typeface="+mn-lt"/>
                  <a:ea typeface="+mn-ea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latin typeface="+mn-lt"/>
                  <a:ea typeface="+mn-ea"/>
                </a:defRPr>
              </a:lvl5pPr>
              <a:lvl6pPr marL="25146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6pPr>
              <a:lvl7pPr marL="29718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7pPr>
              <a:lvl8pPr marL="3429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8pPr>
              <a:lvl9pPr marL="38862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9pPr>
            </a:lstStyle>
            <a:p>
              <a:pPr marL="0" indent="0" algn="just">
                <a:spcBef>
                  <a:spcPts val="0"/>
                </a:spcBef>
                <a:defRPr/>
              </a:pPr>
              <a:r>
                <a:rPr lang="en-US" sz="1067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Powerpoint offers word processing, outlining, drawing, graphing, and presentation management tools- all designed to be easy to use and learn</a:t>
              </a:r>
            </a:p>
          </p:txBody>
        </p:sp>
        <p:cxnSp>
          <p:nvCxnSpPr>
            <p:cNvPr id="32" name="직선 연결선 28"/>
            <p:cNvCxnSpPr/>
            <p:nvPr/>
          </p:nvCxnSpPr>
          <p:spPr>
            <a:xfrm>
              <a:off x="3525308" y="4138782"/>
              <a:ext cx="2119833" cy="0"/>
            </a:xfrm>
            <a:prstGeom prst="line">
              <a:avLst/>
            </a:prstGeom>
            <a:ln w="57150">
              <a:solidFill>
                <a:srgbClr val="222D4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직선 연결선 29"/>
            <p:cNvCxnSpPr/>
            <p:nvPr/>
          </p:nvCxnSpPr>
          <p:spPr>
            <a:xfrm>
              <a:off x="3525308" y="5877272"/>
              <a:ext cx="2119833" cy="0"/>
            </a:xfrm>
            <a:prstGeom prst="line">
              <a:avLst/>
            </a:prstGeom>
            <a:ln w="57150">
              <a:solidFill>
                <a:srgbClr val="222D4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직선 연결선 30"/>
            <p:cNvCxnSpPr/>
            <p:nvPr/>
          </p:nvCxnSpPr>
          <p:spPr>
            <a:xfrm>
              <a:off x="3525308" y="4737094"/>
              <a:ext cx="2119833" cy="0"/>
            </a:xfrm>
            <a:prstGeom prst="line">
              <a:avLst/>
            </a:prstGeom>
            <a:ln w="12700">
              <a:solidFill>
                <a:srgbClr val="222D47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Freeform 11"/>
            <p:cNvSpPr>
              <a:spLocks noEditPoints="1"/>
            </p:cNvSpPr>
            <p:nvPr/>
          </p:nvSpPr>
          <p:spPr bwMode="auto">
            <a:xfrm>
              <a:off x="3525308" y="4270406"/>
              <a:ext cx="345019" cy="344135"/>
            </a:xfrm>
            <a:custGeom>
              <a:avLst/>
              <a:gdLst>
                <a:gd name="T0" fmla="*/ 526 w 1168"/>
                <a:gd name="T1" fmla="*/ 19 h 1168"/>
                <a:gd name="T2" fmla="*/ 485 w 1168"/>
                <a:gd name="T3" fmla="*/ 87 h 1168"/>
                <a:gd name="T4" fmla="*/ 496 w 1168"/>
                <a:gd name="T5" fmla="*/ 164 h 1168"/>
                <a:gd name="T6" fmla="*/ 557 w 1168"/>
                <a:gd name="T7" fmla="*/ 229 h 1168"/>
                <a:gd name="T8" fmla="*/ 626 w 1168"/>
                <a:gd name="T9" fmla="*/ 224 h 1168"/>
                <a:gd name="T10" fmla="*/ 679 w 1168"/>
                <a:gd name="T11" fmla="*/ 149 h 1168"/>
                <a:gd name="T12" fmla="*/ 680 w 1168"/>
                <a:gd name="T13" fmla="*/ 73 h 1168"/>
                <a:gd name="T14" fmla="*/ 631 w 1168"/>
                <a:gd name="T15" fmla="*/ 11 h 1168"/>
                <a:gd name="T16" fmla="*/ 651 w 1168"/>
                <a:gd name="T17" fmla="*/ 280 h 1168"/>
                <a:gd name="T18" fmla="*/ 750 w 1168"/>
                <a:gd name="T19" fmla="*/ 287 h 1168"/>
                <a:gd name="T20" fmla="*/ 784 w 1168"/>
                <a:gd name="T21" fmla="*/ 322 h 1168"/>
                <a:gd name="T22" fmla="*/ 793 w 1168"/>
                <a:gd name="T23" fmla="*/ 496 h 1168"/>
                <a:gd name="T24" fmla="*/ 392 w 1168"/>
                <a:gd name="T25" fmla="*/ 505 h 1168"/>
                <a:gd name="T26" fmla="*/ 367 w 1168"/>
                <a:gd name="T27" fmla="*/ 472 h 1168"/>
                <a:gd name="T28" fmla="*/ 393 w 1168"/>
                <a:gd name="T29" fmla="*/ 306 h 1168"/>
                <a:gd name="T30" fmla="*/ 505 w 1168"/>
                <a:gd name="T31" fmla="*/ 272 h 1168"/>
                <a:gd name="T32" fmla="*/ 206 w 1168"/>
                <a:gd name="T33" fmla="*/ 589 h 1168"/>
                <a:gd name="T34" fmla="*/ 139 w 1168"/>
                <a:gd name="T35" fmla="*/ 629 h 1168"/>
                <a:gd name="T36" fmla="*/ 117 w 1168"/>
                <a:gd name="T37" fmla="*/ 696 h 1168"/>
                <a:gd name="T38" fmla="*/ 148 w 1168"/>
                <a:gd name="T39" fmla="*/ 783 h 1168"/>
                <a:gd name="T40" fmla="*/ 220 w 1168"/>
                <a:gd name="T41" fmla="*/ 824 h 1168"/>
                <a:gd name="T42" fmla="*/ 284 w 1168"/>
                <a:gd name="T43" fmla="*/ 789 h 1168"/>
                <a:gd name="T44" fmla="*/ 319 w 1168"/>
                <a:gd name="T45" fmla="*/ 704 h 1168"/>
                <a:gd name="T46" fmla="*/ 301 w 1168"/>
                <a:gd name="T47" fmla="*/ 633 h 1168"/>
                <a:gd name="T48" fmla="*/ 237 w 1168"/>
                <a:gd name="T49" fmla="*/ 590 h 1168"/>
                <a:gd name="T50" fmla="*/ 293 w 1168"/>
                <a:gd name="T51" fmla="*/ 861 h 1168"/>
                <a:gd name="T52" fmla="*/ 405 w 1168"/>
                <a:gd name="T53" fmla="*/ 889 h 1168"/>
                <a:gd name="T54" fmla="*/ 436 w 1168"/>
                <a:gd name="T55" fmla="*/ 1068 h 1168"/>
                <a:gd name="T56" fmla="*/ 423 w 1168"/>
                <a:gd name="T57" fmla="*/ 1160 h 1168"/>
                <a:gd name="T58" fmla="*/ 23 w 1168"/>
                <a:gd name="T59" fmla="*/ 1166 h 1168"/>
                <a:gd name="T60" fmla="*/ 1 w 1168"/>
                <a:gd name="T61" fmla="*/ 1115 h 1168"/>
                <a:gd name="T62" fmla="*/ 24 w 1168"/>
                <a:gd name="T63" fmla="*/ 900 h 1168"/>
                <a:gd name="T64" fmla="*/ 133 w 1168"/>
                <a:gd name="T65" fmla="*/ 860 h 1168"/>
                <a:gd name="T66" fmla="*/ 557 w 1168"/>
                <a:gd name="T67" fmla="*/ 589 h 1168"/>
                <a:gd name="T68" fmla="*/ 584 w 1168"/>
                <a:gd name="T69" fmla="*/ 561 h 1168"/>
                <a:gd name="T70" fmla="*/ 611 w 1168"/>
                <a:gd name="T71" fmla="*/ 583 h 1168"/>
                <a:gd name="T72" fmla="*/ 729 w 1168"/>
                <a:gd name="T73" fmla="*/ 780 h 1168"/>
                <a:gd name="T74" fmla="*/ 715 w 1168"/>
                <a:gd name="T75" fmla="*/ 812 h 1168"/>
                <a:gd name="T76" fmla="*/ 479 w 1168"/>
                <a:gd name="T77" fmla="*/ 811 h 1168"/>
                <a:gd name="T78" fmla="*/ 441 w 1168"/>
                <a:gd name="T79" fmla="*/ 801 h 1168"/>
                <a:gd name="T80" fmla="*/ 447 w 1168"/>
                <a:gd name="T81" fmla="*/ 767 h 1168"/>
                <a:gd name="T82" fmla="*/ 929 w 1168"/>
                <a:gd name="T83" fmla="*/ 591 h 1168"/>
                <a:gd name="T84" fmla="*/ 866 w 1168"/>
                <a:gd name="T85" fmla="*/ 637 h 1168"/>
                <a:gd name="T86" fmla="*/ 850 w 1168"/>
                <a:gd name="T87" fmla="*/ 707 h 1168"/>
                <a:gd name="T88" fmla="*/ 888 w 1168"/>
                <a:gd name="T89" fmla="*/ 792 h 1168"/>
                <a:gd name="T90" fmla="*/ 953 w 1168"/>
                <a:gd name="T91" fmla="*/ 824 h 1168"/>
                <a:gd name="T92" fmla="*/ 1023 w 1168"/>
                <a:gd name="T93" fmla="*/ 780 h 1168"/>
                <a:gd name="T94" fmla="*/ 1052 w 1168"/>
                <a:gd name="T95" fmla="*/ 693 h 1168"/>
                <a:gd name="T96" fmla="*/ 1028 w 1168"/>
                <a:gd name="T97" fmla="*/ 625 h 1168"/>
                <a:gd name="T98" fmla="*/ 960 w 1168"/>
                <a:gd name="T99" fmla="*/ 589 h 1168"/>
                <a:gd name="T100" fmla="*/ 1030 w 1168"/>
                <a:gd name="T101" fmla="*/ 860 h 1168"/>
                <a:gd name="T102" fmla="*/ 1142 w 1168"/>
                <a:gd name="T103" fmla="*/ 894 h 1168"/>
                <a:gd name="T104" fmla="*/ 1168 w 1168"/>
                <a:gd name="T105" fmla="*/ 1092 h 1168"/>
                <a:gd name="T106" fmla="*/ 1151 w 1168"/>
                <a:gd name="T107" fmla="*/ 1164 h 1168"/>
                <a:gd name="T108" fmla="*/ 751 w 1168"/>
                <a:gd name="T109" fmla="*/ 1164 h 1168"/>
                <a:gd name="T110" fmla="*/ 732 w 1168"/>
                <a:gd name="T111" fmla="*/ 1092 h 1168"/>
                <a:gd name="T112" fmla="*/ 760 w 1168"/>
                <a:gd name="T113" fmla="*/ 894 h 1168"/>
                <a:gd name="T114" fmla="*/ 872 w 1168"/>
                <a:gd name="T115" fmla="*/ 860 h 1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168" h="1168">
                  <a:moveTo>
                    <a:pt x="583" y="0"/>
                  </a:moveTo>
                  <a:lnTo>
                    <a:pt x="583" y="0"/>
                  </a:lnTo>
                  <a:lnTo>
                    <a:pt x="573" y="1"/>
                  </a:lnTo>
                  <a:lnTo>
                    <a:pt x="562" y="2"/>
                  </a:lnTo>
                  <a:lnTo>
                    <a:pt x="552" y="6"/>
                  </a:lnTo>
                  <a:lnTo>
                    <a:pt x="543" y="9"/>
                  </a:lnTo>
                  <a:lnTo>
                    <a:pt x="535" y="14"/>
                  </a:lnTo>
                  <a:lnTo>
                    <a:pt x="526" y="19"/>
                  </a:lnTo>
                  <a:lnTo>
                    <a:pt x="519" y="25"/>
                  </a:lnTo>
                  <a:lnTo>
                    <a:pt x="511" y="33"/>
                  </a:lnTo>
                  <a:lnTo>
                    <a:pt x="505" y="40"/>
                  </a:lnTo>
                  <a:lnTo>
                    <a:pt x="500" y="49"/>
                  </a:lnTo>
                  <a:lnTo>
                    <a:pt x="494" y="57"/>
                  </a:lnTo>
                  <a:lnTo>
                    <a:pt x="490" y="67"/>
                  </a:lnTo>
                  <a:lnTo>
                    <a:pt x="487" y="76"/>
                  </a:lnTo>
                  <a:lnTo>
                    <a:pt x="485" y="87"/>
                  </a:lnTo>
                  <a:lnTo>
                    <a:pt x="484" y="97"/>
                  </a:lnTo>
                  <a:lnTo>
                    <a:pt x="484" y="108"/>
                  </a:lnTo>
                  <a:lnTo>
                    <a:pt x="484" y="108"/>
                  </a:lnTo>
                  <a:lnTo>
                    <a:pt x="484" y="120"/>
                  </a:lnTo>
                  <a:lnTo>
                    <a:pt x="486" y="131"/>
                  </a:lnTo>
                  <a:lnTo>
                    <a:pt x="488" y="141"/>
                  </a:lnTo>
                  <a:lnTo>
                    <a:pt x="492" y="153"/>
                  </a:lnTo>
                  <a:lnTo>
                    <a:pt x="496" y="164"/>
                  </a:lnTo>
                  <a:lnTo>
                    <a:pt x="502" y="175"/>
                  </a:lnTo>
                  <a:lnTo>
                    <a:pt x="508" y="185"/>
                  </a:lnTo>
                  <a:lnTo>
                    <a:pt x="514" y="195"/>
                  </a:lnTo>
                  <a:lnTo>
                    <a:pt x="521" y="203"/>
                  </a:lnTo>
                  <a:lnTo>
                    <a:pt x="529" y="211"/>
                  </a:lnTo>
                  <a:lnTo>
                    <a:pt x="538" y="219"/>
                  </a:lnTo>
                  <a:lnTo>
                    <a:pt x="548" y="225"/>
                  </a:lnTo>
                  <a:lnTo>
                    <a:pt x="557" y="229"/>
                  </a:lnTo>
                  <a:lnTo>
                    <a:pt x="566" y="233"/>
                  </a:lnTo>
                  <a:lnTo>
                    <a:pt x="576" y="235"/>
                  </a:lnTo>
                  <a:lnTo>
                    <a:pt x="586" y="236"/>
                  </a:lnTo>
                  <a:lnTo>
                    <a:pt x="586" y="236"/>
                  </a:lnTo>
                  <a:lnTo>
                    <a:pt x="597" y="235"/>
                  </a:lnTo>
                  <a:lnTo>
                    <a:pt x="607" y="233"/>
                  </a:lnTo>
                  <a:lnTo>
                    <a:pt x="617" y="228"/>
                  </a:lnTo>
                  <a:lnTo>
                    <a:pt x="626" y="224"/>
                  </a:lnTo>
                  <a:lnTo>
                    <a:pt x="634" y="217"/>
                  </a:lnTo>
                  <a:lnTo>
                    <a:pt x="642" y="209"/>
                  </a:lnTo>
                  <a:lnTo>
                    <a:pt x="650" y="201"/>
                  </a:lnTo>
                  <a:lnTo>
                    <a:pt x="657" y="192"/>
                  </a:lnTo>
                  <a:lnTo>
                    <a:pt x="664" y="181"/>
                  </a:lnTo>
                  <a:lnTo>
                    <a:pt x="670" y="171"/>
                  </a:lnTo>
                  <a:lnTo>
                    <a:pt x="674" y="161"/>
                  </a:lnTo>
                  <a:lnTo>
                    <a:pt x="679" y="149"/>
                  </a:lnTo>
                  <a:lnTo>
                    <a:pt x="681" y="138"/>
                  </a:lnTo>
                  <a:lnTo>
                    <a:pt x="683" y="127"/>
                  </a:lnTo>
                  <a:lnTo>
                    <a:pt x="686" y="115"/>
                  </a:lnTo>
                  <a:lnTo>
                    <a:pt x="686" y="104"/>
                  </a:lnTo>
                  <a:lnTo>
                    <a:pt x="686" y="104"/>
                  </a:lnTo>
                  <a:lnTo>
                    <a:pt x="684" y="94"/>
                  </a:lnTo>
                  <a:lnTo>
                    <a:pt x="683" y="83"/>
                  </a:lnTo>
                  <a:lnTo>
                    <a:pt x="680" y="73"/>
                  </a:lnTo>
                  <a:lnTo>
                    <a:pt x="676" y="63"/>
                  </a:lnTo>
                  <a:lnTo>
                    <a:pt x="672" y="54"/>
                  </a:lnTo>
                  <a:lnTo>
                    <a:pt x="667" y="46"/>
                  </a:lnTo>
                  <a:lnTo>
                    <a:pt x="662" y="38"/>
                  </a:lnTo>
                  <a:lnTo>
                    <a:pt x="655" y="30"/>
                  </a:lnTo>
                  <a:lnTo>
                    <a:pt x="647" y="23"/>
                  </a:lnTo>
                  <a:lnTo>
                    <a:pt x="639" y="17"/>
                  </a:lnTo>
                  <a:lnTo>
                    <a:pt x="631" y="11"/>
                  </a:lnTo>
                  <a:lnTo>
                    <a:pt x="622" y="8"/>
                  </a:lnTo>
                  <a:lnTo>
                    <a:pt x="613" y="5"/>
                  </a:lnTo>
                  <a:lnTo>
                    <a:pt x="602" y="2"/>
                  </a:lnTo>
                  <a:lnTo>
                    <a:pt x="593" y="0"/>
                  </a:lnTo>
                  <a:lnTo>
                    <a:pt x="583" y="0"/>
                  </a:lnTo>
                  <a:lnTo>
                    <a:pt x="583" y="0"/>
                  </a:lnTo>
                  <a:close/>
                  <a:moveTo>
                    <a:pt x="584" y="374"/>
                  </a:moveTo>
                  <a:lnTo>
                    <a:pt x="651" y="280"/>
                  </a:lnTo>
                  <a:lnTo>
                    <a:pt x="651" y="280"/>
                  </a:lnTo>
                  <a:lnTo>
                    <a:pt x="655" y="276"/>
                  </a:lnTo>
                  <a:lnTo>
                    <a:pt x="659" y="273"/>
                  </a:lnTo>
                  <a:lnTo>
                    <a:pt x="664" y="272"/>
                  </a:lnTo>
                  <a:lnTo>
                    <a:pt x="669" y="272"/>
                  </a:lnTo>
                  <a:lnTo>
                    <a:pt x="740" y="285"/>
                  </a:lnTo>
                  <a:lnTo>
                    <a:pt x="740" y="285"/>
                  </a:lnTo>
                  <a:lnTo>
                    <a:pt x="750" y="287"/>
                  </a:lnTo>
                  <a:lnTo>
                    <a:pt x="758" y="291"/>
                  </a:lnTo>
                  <a:lnTo>
                    <a:pt x="764" y="295"/>
                  </a:lnTo>
                  <a:lnTo>
                    <a:pt x="770" y="300"/>
                  </a:lnTo>
                  <a:lnTo>
                    <a:pt x="776" y="306"/>
                  </a:lnTo>
                  <a:lnTo>
                    <a:pt x="779" y="311"/>
                  </a:lnTo>
                  <a:lnTo>
                    <a:pt x="781" y="317"/>
                  </a:lnTo>
                  <a:lnTo>
                    <a:pt x="784" y="322"/>
                  </a:lnTo>
                  <a:lnTo>
                    <a:pt x="784" y="322"/>
                  </a:lnTo>
                  <a:lnTo>
                    <a:pt x="795" y="410"/>
                  </a:lnTo>
                  <a:lnTo>
                    <a:pt x="799" y="443"/>
                  </a:lnTo>
                  <a:lnTo>
                    <a:pt x="802" y="472"/>
                  </a:lnTo>
                  <a:lnTo>
                    <a:pt x="802" y="472"/>
                  </a:lnTo>
                  <a:lnTo>
                    <a:pt x="801" y="479"/>
                  </a:lnTo>
                  <a:lnTo>
                    <a:pt x="800" y="485"/>
                  </a:lnTo>
                  <a:lnTo>
                    <a:pt x="797" y="492"/>
                  </a:lnTo>
                  <a:lnTo>
                    <a:pt x="793" y="496"/>
                  </a:lnTo>
                  <a:lnTo>
                    <a:pt x="793" y="496"/>
                  </a:lnTo>
                  <a:lnTo>
                    <a:pt x="788" y="501"/>
                  </a:lnTo>
                  <a:lnTo>
                    <a:pt x="783" y="504"/>
                  </a:lnTo>
                  <a:lnTo>
                    <a:pt x="776" y="505"/>
                  </a:lnTo>
                  <a:lnTo>
                    <a:pt x="770" y="507"/>
                  </a:lnTo>
                  <a:lnTo>
                    <a:pt x="399" y="507"/>
                  </a:lnTo>
                  <a:lnTo>
                    <a:pt x="399" y="507"/>
                  </a:lnTo>
                  <a:lnTo>
                    <a:pt x="392" y="505"/>
                  </a:lnTo>
                  <a:lnTo>
                    <a:pt x="387" y="504"/>
                  </a:lnTo>
                  <a:lnTo>
                    <a:pt x="381" y="501"/>
                  </a:lnTo>
                  <a:lnTo>
                    <a:pt x="376" y="496"/>
                  </a:lnTo>
                  <a:lnTo>
                    <a:pt x="376" y="496"/>
                  </a:lnTo>
                  <a:lnTo>
                    <a:pt x="372" y="492"/>
                  </a:lnTo>
                  <a:lnTo>
                    <a:pt x="369" y="485"/>
                  </a:lnTo>
                  <a:lnTo>
                    <a:pt x="367" y="479"/>
                  </a:lnTo>
                  <a:lnTo>
                    <a:pt x="367" y="472"/>
                  </a:lnTo>
                  <a:lnTo>
                    <a:pt x="367" y="472"/>
                  </a:lnTo>
                  <a:lnTo>
                    <a:pt x="369" y="443"/>
                  </a:lnTo>
                  <a:lnTo>
                    <a:pt x="374" y="410"/>
                  </a:lnTo>
                  <a:lnTo>
                    <a:pt x="385" y="322"/>
                  </a:lnTo>
                  <a:lnTo>
                    <a:pt x="385" y="322"/>
                  </a:lnTo>
                  <a:lnTo>
                    <a:pt x="387" y="317"/>
                  </a:lnTo>
                  <a:lnTo>
                    <a:pt x="389" y="311"/>
                  </a:lnTo>
                  <a:lnTo>
                    <a:pt x="393" y="306"/>
                  </a:lnTo>
                  <a:lnTo>
                    <a:pt x="398" y="300"/>
                  </a:lnTo>
                  <a:lnTo>
                    <a:pt x="404" y="295"/>
                  </a:lnTo>
                  <a:lnTo>
                    <a:pt x="411" y="291"/>
                  </a:lnTo>
                  <a:lnTo>
                    <a:pt x="419" y="287"/>
                  </a:lnTo>
                  <a:lnTo>
                    <a:pt x="428" y="285"/>
                  </a:lnTo>
                  <a:lnTo>
                    <a:pt x="500" y="272"/>
                  </a:lnTo>
                  <a:lnTo>
                    <a:pt x="500" y="272"/>
                  </a:lnTo>
                  <a:lnTo>
                    <a:pt x="505" y="272"/>
                  </a:lnTo>
                  <a:lnTo>
                    <a:pt x="510" y="273"/>
                  </a:lnTo>
                  <a:lnTo>
                    <a:pt x="513" y="276"/>
                  </a:lnTo>
                  <a:lnTo>
                    <a:pt x="517" y="280"/>
                  </a:lnTo>
                  <a:lnTo>
                    <a:pt x="584" y="374"/>
                  </a:lnTo>
                  <a:lnTo>
                    <a:pt x="584" y="374"/>
                  </a:lnTo>
                  <a:close/>
                  <a:moveTo>
                    <a:pt x="217" y="589"/>
                  </a:moveTo>
                  <a:lnTo>
                    <a:pt x="217" y="589"/>
                  </a:lnTo>
                  <a:lnTo>
                    <a:pt x="206" y="589"/>
                  </a:lnTo>
                  <a:lnTo>
                    <a:pt x="196" y="591"/>
                  </a:lnTo>
                  <a:lnTo>
                    <a:pt x="186" y="593"/>
                  </a:lnTo>
                  <a:lnTo>
                    <a:pt x="177" y="598"/>
                  </a:lnTo>
                  <a:lnTo>
                    <a:pt x="169" y="602"/>
                  </a:lnTo>
                  <a:lnTo>
                    <a:pt x="159" y="607"/>
                  </a:lnTo>
                  <a:lnTo>
                    <a:pt x="153" y="614"/>
                  </a:lnTo>
                  <a:lnTo>
                    <a:pt x="145" y="621"/>
                  </a:lnTo>
                  <a:lnTo>
                    <a:pt x="139" y="629"/>
                  </a:lnTo>
                  <a:lnTo>
                    <a:pt x="133" y="637"/>
                  </a:lnTo>
                  <a:lnTo>
                    <a:pt x="129" y="646"/>
                  </a:lnTo>
                  <a:lnTo>
                    <a:pt x="124" y="655"/>
                  </a:lnTo>
                  <a:lnTo>
                    <a:pt x="121" y="665"/>
                  </a:lnTo>
                  <a:lnTo>
                    <a:pt x="118" y="675"/>
                  </a:lnTo>
                  <a:lnTo>
                    <a:pt x="117" y="686"/>
                  </a:lnTo>
                  <a:lnTo>
                    <a:pt x="117" y="696"/>
                  </a:lnTo>
                  <a:lnTo>
                    <a:pt x="117" y="696"/>
                  </a:lnTo>
                  <a:lnTo>
                    <a:pt x="117" y="707"/>
                  </a:lnTo>
                  <a:lnTo>
                    <a:pt x="120" y="719"/>
                  </a:lnTo>
                  <a:lnTo>
                    <a:pt x="122" y="730"/>
                  </a:lnTo>
                  <a:lnTo>
                    <a:pt x="125" y="742"/>
                  </a:lnTo>
                  <a:lnTo>
                    <a:pt x="130" y="752"/>
                  </a:lnTo>
                  <a:lnTo>
                    <a:pt x="136" y="763"/>
                  </a:lnTo>
                  <a:lnTo>
                    <a:pt x="141" y="774"/>
                  </a:lnTo>
                  <a:lnTo>
                    <a:pt x="148" y="783"/>
                  </a:lnTo>
                  <a:lnTo>
                    <a:pt x="155" y="792"/>
                  </a:lnTo>
                  <a:lnTo>
                    <a:pt x="163" y="800"/>
                  </a:lnTo>
                  <a:lnTo>
                    <a:pt x="172" y="807"/>
                  </a:lnTo>
                  <a:lnTo>
                    <a:pt x="181" y="813"/>
                  </a:lnTo>
                  <a:lnTo>
                    <a:pt x="190" y="818"/>
                  </a:lnTo>
                  <a:lnTo>
                    <a:pt x="199" y="821"/>
                  </a:lnTo>
                  <a:lnTo>
                    <a:pt x="210" y="824"/>
                  </a:lnTo>
                  <a:lnTo>
                    <a:pt x="220" y="824"/>
                  </a:lnTo>
                  <a:lnTo>
                    <a:pt x="220" y="824"/>
                  </a:lnTo>
                  <a:lnTo>
                    <a:pt x="230" y="824"/>
                  </a:lnTo>
                  <a:lnTo>
                    <a:pt x="241" y="820"/>
                  </a:lnTo>
                  <a:lnTo>
                    <a:pt x="251" y="817"/>
                  </a:lnTo>
                  <a:lnTo>
                    <a:pt x="260" y="811"/>
                  </a:lnTo>
                  <a:lnTo>
                    <a:pt x="268" y="805"/>
                  </a:lnTo>
                  <a:lnTo>
                    <a:pt x="277" y="797"/>
                  </a:lnTo>
                  <a:lnTo>
                    <a:pt x="284" y="789"/>
                  </a:lnTo>
                  <a:lnTo>
                    <a:pt x="291" y="780"/>
                  </a:lnTo>
                  <a:lnTo>
                    <a:pt x="298" y="770"/>
                  </a:lnTo>
                  <a:lnTo>
                    <a:pt x="303" y="760"/>
                  </a:lnTo>
                  <a:lnTo>
                    <a:pt x="308" y="748"/>
                  </a:lnTo>
                  <a:lnTo>
                    <a:pt x="312" y="738"/>
                  </a:lnTo>
                  <a:lnTo>
                    <a:pt x="316" y="727"/>
                  </a:lnTo>
                  <a:lnTo>
                    <a:pt x="318" y="715"/>
                  </a:lnTo>
                  <a:lnTo>
                    <a:pt x="319" y="704"/>
                  </a:lnTo>
                  <a:lnTo>
                    <a:pt x="319" y="693"/>
                  </a:lnTo>
                  <a:lnTo>
                    <a:pt x="319" y="693"/>
                  </a:lnTo>
                  <a:lnTo>
                    <a:pt x="318" y="681"/>
                  </a:lnTo>
                  <a:lnTo>
                    <a:pt x="317" y="671"/>
                  </a:lnTo>
                  <a:lnTo>
                    <a:pt x="315" y="661"/>
                  </a:lnTo>
                  <a:lnTo>
                    <a:pt x="310" y="651"/>
                  </a:lnTo>
                  <a:lnTo>
                    <a:pt x="306" y="642"/>
                  </a:lnTo>
                  <a:lnTo>
                    <a:pt x="301" y="633"/>
                  </a:lnTo>
                  <a:lnTo>
                    <a:pt x="295" y="625"/>
                  </a:lnTo>
                  <a:lnTo>
                    <a:pt x="288" y="618"/>
                  </a:lnTo>
                  <a:lnTo>
                    <a:pt x="280" y="612"/>
                  </a:lnTo>
                  <a:lnTo>
                    <a:pt x="274" y="605"/>
                  </a:lnTo>
                  <a:lnTo>
                    <a:pt x="264" y="600"/>
                  </a:lnTo>
                  <a:lnTo>
                    <a:pt x="255" y="596"/>
                  </a:lnTo>
                  <a:lnTo>
                    <a:pt x="246" y="592"/>
                  </a:lnTo>
                  <a:lnTo>
                    <a:pt x="237" y="590"/>
                  </a:lnTo>
                  <a:lnTo>
                    <a:pt x="227" y="589"/>
                  </a:lnTo>
                  <a:lnTo>
                    <a:pt x="217" y="589"/>
                  </a:lnTo>
                  <a:lnTo>
                    <a:pt x="217" y="589"/>
                  </a:lnTo>
                  <a:close/>
                  <a:moveTo>
                    <a:pt x="218" y="962"/>
                  </a:moveTo>
                  <a:lnTo>
                    <a:pt x="285" y="868"/>
                  </a:lnTo>
                  <a:lnTo>
                    <a:pt x="285" y="868"/>
                  </a:lnTo>
                  <a:lnTo>
                    <a:pt x="288" y="864"/>
                  </a:lnTo>
                  <a:lnTo>
                    <a:pt x="293" y="861"/>
                  </a:lnTo>
                  <a:lnTo>
                    <a:pt x="298" y="860"/>
                  </a:lnTo>
                  <a:lnTo>
                    <a:pt x="302" y="860"/>
                  </a:lnTo>
                  <a:lnTo>
                    <a:pt x="374" y="873"/>
                  </a:lnTo>
                  <a:lnTo>
                    <a:pt x="374" y="873"/>
                  </a:lnTo>
                  <a:lnTo>
                    <a:pt x="383" y="875"/>
                  </a:lnTo>
                  <a:lnTo>
                    <a:pt x="391" y="878"/>
                  </a:lnTo>
                  <a:lnTo>
                    <a:pt x="398" y="883"/>
                  </a:lnTo>
                  <a:lnTo>
                    <a:pt x="405" y="889"/>
                  </a:lnTo>
                  <a:lnTo>
                    <a:pt x="409" y="894"/>
                  </a:lnTo>
                  <a:lnTo>
                    <a:pt x="413" y="900"/>
                  </a:lnTo>
                  <a:lnTo>
                    <a:pt x="415" y="905"/>
                  </a:lnTo>
                  <a:lnTo>
                    <a:pt x="417" y="910"/>
                  </a:lnTo>
                  <a:lnTo>
                    <a:pt x="417" y="910"/>
                  </a:lnTo>
                  <a:lnTo>
                    <a:pt x="428" y="987"/>
                  </a:lnTo>
                  <a:lnTo>
                    <a:pt x="433" y="1044"/>
                  </a:lnTo>
                  <a:lnTo>
                    <a:pt x="436" y="1068"/>
                  </a:lnTo>
                  <a:lnTo>
                    <a:pt x="436" y="1092"/>
                  </a:lnTo>
                  <a:lnTo>
                    <a:pt x="436" y="1115"/>
                  </a:lnTo>
                  <a:lnTo>
                    <a:pt x="433" y="1140"/>
                  </a:lnTo>
                  <a:lnTo>
                    <a:pt x="433" y="1140"/>
                  </a:lnTo>
                  <a:lnTo>
                    <a:pt x="432" y="1145"/>
                  </a:lnTo>
                  <a:lnTo>
                    <a:pt x="430" y="1151"/>
                  </a:lnTo>
                  <a:lnTo>
                    <a:pt x="427" y="1156"/>
                  </a:lnTo>
                  <a:lnTo>
                    <a:pt x="423" y="1160"/>
                  </a:lnTo>
                  <a:lnTo>
                    <a:pt x="419" y="1164"/>
                  </a:lnTo>
                  <a:lnTo>
                    <a:pt x="413" y="1166"/>
                  </a:lnTo>
                  <a:lnTo>
                    <a:pt x="407" y="1168"/>
                  </a:lnTo>
                  <a:lnTo>
                    <a:pt x="401" y="1168"/>
                  </a:lnTo>
                  <a:lnTo>
                    <a:pt x="35" y="1168"/>
                  </a:lnTo>
                  <a:lnTo>
                    <a:pt x="35" y="1168"/>
                  </a:lnTo>
                  <a:lnTo>
                    <a:pt x="28" y="1168"/>
                  </a:lnTo>
                  <a:lnTo>
                    <a:pt x="23" y="1166"/>
                  </a:lnTo>
                  <a:lnTo>
                    <a:pt x="18" y="1164"/>
                  </a:lnTo>
                  <a:lnTo>
                    <a:pt x="13" y="1160"/>
                  </a:lnTo>
                  <a:lnTo>
                    <a:pt x="9" y="1156"/>
                  </a:lnTo>
                  <a:lnTo>
                    <a:pt x="7" y="1151"/>
                  </a:lnTo>
                  <a:lnTo>
                    <a:pt x="4" y="1145"/>
                  </a:lnTo>
                  <a:lnTo>
                    <a:pt x="3" y="1140"/>
                  </a:lnTo>
                  <a:lnTo>
                    <a:pt x="3" y="1140"/>
                  </a:lnTo>
                  <a:lnTo>
                    <a:pt x="1" y="1115"/>
                  </a:lnTo>
                  <a:lnTo>
                    <a:pt x="0" y="1092"/>
                  </a:lnTo>
                  <a:lnTo>
                    <a:pt x="1" y="1068"/>
                  </a:lnTo>
                  <a:lnTo>
                    <a:pt x="2" y="1044"/>
                  </a:lnTo>
                  <a:lnTo>
                    <a:pt x="9" y="987"/>
                  </a:lnTo>
                  <a:lnTo>
                    <a:pt x="19" y="910"/>
                  </a:lnTo>
                  <a:lnTo>
                    <a:pt x="19" y="910"/>
                  </a:lnTo>
                  <a:lnTo>
                    <a:pt x="20" y="905"/>
                  </a:lnTo>
                  <a:lnTo>
                    <a:pt x="24" y="900"/>
                  </a:lnTo>
                  <a:lnTo>
                    <a:pt x="27" y="894"/>
                  </a:lnTo>
                  <a:lnTo>
                    <a:pt x="32" y="889"/>
                  </a:lnTo>
                  <a:lnTo>
                    <a:pt x="37" y="883"/>
                  </a:lnTo>
                  <a:lnTo>
                    <a:pt x="44" y="878"/>
                  </a:lnTo>
                  <a:lnTo>
                    <a:pt x="52" y="875"/>
                  </a:lnTo>
                  <a:lnTo>
                    <a:pt x="61" y="873"/>
                  </a:lnTo>
                  <a:lnTo>
                    <a:pt x="133" y="860"/>
                  </a:lnTo>
                  <a:lnTo>
                    <a:pt x="133" y="860"/>
                  </a:lnTo>
                  <a:lnTo>
                    <a:pt x="139" y="860"/>
                  </a:lnTo>
                  <a:lnTo>
                    <a:pt x="144" y="861"/>
                  </a:lnTo>
                  <a:lnTo>
                    <a:pt x="147" y="864"/>
                  </a:lnTo>
                  <a:lnTo>
                    <a:pt x="150" y="868"/>
                  </a:lnTo>
                  <a:lnTo>
                    <a:pt x="218" y="962"/>
                  </a:lnTo>
                  <a:lnTo>
                    <a:pt x="218" y="962"/>
                  </a:lnTo>
                  <a:close/>
                  <a:moveTo>
                    <a:pt x="557" y="589"/>
                  </a:moveTo>
                  <a:lnTo>
                    <a:pt x="557" y="589"/>
                  </a:lnTo>
                  <a:lnTo>
                    <a:pt x="558" y="583"/>
                  </a:lnTo>
                  <a:lnTo>
                    <a:pt x="559" y="577"/>
                  </a:lnTo>
                  <a:lnTo>
                    <a:pt x="561" y="573"/>
                  </a:lnTo>
                  <a:lnTo>
                    <a:pt x="565" y="569"/>
                  </a:lnTo>
                  <a:lnTo>
                    <a:pt x="569" y="566"/>
                  </a:lnTo>
                  <a:lnTo>
                    <a:pt x="574" y="562"/>
                  </a:lnTo>
                  <a:lnTo>
                    <a:pt x="578" y="561"/>
                  </a:lnTo>
                  <a:lnTo>
                    <a:pt x="584" y="561"/>
                  </a:lnTo>
                  <a:lnTo>
                    <a:pt x="584" y="561"/>
                  </a:lnTo>
                  <a:lnTo>
                    <a:pt x="590" y="561"/>
                  </a:lnTo>
                  <a:lnTo>
                    <a:pt x="595" y="562"/>
                  </a:lnTo>
                  <a:lnTo>
                    <a:pt x="600" y="566"/>
                  </a:lnTo>
                  <a:lnTo>
                    <a:pt x="603" y="569"/>
                  </a:lnTo>
                  <a:lnTo>
                    <a:pt x="607" y="573"/>
                  </a:lnTo>
                  <a:lnTo>
                    <a:pt x="609" y="577"/>
                  </a:lnTo>
                  <a:lnTo>
                    <a:pt x="611" y="583"/>
                  </a:lnTo>
                  <a:lnTo>
                    <a:pt x="611" y="589"/>
                  </a:lnTo>
                  <a:lnTo>
                    <a:pt x="611" y="703"/>
                  </a:lnTo>
                  <a:lnTo>
                    <a:pt x="716" y="763"/>
                  </a:lnTo>
                  <a:lnTo>
                    <a:pt x="716" y="763"/>
                  </a:lnTo>
                  <a:lnTo>
                    <a:pt x="721" y="767"/>
                  </a:lnTo>
                  <a:lnTo>
                    <a:pt x="724" y="771"/>
                  </a:lnTo>
                  <a:lnTo>
                    <a:pt x="728" y="776"/>
                  </a:lnTo>
                  <a:lnTo>
                    <a:pt x="729" y="780"/>
                  </a:lnTo>
                  <a:lnTo>
                    <a:pt x="730" y="785"/>
                  </a:lnTo>
                  <a:lnTo>
                    <a:pt x="730" y="791"/>
                  </a:lnTo>
                  <a:lnTo>
                    <a:pt x="729" y="796"/>
                  </a:lnTo>
                  <a:lnTo>
                    <a:pt x="727" y="801"/>
                  </a:lnTo>
                  <a:lnTo>
                    <a:pt x="727" y="801"/>
                  </a:lnTo>
                  <a:lnTo>
                    <a:pt x="723" y="805"/>
                  </a:lnTo>
                  <a:lnTo>
                    <a:pt x="720" y="809"/>
                  </a:lnTo>
                  <a:lnTo>
                    <a:pt x="715" y="812"/>
                  </a:lnTo>
                  <a:lnTo>
                    <a:pt x="711" y="813"/>
                  </a:lnTo>
                  <a:lnTo>
                    <a:pt x="705" y="815"/>
                  </a:lnTo>
                  <a:lnTo>
                    <a:pt x="699" y="815"/>
                  </a:lnTo>
                  <a:lnTo>
                    <a:pt x="695" y="813"/>
                  </a:lnTo>
                  <a:lnTo>
                    <a:pt x="689" y="811"/>
                  </a:lnTo>
                  <a:lnTo>
                    <a:pt x="584" y="751"/>
                  </a:lnTo>
                  <a:lnTo>
                    <a:pt x="479" y="811"/>
                  </a:lnTo>
                  <a:lnTo>
                    <a:pt x="479" y="811"/>
                  </a:lnTo>
                  <a:lnTo>
                    <a:pt x="474" y="813"/>
                  </a:lnTo>
                  <a:lnTo>
                    <a:pt x="469" y="815"/>
                  </a:lnTo>
                  <a:lnTo>
                    <a:pt x="464" y="815"/>
                  </a:lnTo>
                  <a:lnTo>
                    <a:pt x="459" y="813"/>
                  </a:lnTo>
                  <a:lnTo>
                    <a:pt x="454" y="812"/>
                  </a:lnTo>
                  <a:lnTo>
                    <a:pt x="449" y="809"/>
                  </a:lnTo>
                  <a:lnTo>
                    <a:pt x="445" y="805"/>
                  </a:lnTo>
                  <a:lnTo>
                    <a:pt x="441" y="801"/>
                  </a:lnTo>
                  <a:lnTo>
                    <a:pt x="441" y="801"/>
                  </a:lnTo>
                  <a:lnTo>
                    <a:pt x="439" y="796"/>
                  </a:lnTo>
                  <a:lnTo>
                    <a:pt x="438" y="791"/>
                  </a:lnTo>
                  <a:lnTo>
                    <a:pt x="438" y="785"/>
                  </a:lnTo>
                  <a:lnTo>
                    <a:pt x="439" y="780"/>
                  </a:lnTo>
                  <a:lnTo>
                    <a:pt x="441" y="776"/>
                  </a:lnTo>
                  <a:lnTo>
                    <a:pt x="444" y="771"/>
                  </a:lnTo>
                  <a:lnTo>
                    <a:pt x="447" y="767"/>
                  </a:lnTo>
                  <a:lnTo>
                    <a:pt x="452" y="763"/>
                  </a:lnTo>
                  <a:lnTo>
                    <a:pt x="557" y="703"/>
                  </a:lnTo>
                  <a:lnTo>
                    <a:pt x="557" y="589"/>
                  </a:lnTo>
                  <a:lnTo>
                    <a:pt x="557" y="589"/>
                  </a:lnTo>
                  <a:close/>
                  <a:moveTo>
                    <a:pt x="949" y="589"/>
                  </a:moveTo>
                  <a:lnTo>
                    <a:pt x="949" y="589"/>
                  </a:lnTo>
                  <a:lnTo>
                    <a:pt x="938" y="589"/>
                  </a:lnTo>
                  <a:lnTo>
                    <a:pt x="929" y="591"/>
                  </a:lnTo>
                  <a:lnTo>
                    <a:pt x="918" y="593"/>
                  </a:lnTo>
                  <a:lnTo>
                    <a:pt x="909" y="598"/>
                  </a:lnTo>
                  <a:lnTo>
                    <a:pt x="900" y="602"/>
                  </a:lnTo>
                  <a:lnTo>
                    <a:pt x="892" y="607"/>
                  </a:lnTo>
                  <a:lnTo>
                    <a:pt x="884" y="614"/>
                  </a:lnTo>
                  <a:lnTo>
                    <a:pt x="877" y="621"/>
                  </a:lnTo>
                  <a:lnTo>
                    <a:pt x="872" y="629"/>
                  </a:lnTo>
                  <a:lnTo>
                    <a:pt x="866" y="637"/>
                  </a:lnTo>
                  <a:lnTo>
                    <a:pt x="860" y="646"/>
                  </a:lnTo>
                  <a:lnTo>
                    <a:pt x="857" y="655"/>
                  </a:lnTo>
                  <a:lnTo>
                    <a:pt x="853" y="665"/>
                  </a:lnTo>
                  <a:lnTo>
                    <a:pt x="851" y="675"/>
                  </a:lnTo>
                  <a:lnTo>
                    <a:pt x="850" y="686"/>
                  </a:lnTo>
                  <a:lnTo>
                    <a:pt x="850" y="696"/>
                  </a:lnTo>
                  <a:lnTo>
                    <a:pt x="850" y="696"/>
                  </a:lnTo>
                  <a:lnTo>
                    <a:pt x="850" y="707"/>
                  </a:lnTo>
                  <a:lnTo>
                    <a:pt x="852" y="719"/>
                  </a:lnTo>
                  <a:lnTo>
                    <a:pt x="855" y="730"/>
                  </a:lnTo>
                  <a:lnTo>
                    <a:pt x="858" y="742"/>
                  </a:lnTo>
                  <a:lnTo>
                    <a:pt x="863" y="752"/>
                  </a:lnTo>
                  <a:lnTo>
                    <a:pt x="868" y="763"/>
                  </a:lnTo>
                  <a:lnTo>
                    <a:pt x="874" y="774"/>
                  </a:lnTo>
                  <a:lnTo>
                    <a:pt x="881" y="783"/>
                  </a:lnTo>
                  <a:lnTo>
                    <a:pt x="888" y="792"/>
                  </a:lnTo>
                  <a:lnTo>
                    <a:pt x="896" y="800"/>
                  </a:lnTo>
                  <a:lnTo>
                    <a:pt x="905" y="807"/>
                  </a:lnTo>
                  <a:lnTo>
                    <a:pt x="914" y="813"/>
                  </a:lnTo>
                  <a:lnTo>
                    <a:pt x="923" y="818"/>
                  </a:lnTo>
                  <a:lnTo>
                    <a:pt x="932" y="821"/>
                  </a:lnTo>
                  <a:lnTo>
                    <a:pt x="942" y="824"/>
                  </a:lnTo>
                  <a:lnTo>
                    <a:pt x="953" y="824"/>
                  </a:lnTo>
                  <a:lnTo>
                    <a:pt x="953" y="824"/>
                  </a:lnTo>
                  <a:lnTo>
                    <a:pt x="963" y="824"/>
                  </a:lnTo>
                  <a:lnTo>
                    <a:pt x="973" y="820"/>
                  </a:lnTo>
                  <a:lnTo>
                    <a:pt x="982" y="817"/>
                  </a:lnTo>
                  <a:lnTo>
                    <a:pt x="993" y="811"/>
                  </a:lnTo>
                  <a:lnTo>
                    <a:pt x="1001" y="805"/>
                  </a:lnTo>
                  <a:lnTo>
                    <a:pt x="1009" y="797"/>
                  </a:lnTo>
                  <a:lnTo>
                    <a:pt x="1017" y="789"/>
                  </a:lnTo>
                  <a:lnTo>
                    <a:pt x="1023" y="780"/>
                  </a:lnTo>
                  <a:lnTo>
                    <a:pt x="1030" y="770"/>
                  </a:lnTo>
                  <a:lnTo>
                    <a:pt x="1036" y="760"/>
                  </a:lnTo>
                  <a:lnTo>
                    <a:pt x="1041" y="748"/>
                  </a:lnTo>
                  <a:lnTo>
                    <a:pt x="1045" y="738"/>
                  </a:lnTo>
                  <a:lnTo>
                    <a:pt x="1047" y="727"/>
                  </a:lnTo>
                  <a:lnTo>
                    <a:pt x="1050" y="715"/>
                  </a:lnTo>
                  <a:lnTo>
                    <a:pt x="1052" y="704"/>
                  </a:lnTo>
                  <a:lnTo>
                    <a:pt x="1052" y="693"/>
                  </a:lnTo>
                  <a:lnTo>
                    <a:pt x="1052" y="693"/>
                  </a:lnTo>
                  <a:lnTo>
                    <a:pt x="1051" y="681"/>
                  </a:lnTo>
                  <a:lnTo>
                    <a:pt x="1050" y="671"/>
                  </a:lnTo>
                  <a:lnTo>
                    <a:pt x="1046" y="661"/>
                  </a:lnTo>
                  <a:lnTo>
                    <a:pt x="1043" y="651"/>
                  </a:lnTo>
                  <a:lnTo>
                    <a:pt x="1038" y="642"/>
                  </a:lnTo>
                  <a:lnTo>
                    <a:pt x="1034" y="633"/>
                  </a:lnTo>
                  <a:lnTo>
                    <a:pt x="1028" y="625"/>
                  </a:lnTo>
                  <a:lnTo>
                    <a:pt x="1021" y="618"/>
                  </a:lnTo>
                  <a:lnTo>
                    <a:pt x="1013" y="612"/>
                  </a:lnTo>
                  <a:lnTo>
                    <a:pt x="1005" y="605"/>
                  </a:lnTo>
                  <a:lnTo>
                    <a:pt x="997" y="600"/>
                  </a:lnTo>
                  <a:lnTo>
                    <a:pt x="988" y="596"/>
                  </a:lnTo>
                  <a:lnTo>
                    <a:pt x="979" y="592"/>
                  </a:lnTo>
                  <a:lnTo>
                    <a:pt x="969" y="590"/>
                  </a:lnTo>
                  <a:lnTo>
                    <a:pt x="960" y="589"/>
                  </a:lnTo>
                  <a:lnTo>
                    <a:pt x="949" y="589"/>
                  </a:lnTo>
                  <a:lnTo>
                    <a:pt x="949" y="589"/>
                  </a:lnTo>
                  <a:close/>
                  <a:moveTo>
                    <a:pt x="950" y="962"/>
                  </a:moveTo>
                  <a:lnTo>
                    <a:pt x="1018" y="868"/>
                  </a:lnTo>
                  <a:lnTo>
                    <a:pt x="1018" y="868"/>
                  </a:lnTo>
                  <a:lnTo>
                    <a:pt x="1021" y="864"/>
                  </a:lnTo>
                  <a:lnTo>
                    <a:pt x="1026" y="861"/>
                  </a:lnTo>
                  <a:lnTo>
                    <a:pt x="1030" y="860"/>
                  </a:lnTo>
                  <a:lnTo>
                    <a:pt x="1035" y="860"/>
                  </a:lnTo>
                  <a:lnTo>
                    <a:pt x="1107" y="873"/>
                  </a:lnTo>
                  <a:lnTo>
                    <a:pt x="1107" y="873"/>
                  </a:lnTo>
                  <a:lnTo>
                    <a:pt x="1116" y="875"/>
                  </a:lnTo>
                  <a:lnTo>
                    <a:pt x="1124" y="878"/>
                  </a:lnTo>
                  <a:lnTo>
                    <a:pt x="1131" y="883"/>
                  </a:lnTo>
                  <a:lnTo>
                    <a:pt x="1136" y="889"/>
                  </a:lnTo>
                  <a:lnTo>
                    <a:pt x="1142" y="894"/>
                  </a:lnTo>
                  <a:lnTo>
                    <a:pt x="1146" y="900"/>
                  </a:lnTo>
                  <a:lnTo>
                    <a:pt x="1148" y="905"/>
                  </a:lnTo>
                  <a:lnTo>
                    <a:pt x="1150" y="910"/>
                  </a:lnTo>
                  <a:lnTo>
                    <a:pt x="1150" y="910"/>
                  </a:lnTo>
                  <a:lnTo>
                    <a:pt x="1160" y="987"/>
                  </a:lnTo>
                  <a:lnTo>
                    <a:pt x="1166" y="1044"/>
                  </a:lnTo>
                  <a:lnTo>
                    <a:pt x="1168" y="1068"/>
                  </a:lnTo>
                  <a:lnTo>
                    <a:pt x="1168" y="1092"/>
                  </a:lnTo>
                  <a:lnTo>
                    <a:pt x="1168" y="1115"/>
                  </a:lnTo>
                  <a:lnTo>
                    <a:pt x="1166" y="1140"/>
                  </a:lnTo>
                  <a:lnTo>
                    <a:pt x="1166" y="1140"/>
                  </a:lnTo>
                  <a:lnTo>
                    <a:pt x="1165" y="1145"/>
                  </a:lnTo>
                  <a:lnTo>
                    <a:pt x="1163" y="1151"/>
                  </a:lnTo>
                  <a:lnTo>
                    <a:pt x="1159" y="1156"/>
                  </a:lnTo>
                  <a:lnTo>
                    <a:pt x="1156" y="1160"/>
                  </a:lnTo>
                  <a:lnTo>
                    <a:pt x="1151" y="1164"/>
                  </a:lnTo>
                  <a:lnTo>
                    <a:pt x="1146" y="1166"/>
                  </a:lnTo>
                  <a:lnTo>
                    <a:pt x="1140" y="1168"/>
                  </a:lnTo>
                  <a:lnTo>
                    <a:pt x="1134" y="1168"/>
                  </a:lnTo>
                  <a:lnTo>
                    <a:pt x="767" y="1168"/>
                  </a:lnTo>
                  <a:lnTo>
                    <a:pt x="767" y="1168"/>
                  </a:lnTo>
                  <a:lnTo>
                    <a:pt x="761" y="1168"/>
                  </a:lnTo>
                  <a:lnTo>
                    <a:pt x="755" y="1166"/>
                  </a:lnTo>
                  <a:lnTo>
                    <a:pt x="751" y="1164"/>
                  </a:lnTo>
                  <a:lnTo>
                    <a:pt x="746" y="1160"/>
                  </a:lnTo>
                  <a:lnTo>
                    <a:pt x="742" y="1156"/>
                  </a:lnTo>
                  <a:lnTo>
                    <a:pt x="739" y="1151"/>
                  </a:lnTo>
                  <a:lnTo>
                    <a:pt x="737" y="1145"/>
                  </a:lnTo>
                  <a:lnTo>
                    <a:pt x="736" y="1140"/>
                  </a:lnTo>
                  <a:lnTo>
                    <a:pt x="736" y="1140"/>
                  </a:lnTo>
                  <a:lnTo>
                    <a:pt x="734" y="1115"/>
                  </a:lnTo>
                  <a:lnTo>
                    <a:pt x="732" y="1092"/>
                  </a:lnTo>
                  <a:lnTo>
                    <a:pt x="734" y="1068"/>
                  </a:lnTo>
                  <a:lnTo>
                    <a:pt x="735" y="1044"/>
                  </a:lnTo>
                  <a:lnTo>
                    <a:pt x="742" y="987"/>
                  </a:lnTo>
                  <a:lnTo>
                    <a:pt x="752" y="910"/>
                  </a:lnTo>
                  <a:lnTo>
                    <a:pt x="752" y="910"/>
                  </a:lnTo>
                  <a:lnTo>
                    <a:pt x="753" y="905"/>
                  </a:lnTo>
                  <a:lnTo>
                    <a:pt x="755" y="900"/>
                  </a:lnTo>
                  <a:lnTo>
                    <a:pt x="760" y="894"/>
                  </a:lnTo>
                  <a:lnTo>
                    <a:pt x="764" y="889"/>
                  </a:lnTo>
                  <a:lnTo>
                    <a:pt x="770" y="883"/>
                  </a:lnTo>
                  <a:lnTo>
                    <a:pt x="777" y="878"/>
                  </a:lnTo>
                  <a:lnTo>
                    <a:pt x="785" y="875"/>
                  </a:lnTo>
                  <a:lnTo>
                    <a:pt x="794" y="873"/>
                  </a:lnTo>
                  <a:lnTo>
                    <a:pt x="866" y="860"/>
                  </a:lnTo>
                  <a:lnTo>
                    <a:pt x="866" y="860"/>
                  </a:lnTo>
                  <a:lnTo>
                    <a:pt x="872" y="860"/>
                  </a:lnTo>
                  <a:lnTo>
                    <a:pt x="876" y="861"/>
                  </a:lnTo>
                  <a:lnTo>
                    <a:pt x="880" y="864"/>
                  </a:lnTo>
                  <a:lnTo>
                    <a:pt x="883" y="868"/>
                  </a:lnTo>
                  <a:lnTo>
                    <a:pt x="950" y="962"/>
                  </a:lnTo>
                  <a:lnTo>
                    <a:pt x="950" y="962"/>
                  </a:lnTo>
                  <a:close/>
                </a:path>
              </a:pathLst>
            </a:custGeom>
            <a:solidFill>
              <a:srgbClr val="222D47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ko-KR" altLang="en-US" sz="1867"/>
            </a:p>
          </p:txBody>
        </p:sp>
      </p:grpSp>
      <p:graphicFrame>
        <p:nvGraphicFramePr>
          <p:cNvPr id="20" name="차트 15"/>
          <p:cNvGraphicFramePr/>
          <p:nvPr>
            <p:extLst>
              <p:ext uri="{D42A27DB-BD31-4B8C-83A1-F6EECF244321}">
                <p14:modId xmlns:p14="http://schemas.microsoft.com/office/powerpoint/2010/main" val="1910134470"/>
              </p:ext>
            </p:extLst>
          </p:nvPr>
        </p:nvGraphicFramePr>
        <p:xfrm>
          <a:off x="8471279" y="945397"/>
          <a:ext cx="2268921" cy="22372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1" name="타원 16"/>
          <p:cNvSpPr/>
          <p:nvPr/>
        </p:nvSpPr>
        <p:spPr>
          <a:xfrm>
            <a:off x="8650907" y="1122259"/>
            <a:ext cx="1883511" cy="1883510"/>
          </a:xfrm>
          <a:prstGeom prst="ellipse">
            <a:avLst/>
          </a:prstGeom>
          <a:ln w="12700">
            <a:solidFill>
              <a:srgbClr val="A6A5A4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sz="1867"/>
          </a:p>
        </p:txBody>
      </p:sp>
      <p:sp>
        <p:nvSpPr>
          <p:cNvPr id="22" name="Rectangle 3"/>
          <p:cNvSpPr txBox="1">
            <a:spLocks noChangeArrowheads="1"/>
          </p:cNvSpPr>
          <p:nvPr/>
        </p:nvSpPr>
        <p:spPr>
          <a:xfrm>
            <a:off x="8949868" y="1880084"/>
            <a:ext cx="1285589" cy="367858"/>
          </a:xfrm>
          <a:prstGeom prst="rect">
            <a:avLst/>
          </a:prstGeom>
          <a:noFill/>
          <a:effectLst/>
        </p:spPr>
        <p:txBody>
          <a:bodyPr wrap="square" lIns="0" tIns="0" rIns="0" bIns="0" anchor="ctr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contourClr>
                <a:schemeClr val="accent4">
                  <a:alpha val="95000"/>
                </a:schemeClr>
              </a:contourClr>
            </a:sp3d>
          </a:bodyPr>
          <a:lstStyle>
            <a:defPPr>
              <a:defRPr lang="ko-KR"/>
            </a:defPPr>
            <a:lvl2pPr marL="0" lvl="1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 kumimoji="0" sz="1600" b="1">
                <a:ln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Microsoft Sans Serif" panose="020B0604020202020204" pitchFamily="34" charset="0"/>
                <a:ea typeface="Yoon 윤고딕 550_TT" pitchFamily="18" charset="-127"/>
                <a:cs typeface="Microsoft Sans Serif" panose="020B0604020202020204" pitchFamily="34" charset="0"/>
              </a:defRPr>
            </a:lvl2pPr>
          </a:lstStyle>
          <a:p>
            <a:pPr lvl="1" algn="ctr"/>
            <a:r>
              <a:rPr lang="en-US" altLang="ko-KR" sz="2400" dirty="0">
                <a:solidFill>
                  <a:srgbClr val="A6A5A4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80</a:t>
            </a:r>
            <a:r>
              <a:rPr lang="en-US" altLang="ko-KR" sz="1867" dirty="0">
                <a:solidFill>
                  <a:srgbClr val="A6A5A4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%</a:t>
            </a:r>
          </a:p>
        </p:txBody>
      </p:sp>
      <p:grpSp>
        <p:nvGrpSpPr>
          <p:cNvPr id="23" name="그룹 32"/>
          <p:cNvGrpSpPr/>
          <p:nvPr/>
        </p:nvGrpSpPr>
        <p:grpSpPr>
          <a:xfrm>
            <a:off x="8215924" y="3737988"/>
            <a:ext cx="2753480" cy="2258149"/>
            <a:chOff x="5995626" y="4138782"/>
            <a:chExt cx="2119833" cy="1738490"/>
          </a:xfrm>
        </p:grpSpPr>
        <p:sp>
          <p:nvSpPr>
            <p:cNvPr id="24" name="Rectangle 3"/>
            <p:cNvSpPr txBox="1">
              <a:spLocks noChangeArrowheads="1"/>
            </p:cNvSpPr>
            <p:nvPr/>
          </p:nvSpPr>
          <p:spPr bwMode="auto">
            <a:xfrm>
              <a:off x="6032136" y="4377968"/>
              <a:ext cx="2046812" cy="173812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>
              <a:lvl1pPr marL="342900" indent="-342900" eaLnBrk="0" hangingPunct="0">
                <a:spcBef>
                  <a:spcPct val="20000"/>
                </a:spcBef>
                <a:buFont typeface="Arial" panose="020B0604020202020204" pitchFamily="34" charset="0"/>
                <a:buNone/>
                <a:defRPr lang="en-US" altLang="ko-KR" sz="2000" dirty="0" smtClean="0">
                  <a:latin typeface="Microsoft Sans Serif" panose="020B0604020202020204" pitchFamily="34" charset="0"/>
                  <a:ea typeface="+mj-ea"/>
                  <a:cs typeface="Microsoft Sans Serif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latin typeface="+mn-lt"/>
                  <a:ea typeface="+mn-ea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latin typeface="+mn-lt"/>
                  <a:ea typeface="+mn-ea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latin typeface="+mn-lt"/>
                  <a:ea typeface="+mn-ea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latin typeface="+mn-lt"/>
                  <a:ea typeface="+mn-ea"/>
                </a:defRPr>
              </a:lvl5pPr>
              <a:lvl6pPr marL="25146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6pPr>
              <a:lvl7pPr marL="29718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7pPr>
              <a:lvl8pPr marL="3429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8pPr>
              <a:lvl9pPr marL="38862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9pPr>
            </a:lstStyle>
            <a:p>
              <a:pPr marL="0" indent="0" algn="r">
                <a:defRPr/>
              </a:pPr>
              <a:r>
                <a:rPr lang="en-US" sz="1467" b="1">
                  <a:solidFill>
                    <a:srgbClr val="A6A5A4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STYLISH DESIGN</a:t>
              </a:r>
            </a:p>
          </p:txBody>
        </p:sp>
        <p:sp>
          <p:nvSpPr>
            <p:cNvPr id="25" name="Rectangle 3"/>
            <p:cNvSpPr txBox="1">
              <a:spLocks noChangeArrowheads="1"/>
            </p:cNvSpPr>
            <p:nvPr/>
          </p:nvSpPr>
          <p:spPr bwMode="auto">
            <a:xfrm>
              <a:off x="6009345" y="5086968"/>
              <a:ext cx="2092395" cy="505689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>
              <a:lvl1pPr marL="342900" indent="-342900" eaLnBrk="0" hangingPunct="0">
                <a:spcBef>
                  <a:spcPct val="20000"/>
                </a:spcBef>
                <a:buFont typeface="Arial" panose="020B0604020202020204" pitchFamily="34" charset="0"/>
                <a:buNone/>
                <a:defRPr lang="en-US" altLang="ko-KR" sz="2000" dirty="0" smtClean="0">
                  <a:latin typeface="Microsoft Sans Serif" panose="020B0604020202020204" pitchFamily="34" charset="0"/>
                  <a:ea typeface="+mj-ea"/>
                  <a:cs typeface="Microsoft Sans Serif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latin typeface="+mn-lt"/>
                  <a:ea typeface="+mn-ea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latin typeface="+mn-lt"/>
                  <a:ea typeface="+mn-ea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latin typeface="+mn-lt"/>
                  <a:ea typeface="+mn-ea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latin typeface="+mn-lt"/>
                  <a:ea typeface="+mn-ea"/>
                </a:defRPr>
              </a:lvl5pPr>
              <a:lvl6pPr marL="25146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6pPr>
              <a:lvl7pPr marL="29718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7pPr>
              <a:lvl8pPr marL="3429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8pPr>
              <a:lvl9pPr marL="38862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9pPr>
            </a:lstStyle>
            <a:p>
              <a:pPr marL="0" indent="0" algn="just">
                <a:spcBef>
                  <a:spcPts val="0"/>
                </a:spcBef>
                <a:defRPr/>
              </a:pPr>
              <a:r>
                <a:rPr lang="en-US" sz="1067">
                  <a:solidFill>
                    <a:srgbClr val="A6A5A4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Powerpoint offers word processing, outlining, drawing, graphing, and presentation management tools- all designed to be easy to use and learn</a:t>
              </a:r>
            </a:p>
          </p:txBody>
        </p:sp>
        <p:cxnSp>
          <p:nvCxnSpPr>
            <p:cNvPr id="26" name="직선 연결선 35"/>
            <p:cNvCxnSpPr/>
            <p:nvPr/>
          </p:nvCxnSpPr>
          <p:spPr>
            <a:xfrm>
              <a:off x="5995626" y="4138782"/>
              <a:ext cx="2119833" cy="0"/>
            </a:xfrm>
            <a:prstGeom prst="line">
              <a:avLst/>
            </a:prstGeom>
            <a:ln w="57150">
              <a:solidFill>
                <a:srgbClr val="A6A5A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직선 연결선 36"/>
            <p:cNvCxnSpPr/>
            <p:nvPr/>
          </p:nvCxnSpPr>
          <p:spPr>
            <a:xfrm>
              <a:off x="5995626" y="5877272"/>
              <a:ext cx="2119833" cy="0"/>
            </a:xfrm>
            <a:prstGeom prst="line">
              <a:avLst/>
            </a:prstGeom>
            <a:solidFill>
              <a:srgbClr val="A6A5A4"/>
            </a:solidFill>
            <a:ln w="57150">
              <a:solidFill>
                <a:srgbClr val="A6A5A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직선 연결선 37"/>
            <p:cNvCxnSpPr/>
            <p:nvPr/>
          </p:nvCxnSpPr>
          <p:spPr>
            <a:xfrm>
              <a:off x="5995626" y="4737094"/>
              <a:ext cx="2119833" cy="0"/>
            </a:xfrm>
            <a:prstGeom prst="line">
              <a:avLst/>
            </a:prstGeom>
            <a:solidFill>
              <a:srgbClr val="A6A5A4"/>
            </a:solidFill>
            <a:ln w="12700">
              <a:solidFill>
                <a:srgbClr val="A6A5A4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Freeform 12"/>
            <p:cNvSpPr>
              <a:spLocks noEditPoints="1"/>
            </p:cNvSpPr>
            <p:nvPr/>
          </p:nvSpPr>
          <p:spPr bwMode="auto">
            <a:xfrm>
              <a:off x="5995626" y="4292807"/>
              <a:ext cx="282208" cy="344135"/>
            </a:xfrm>
            <a:custGeom>
              <a:avLst/>
              <a:gdLst>
                <a:gd name="T0" fmla="*/ 292 w 959"/>
                <a:gd name="T1" fmla="*/ 1 h 1168"/>
                <a:gd name="T2" fmla="*/ 918 w 959"/>
                <a:gd name="T3" fmla="*/ 9 h 1168"/>
                <a:gd name="T4" fmla="*/ 957 w 959"/>
                <a:gd name="T5" fmla="*/ 62 h 1168"/>
                <a:gd name="T6" fmla="*/ 950 w 959"/>
                <a:gd name="T7" fmla="*/ 1127 h 1168"/>
                <a:gd name="T8" fmla="*/ 896 w 959"/>
                <a:gd name="T9" fmla="*/ 1167 h 1168"/>
                <a:gd name="T10" fmla="*/ 40 w 959"/>
                <a:gd name="T11" fmla="*/ 1159 h 1168"/>
                <a:gd name="T12" fmla="*/ 1 w 959"/>
                <a:gd name="T13" fmla="*/ 1107 h 1168"/>
                <a:gd name="T14" fmla="*/ 9 w 959"/>
                <a:gd name="T15" fmla="*/ 270 h 1168"/>
                <a:gd name="T16" fmla="*/ 877 w 959"/>
                <a:gd name="T17" fmla="*/ 82 h 1168"/>
                <a:gd name="T18" fmla="*/ 304 w 959"/>
                <a:gd name="T19" fmla="*/ 324 h 1168"/>
                <a:gd name="T20" fmla="*/ 287 w 959"/>
                <a:gd name="T21" fmla="*/ 269 h 1168"/>
                <a:gd name="T22" fmla="*/ 377 w 959"/>
                <a:gd name="T23" fmla="*/ 900 h 1168"/>
                <a:gd name="T24" fmla="*/ 329 w 959"/>
                <a:gd name="T25" fmla="*/ 964 h 1168"/>
                <a:gd name="T26" fmla="*/ 235 w 959"/>
                <a:gd name="T27" fmla="*/ 983 h 1168"/>
                <a:gd name="T28" fmla="*/ 158 w 959"/>
                <a:gd name="T29" fmla="*/ 931 h 1168"/>
                <a:gd name="T30" fmla="*/ 139 w 959"/>
                <a:gd name="T31" fmla="*/ 836 h 1168"/>
                <a:gd name="T32" fmla="*/ 187 w 959"/>
                <a:gd name="T33" fmla="*/ 761 h 1168"/>
                <a:gd name="T34" fmla="*/ 205 w 959"/>
                <a:gd name="T35" fmla="*/ 657 h 1168"/>
                <a:gd name="T36" fmla="*/ 258 w 959"/>
                <a:gd name="T37" fmla="*/ 642 h 1168"/>
                <a:gd name="T38" fmla="*/ 343 w 959"/>
                <a:gd name="T39" fmla="*/ 470 h 1168"/>
                <a:gd name="T40" fmla="*/ 502 w 959"/>
                <a:gd name="T41" fmla="*/ 292 h 1168"/>
                <a:gd name="T42" fmla="*/ 531 w 959"/>
                <a:gd name="T43" fmla="*/ 265 h 1168"/>
                <a:gd name="T44" fmla="*/ 821 w 959"/>
                <a:gd name="T45" fmla="*/ 286 h 1168"/>
                <a:gd name="T46" fmla="*/ 805 w 959"/>
                <a:gd name="T47" fmla="*/ 509 h 1168"/>
                <a:gd name="T48" fmla="*/ 771 w 959"/>
                <a:gd name="T49" fmla="*/ 593 h 1168"/>
                <a:gd name="T50" fmla="*/ 717 w 959"/>
                <a:gd name="T51" fmla="*/ 738 h 1168"/>
                <a:gd name="T52" fmla="*/ 785 w 959"/>
                <a:gd name="T53" fmla="*/ 774 h 1168"/>
                <a:gd name="T54" fmla="*/ 822 w 959"/>
                <a:gd name="T55" fmla="*/ 861 h 1168"/>
                <a:gd name="T56" fmla="*/ 785 w 959"/>
                <a:gd name="T57" fmla="*/ 949 h 1168"/>
                <a:gd name="T58" fmla="*/ 699 w 959"/>
                <a:gd name="T59" fmla="*/ 986 h 1168"/>
                <a:gd name="T60" fmla="*/ 612 w 959"/>
                <a:gd name="T61" fmla="*/ 949 h 1168"/>
                <a:gd name="T62" fmla="*/ 505 w 959"/>
                <a:gd name="T63" fmla="*/ 930 h 1168"/>
                <a:gd name="T64" fmla="*/ 475 w 959"/>
                <a:gd name="T65" fmla="*/ 915 h 1168"/>
                <a:gd name="T66" fmla="*/ 415 w 959"/>
                <a:gd name="T67" fmla="*/ 452 h 1168"/>
                <a:gd name="T68" fmla="*/ 313 w 959"/>
                <a:gd name="T69" fmla="*/ 585 h 1168"/>
                <a:gd name="T70" fmla="*/ 346 w 959"/>
                <a:gd name="T71" fmla="*/ 674 h 1168"/>
                <a:gd name="T72" fmla="*/ 308 w 959"/>
                <a:gd name="T73" fmla="*/ 747 h 1168"/>
                <a:gd name="T74" fmla="*/ 365 w 959"/>
                <a:gd name="T75" fmla="*/ 796 h 1168"/>
                <a:gd name="T76" fmla="*/ 475 w 959"/>
                <a:gd name="T77" fmla="*/ 801 h 1168"/>
                <a:gd name="T78" fmla="*/ 577 w 959"/>
                <a:gd name="T79" fmla="*/ 850 h 1168"/>
                <a:gd name="T80" fmla="*/ 612 w 959"/>
                <a:gd name="T81" fmla="*/ 774 h 1168"/>
                <a:gd name="T82" fmla="*/ 680 w 959"/>
                <a:gd name="T83" fmla="*/ 616 h 1168"/>
                <a:gd name="T84" fmla="*/ 628 w 959"/>
                <a:gd name="T85" fmla="*/ 589 h 1168"/>
                <a:gd name="T86" fmla="*/ 514 w 959"/>
                <a:gd name="T87" fmla="*/ 507 h 1168"/>
                <a:gd name="T88" fmla="*/ 557 w 959"/>
                <a:gd name="T89" fmla="*/ 319 h 1168"/>
                <a:gd name="T90" fmla="*/ 719 w 959"/>
                <a:gd name="T91" fmla="*/ 795 h 1168"/>
                <a:gd name="T92" fmla="*/ 660 w 959"/>
                <a:gd name="T93" fmla="*/ 804 h 1168"/>
                <a:gd name="T94" fmla="*/ 630 w 959"/>
                <a:gd name="T95" fmla="*/ 868 h 1168"/>
                <a:gd name="T96" fmla="*/ 692 w 959"/>
                <a:gd name="T97" fmla="*/ 931 h 1168"/>
                <a:gd name="T98" fmla="*/ 756 w 959"/>
                <a:gd name="T99" fmla="*/ 900 h 1168"/>
                <a:gd name="T100" fmla="*/ 756 w 959"/>
                <a:gd name="T101" fmla="*/ 823 h 1168"/>
                <a:gd name="T102" fmla="*/ 267 w 959"/>
                <a:gd name="T103" fmla="*/ 792 h 1168"/>
                <a:gd name="T104" fmla="*/ 211 w 959"/>
                <a:gd name="T105" fmla="*/ 812 h 1168"/>
                <a:gd name="T106" fmla="*/ 197 w 959"/>
                <a:gd name="T107" fmla="*/ 889 h 1168"/>
                <a:gd name="T108" fmla="*/ 260 w 959"/>
                <a:gd name="T109" fmla="*/ 931 h 1168"/>
                <a:gd name="T110" fmla="*/ 328 w 959"/>
                <a:gd name="T111" fmla="*/ 875 h 1168"/>
                <a:gd name="T112" fmla="*/ 308 w 959"/>
                <a:gd name="T113" fmla="*/ 812 h 1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959" h="1168">
                  <a:moveTo>
                    <a:pt x="23" y="252"/>
                  </a:moveTo>
                  <a:lnTo>
                    <a:pt x="252" y="23"/>
                  </a:lnTo>
                  <a:lnTo>
                    <a:pt x="252" y="23"/>
                  </a:lnTo>
                  <a:lnTo>
                    <a:pt x="258" y="17"/>
                  </a:lnTo>
                  <a:lnTo>
                    <a:pt x="264" y="13"/>
                  </a:lnTo>
                  <a:lnTo>
                    <a:pt x="271" y="9"/>
                  </a:lnTo>
                  <a:lnTo>
                    <a:pt x="278" y="6"/>
                  </a:lnTo>
                  <a:lnTo>
                    <a:pt x="284" y="3"/>
                  </a:lnTo>
                  <a:lnTo>
                    <a:pt x="292" y="1"/>
                  </a:lnTo>
                  <a:lnTo>
                    <a:pt x="299" y="0"/>
                  </a:lnTo>
                  <a:lnTo>
                    <a:pt x="307" y="0"/>
                  </a:lnTo>
                  <a:lnTo>
                    <a:pt x="881" y="0"/>
                  </a:lnTo>
                  <a:lnTo>
                    <a:pt x="881" y="0"/>
                  </a:lnTo>
                  <a:lnTo>
                    <a:pt x="889" y="0"/>
                  </a:lnTo>
                  <a:lnTo>
                    <a:pt x="896" y="1"/>
                  </a:lnTo>
                  <a:lnTo>
                    <a:pt x="904" y="3"/>
                  </a:lnTo>
                  <a:lnTo>
                    <a:pt x="911" y="6"/>
                  </a:lnTo>
                  <a:lnTo>
                    <a:pt x="918" y="9"/>
                  </a:lnTo>
                  <a:lnTo>
                    <a:pt x="925" y="14"/>
                  </a:lnTo>
                  <a:lnTo>
                    <a:pt x="930" y="18"/>
                  </a:lnTo>
                  <a:lnTo>
                    <a:pt x="936" y="23"/>
                  </a:lnTo>
                  <a:lnTo>
                    <a:pt x="941" y="29"/>
                  </a:lnTo>
                  <a:lnTo>
                    <a:pt x="945" y="34"/>
                  </a:lnTo>
                  <a:lnTo>
                    <a:pt x="950" y="41"/>
                  </a:lnTo>
                  <a:lnTo>
                    <a:pt x="952" y="48"/>
                  </a:lnTo>
                  <a:lnTo>
                    <a:pt x="955" y="55"/>
                  </a:lnTo>
                  <a:lnTo>
                    <a:pt x="957" y="62"/>
                  </a:lnTo>
                  <a:lnTo>
                    <a:pt x="958" y="70"/>
                  </a:lnTo>
                  <a:lnTo>
                    <a:pt x="959" y="78"/>
                  </a:lnTo>
                  <a:lnTo>
                    <a:pt x="959" y="1091"/>
                  </a:lnTo>
                  <a:lnTo>
                    <a:pt x="959" y="1091"/>
                  </a:lnTo>
                  <a:lnTo>
                    <a:pt x="958" y="1099"/>
                  </a:lnTo>
                  <a:lnTo>
                    <a:pt x="957" y="1107"/>
                  </a:lnTo>
                  <a:lnTo>
                    <a:pt x="955" y="1114"/>
                  </a:lnTo>
                  <a:lnTo>
                    <a:pt x="952" y="1120"/>
                  </a:lnTo>
                  <a:lnTo>
                    <a:pt x="950" y="1127"/>
                  </a:lnTo>
                  <a:lnTo>
                    <a:pt x="945" y="1134"/>
                  </a:lnTo>
                  <a:lnTo>
                    <a:pt x="941" y="1140"/>
                  </a:lnTo>
                  <a:lnTo>
                    <a:pt x="936" y="1145"/>
                  </a:lnTo>
                  <a:lnTo>
                    <a:pt x="930" y="1150"/>
                  </a:lnTo>
                  <a:lnTo>
                    <a:pt x="925" y="1155"/>
                  </a:lnTo>
                  <a:lnTo>
                    <a:pt x="918" y="1159"/>
                  </a:lnTo>
                  <a:lnTo>
                    <a:pt x="911" y="1163"/>
                  </a:lnTo>
                  <a:lnTo>
                    <a:pt x="904" y="1165"/>
                  </a:lnTo>
                  <a:lnTo>
                    <a:pt x="896" y="1167"/>
                  </a:lnTo>
                  <a:lnTo>
                    <a:pt x="889" y="1168"/>
                  </a:lnTo>
                  <a:lnTo>
                    <a:pt x="881" y="1168"/>
                  </a:lnTo>
                  <a:lnTo>
                    <a:pt x="78" y="1168"/>
                  </a:lnTo>
                  <a:lnTo>
                    <a:pt x="78" y="1168"/>
                  </a:lnTo>
                  <a:lnTo>
                    <a:pt x="70" y="1168"/>
                  </a:lnTo>
                  <a:lnTo>
                    <a:pt x="62" y="1167"/>
                  </a:lnTo>
                  <a:lnTo>
                    <a:pt x="55" y="1165"/>
                  </a:lnTo>
                  <a:lnTo>
                    <a:pt x="47" y="1163"/>
                  </a:lnTo>
                  <a:lnTo>
                    <a:pt x="40" y="1159"/>
                  </a:lnTo>
                  <a:lnTo>
                    <a:pt x="34" y="1155"/>
                  </a:lnTo>
                  <a:lnTo>
                    <a:pt x="28" y="1150"/>
                  </a:lnTo>
                  <a:lnTo>
                    <a:pt x="23" y="1145"/>
                  </a:lnTo>
                  <a:lnTo>
                    <a:pt x="17" y="1140"/>
                  </a:lnTo>
                  <a:lnTo>
                    <a:pt x="13" y="1134"/>
                  </a:lnTo>
                  <a:lnTo>
                    <a:pt x="9" y="1127"/>
                  </a:lnTo>
                  <a:lnTo>
                    <a:pt x="6" y="1120"/>
                  </a:lnTo>
                  <a:lnTo>
                    <a:pt x="4" y="1114"/>
                  </a:lnTo>
                  <a:lnTo>
                    <a:pt x="1" y="1107"/>
                  </a:lnTo>
                  <a:lnTo>
                    <a:pt x="0" y="1099"/>
                  </a:lnTo>
                  <a:lnTo>
                    <a:pt x="0" y="1091"/>
                  </a:lnTo>
                  <a:lnTo>
                    <a:pt x="0" y="307"/>
                  </a:lnTo>
                  <a:lnTo>
                    <a:pt x="0" y="307"/>
                  </a:lnTo>
                  <a:lnTo>
                    <a:pt x="0" y="300"/>
                  </a:lnTo>
                  <a:lnTo>
                    <a:pt x="1" y="292"/>
                  </a:lnTo>
                  <a:lnTo>
                    <a:pt x="4" y="284"/>
                  </a:lnTo>
                  <a:lnTo>
                    <a:pt x="6" y="277"/>
                  </a:lnTo>
                  <a:lnTo>
                    <a:pt x="9" y="270"/>
                  </a:lnTo>
                  <a:lnTo>
                    <a:pt x="13" y="265"/>
                  </a:lnTo>
                  <a:lnTo>
                    <a:pt x="17" y="258"/>
                  </a:lnTo>
                  <a:lnTo>
                    <a:pt x="23" y="252"/>
                  </a:lnTo>
                  <a:lnTo>
                    <a:pt x="23" y="252"/>
                  </a:lnTo>
                  <a:close/>
                  <a:moveTo>
                    <a:pt x="279" y="329"/>
                  </a:moveTo>
                  <a:lnTo>
                    <a:pt x="82" y="329"/>
                  </a:lnTo>
                  <a:lnTo>
                    <a:pt x="82" y="1086"/>
                  </a:lnTo>
                  <a:lnTo>
                    <a:pt x="877" y="1086"/>
                  </a:lnTo>
                  <a:lnTo>
                    <a:pt x="877" y="82"/>
                  </a:lnTo>
                  <a:lnTo>
                    <a:pt x="343" y="82"/>
                  </a:lnTo>
                  <a:lnTo>
                    <a:pt x="343" y="266"/>
                  </a:lnTo>
                  <a:lnTo>
                    <a:pt x="343" y="266"/>
                  </a:lnTo>
                  <a:lnTo>
                    <a:pt x="340" y="278"/>
                  </a:lnTo>
                  <a:lnTo>
                    <a:pt x="337" y="291"/>
                  </a:lnTo>
                  <a:lnTo>
                    <a:pt x="331" y="301"/>
                  </a:lnTo>
                  <a:lnTo>
                    <a:pt x="323" y="310"/>
                  </a:lnTo>
                  <a:lnTo>
                    <a:pt x="314" y="318"/>
                  </a:lnTo>
                  <a:lnTo>
                    <a:pt x="304" y="324"/>
                  </a:lnTo>
                  <a:lnTo>
                    <a:pt x="291" y="327"/>
                  </a:lnTo>
                  <a:lnTo>
                    <a:pt x="279" y="329"/>
                  </a:lnTo>
                  <a:lnTo>
                    <a:pt x="279" y="329"/>
                  </a:lnTo>
                  <a:close/>
                  <a:moveTo>
                    <a:pt x="119" y="274"/>
                  </a:moveTo>
                  <a:lnTo>
                    <a:pt x="279" y="274"/>
                  </a:lnTo>
                  <a:lnTo>
                    <a:pt x="279" y="274"/>
                  </a:lnTo>
                  <a:lnTo>
                    <a:pt x="282" y="274"/>
                  </a:lnTo>
                  <a:lnTo>
                    <a:pt x="286" y="272"/>
                  </a:lnTo>
                  <a:lnTo>
                    <a:pt x="287" y="269"/>
                  </a:lnTo>
                  <a:lnTo>
                    <a:pt x="288" y="266"/>
                  </a:lnTo>
                  <a:lnTo>
                    <a:pt x="288" y="104"/>
                  </a:lnTo>
                  <a:lnTo>
                    <a:pt x="119" y="274"/>
                  </a:lnTo>
                  <a:lnTo>
                    <a:pt x="119" y="274"/>
                  </a:lnTo>
                  <a:close/>
                  <a:moveTo>
                    <a:pt x="475" y="881"/>
                  </a:moveTo>
                  <a:lnTo>
                    <a:pt x="381" y="881"/>
                  </a:lnTo>
                  <a:lnTo>
                    <a:pt x="381" y="881"/>
                  </a:lnTo>
                  <a:lnTo>
                    <a:pt x="379" y="891"/>
                  </a:lnTo>
                  <a:lnTo>
                    <a:pt x="377" y="900"/>
                  </a:lnTo>
                  <a:lnTo>
                    <a:pt x="373" y="909"/>
                  </a:lnTo>
                  <a:lnTo>
                    <a:pt x="370" y="918"/>
                  </a:lnTo>
                  <a:lnTo>
                    <a:pt x="364" y="926"/>
                  </a:lnTo>
                  <a:lnTo>
                    <a:pt x="360" y="934"/>
                  </a:lnTo>
                  <a:lnTo>
                    <a:pt x="354" y="942"/>
                  </a:lnTo>
                  <a:lnTo>
                    <a:pt x="347" y="949"/>
                  </a:lnTo>
                  <a:lnTo>
                    <a:pt x="347" y="949"/>
                  </a:lnTo>
                  <a:lnTo>
                    <a:pt x="338" y="957"/>
                  </a:lnTo>
                  <a:lnTo>
                    <a:pt x="329" y="964"/>
                  </a:lnTo>
                  <a:lnTo>
                    <a:pt x="319" y="971"/>
                  </a:lnTo>
                  <a:lnTo>
                    <a:pt x="308" y="975"/>
                  </a:lnTo>
                  <a:lnTo>
                    <a:pt x="297" y="980"/>
                  </a:lnTo>
                  <a:lnTo>
                    <a:pt x="284" y="983"/>
                  </a:lnTo>
                  <a:lnTo>
                    <a:pt x="273" y="985"/>
                  </a:lnTo>
                  <a:lnTo>
                    <a:pt x="260" y="986"/>
                  </a:lnTo>
                  <a:lnTo>
                    <a:pt x="260" y="986"/>
                  </a:lnTo>
                  <a:lnTo>
                    <a:pt x="248" y="985"/>
                  </a:lnTo>
                  <a:lnTo>
                    <a:pt x="235" y="983"/>
                  </a:lnTo>
                  <a:lnTo>
                    <a:pt x="224" y="980"/>
                  </a:lnTo>
                  <a:lnTo>
                    <a:pt x="212" y="975"/>
                  </a:lnTo>
                  <a:lnTo>
                    <a:pt x="201" y="971"/>
                  </a:lnTo>
                  <a:lnTo>
                    <a:pt x="191" y="964"/>
                  </a:lnTo>
                  <a:lnTo>
                    <a:pt x="182" y="957"/>
                  </a:lnTo>
                  <a:lnTo>
                    <a:pt x="173" y="949"/>
                  </a:lnTo>
                  <a:lnTo>
                    <a:pt x="173" y="949"/>
                  </a:lnTo>
                  <a:lnTo>
                    <a:pt x="165" y="940"/>
                  </a:lnTo>
                  <a:lnTo>
                    <a:pt x="158" y="931"/>
                  </a:lnTo>
                  <a:lnTo>
                    <a:pt x="152" y="921"/>
                  </a:lnTo>
                  <a:lnTo>
                    <a:pt x="146" y="909"/>
                  </a:lnTo>
                  <a:lnTo>
                    <a:pt x="143" y="898"/>
                  </a:lnTo>
                  <a:lnTo>
                    <a:pt x="139" y="886"/>
                  </a:lnTo>
                  <a:lnTo>
                    <a:pt x="137" y="874"/>
                  </a:lnTo>
                  <a:lnTo>
                    <a:pt x="137" y="861"/>
                  </a:lnTo>
                  <a:lnTo>
                    <a:pt x="137" y="861"/>
                  </a:lnTo>
                  <a:lnTo>
                    <a:pt x="137" y="849"/>
                  </a:lnTo>
                  <a:lnTo>
                    <a:pt x="139" y="836"/>
                  </a:lnTo>
                  <a:lnTo>
                    <a:pt x="143" y="825"/>
                  </a:lnTo>
                  <a:lnTo>
                    <a:pt x="146" y="813"/>
                  </a:lnTo>
                  <a:lnTo>
                    <a:pt x="152" y="802"/>
                  </a:lnTo>
                  <a:lnTo>
                    <a:pt x="158" y="792"/>
                  </a:lnTo>
                  <a:lnTo>
                    <a:pt x="165" y="783"/>
                  </a:lnTo>
                  <a:lnTo>
                    <a:pt x="173" y="774"/>
                  </a:lnTo>
                  <a:lnTo>
                    <a:pt x="173" y="774"/>
                  </a:lnTo>
                  <a:lnTo>
                    <a:pt x="179" y="767"/>
                  </a:lnTo>
                  <a:lnTo>
                    <a:pt x="187" y="761"/>
                  </a:lnTo>
                  <a:lnTo>
                    <a:pt x="195" y="755"/>
                  </a:lnTo>
                  <a:lnTo>
                    <a:pt x="203" y="751"/>
                  </a:lnTo>
                  <a:lnTo>
                    <a:pt x="212" y="747"/>
                  </a:lnTo>
                  <a:lnTo>
                    <a:pt x="222" y="744"/>
                  </a:lnTo>
                  <a:lnTo>
                    <a:pt x="231" y="740"/>
                  </a:lnTo>
                  <a:lnTo>
                    <a:pt x="241" y="738"/>
                  </a:lnTo>
                  <a:lnTo>
                    <a:pt x="206" y="662"/>
                  </a:lnTo>
                  <a:lnTo>
                    <a:pt x="206" y="662"/>
                  </a:lnTo>
                  <a:lnTo>
                    <a:pt x="205" y="657"/>
                  </a:lnTo>
                  <a:lnTo>
                    <a:pt x="203" y="653"/>
                  </a:lnTo>
                  <a:lnTo>
                    <a:pt x="205" y="647"/>
                  </a:lnTo>
                  <a:lnTo>
                    <a:pt x="206" y="642"/>
                  </a:lnTo>
                  <a:lnTo>
                    <a:pt x="209" y="639"/>
                  </a:lnTo>
                  <a:lnTo>
                    <a:pt x="214" y="636"/>
                  </a:lnTo>
                  <a:lnTo>
                    <a:pt x="220" y="634"/>
                  </a:lnTo>
                  <a:lnTo>
                    <a:pt x="227" y="636"/>
                  </a:lnTo>
                  <a:lnTo>
                    <a:pt x="258" y="642"/>
                  </a:lnTo>
                  <a:lnTo>
                    <a:pt x="258" y="642"/>
                  </a:lnTo>
                  <a:lnTo>
                    <a:pt x="264" y="617"/>
                  </a:lnTo>
                  <a:lnTo>
                    <a:pt x="272" y="593"/>
                  </a:lnTo>
                  <a:lnTo>
                    <a:pt x="280" y="570"/>
                  </a:lnTo>
                  <a:lnTo>
                    <a:pt x="290" y="548"/>
                  </a:lnTo>
                  <a:lnTo>
                    <a:pt x="302" y="527"/>
                  </a:lnTo>
                  <a:lnTo>
                    <a:pt x="314" y="507"/>
                  </a:lnTo>
                  <a:lnTo>
                    <a:pt x="328" y="487"/>
                  </a:lnTo>
                  <a:lnTo>
                    <a:pt x="343" y="470"/>
                  </a:lnTo>
                  <a:lnTo>
                    <a:pt x="343" y="470"/>
                  </a:lnTo>
                  <a:lnTo>
                    <a:pt x="360" y="452"/>
                  </a:lnTo>
                  <a:lnTo>
                    <a:pt x="378" y="436"/>
                  </a:lnTo>
                  <a:lnTo>
                    <a:pt x="396" y="421"/>
                  </a:lnTo>
                  <a:lnTo>
                    <a:pt x="416" y="407"/>
                  </a:lnTo>
                  <a:lnTo>
                    <a:pt x="436" y="396"/>
                  </a:lnTo>
                  <a:lnTo>
                    <a:pt x="458" y="386"/>
                  </a:lnTo>
                  <a:lnTo>
                    <a:pt x="480" y="378"/>
                  </a:lnTo>
                  <a:lnTo>
                    <a:pt x="502" y="372"/>
                  </a:lnTo>
                  <a:lnTo>
                    <a:pt x="502" y="292"/>
                  </a:lnTo>
                  <a:lnTo>
                    <a:pt x="502" y="292"/>
                  </a:lnTo>
                  <a:lnTo>
                    <a:pt x="502" y="286"/>
                  </a:lnTo>
                  <a:lnTo>
                    <a:pt x="505" y="282"/>
                  </a:lnTo>
                  <a:lnTo>
                    <a:pt x="507" y="277"/>
                  </a:lnTo>
                  <a:lnTo>
                    <a:pt x="512" y="273"/>
                  </a:lnTo>
                  <a:lnTo>
                    <a:pt x="516" y="269"/>
                  </a:lnTo>
                  <a:lnTo>
                    <a:pt x="521" y="267"/>
                  </a:lnTo>
                  <a:lnTo>
                    <a:pt x="526" y="266"/>
                  </a:lnTo>
                  <a:lnTo>
                    <a:pt x="531" y="265"/>
                  </a:lnTo>
                  <a:lnTo>
                    <a:pt x="795" y="265"/>
                  </a:lnTo>
                  <a:lnTo>
                    <a:pt x="795" y="265"/>
                  </a:lnTo>
                  <a:lnTo>
                    <a:pt x="800" y="266"/>
                  </a:lnTo>
                  <a:lnTo>
                    <a:pt x="805" y="267"/>
                  </a:lnTo>
                  <a:lnTo>
                    <a:pt x="809" y="269"/>
                  </a:lnTo>
                  <a:lnTo>
                    <a:pt x="814" y="273"/>
                  </a:lnTo>
                  <a:lnTo>
                    <a:pt x="817" y="277"/>
                  </a:lnTo>
                  <a:lnTo>
                    <a:pt x="820" y="282"/>
                  </a:lnTo>
                  <a:lnTo>
                    <a:pt x="821" y="286"/>
                  </a:lnTo>
                  <a:lnTo>
                    <a:pt x="822" y="292"/>
                  </a:lnTo>
                  <a:lnTo>
                    <a:pt x="822" y="484"/>
                  </a:lnTo>
                  <a:lnTo>
                    <a:pt x="822" y="484"/>
                  </a:lnTo>
                  <a:lnTo>
                    <a:pt x="821" y="489"/>
                  </a:lnTo>
                  <a:lnTo>
                    <a:pt x="820" y="494"/>
                  </a:lnTo>
                  <a:lnTo>
                    <a:pt x="817" y="499"/>
                  </a:lnTo>
                  <a:lnTo>
                    <a:pt x="814" y="503"/>
                  </a:lnTo>
                  <a:lnTo>
                    <a:pt x="809" y="507"/>
                  </a:lnTo>
                  <a:lnTo>
                    <a:pt x="805" y="509"/>
                  </a:lnTo>
                  <a:lnTo>
                    <a:pt x="800" y="511"/>
                  </a:lnTo>
                  <a:lnTo>
                    <a:pt x="795" y="511"/>
                  </a:lnTo>
                  <a:lnTo>
                    <a:pt x="708" y="511"/>
                  </a:lnTo>
                  <a:lnTo>
                    <a:pt x="708" y="511"/>
                  </a:lnTo>
                  <a:lnTo>
                    <a:pt x="710" y="513"/>
                  </a:lnTo>
                  <a:lnTo>
                    <a:pt x="766" y="584"/>
                  </a:lnTo>
                  <a:lnTo>
                    <a:pt x="766" y="584"/>
                  </a:lnTo>
                  <a:lnTo>
                    <a:pt x="768" y="588"/>
                  </a:lnTo>
                  <a:lnTo>
                    <a:pt x="771" y="593"/>
                  </a:lnTo>
                  <a:lnTo>
                    <a:pt x="771" y="598"/>
                  </a:lnTo>
                  <a:lnTo>
                    <a:pt x="771" y="604"/>
                  </a:lnTo>
                  <a:lnTo>
                    <a:pt x="767" y="608"/>
                  </a:lnTo>
                  <a:lnTo>
                    <a:pt x="764" y="613"/>
                  </a:lnTo>
                  <a:lnTo>
                    <a:pt x="758" y="615"/>
                  </a:lnTo>
                  <a:lnTo>
                    <a:pt x="751" y="616"/>
                  </a:lnTo>
                  <a:lnTo>
                    <a:pt x="717" y="616"/>
                  </a:lnTo>
                  <a:lnTo>
                    <a:pt x="717" y="738"/>
                  </a:lnTo>
                  <a:lnTo>
                    <a:pt x="717" y="738"/>
                  </a:lnTo>
                  <a:lnTo>
                    <a:pt x="726" y="740"/>
                  </a:lnTo>
                  <a:lnTo>
                    <a:pt x="736" y="743"/>
                  </a:lnTo>
                  <a:lnTo>
                    <a:pt x="745" y="746"/>
                  </a:lnTo>
                  <a:lnTo>
                    <a:pt x="755" y="751"/>
                  </a:lnTo>
                  <a:lnTo>
                    <a:pt x="763" y="755"/>
                  </a:lnTo>
                  <a:lnTo>
                    <a:pt x="771" y="761"/>
                  </a:lnTo>
                  <a:lnTo>
                    <a:pt x="779" y="767"/>
                  </a:lnTo>
                  <a:lnTo>
                    <a:pt x="785" y="774"/>
                  </a:lnTo>
                  <a:lnTo>
                    <a:pt x="785" y="774"/>
                  </a:lnTo>
                  <a:lnTo>
                    <a:pt x="793" y="783"/>
                  </a:lnTo>
                  <a:lnTo>
                    <a:pt x="800" y="792"/>
                  </a:lnTo>
                  <a:lnTo>
                    <a:pt x="807" y="802"/>
                  </a:lnTo>
                  <a:lnTo>
                    <a:pt x="812" y="813"/>
                  </a:lnTo>
                  <a:lnTo>
                    <a:pt x="816" y="825"/>
                  </a:lnTo>
                  <a:lnTo>
                    <a:pt x="820" y="836"/>
                  </a:lnTo>
                  <a:lnTo>
                    <a:pt x="821" y="849"/>
                  </a:lnTo>
                  <a:lnTo>
                    <a:pt x="822" y="861"/>
                  </a:lnTo>
                  <a:lnTo>
                    <a:pt x="822" y="861"/>
                  </a:lnTo>
                  <a:lnTo>
                    <a:pt x="821" y="874"/>
                  </a:lnTo>
                  <a:lnTo>
                    <a:pt x="820" y="886"/>
                  </a:lnTo>
                  <a:lnTo>
                    <a:pt x="816" y="898"/>
                  </a:lnTo>
                  <a:lnTo>
                    <a:pt x="812" y="909"/>
                  </a:lnTo>
                  <a:lnTo>
                    <a:pt x="807" y="921"/>
                  </a:lnTo>
                  <a:lnTo>
                    <a:pt x="800" y="931"/>
                  </a:lnTo>
                  <a:lnTo>
                    <a:pt x="793" y="940"/>
                  </a:lnTo>
                  <a:lnTo>
                    <a:pt x="785" y="949"/>
                  </a:lnTo>
                  <a:lnTo>
                    <a:pt x="785" y="949"/>
                  </a:lnTo>
                  <a:lnTo>
                    <a:pt x="777" y="957"/>
                  </a:lnTo>
                  <a:lnTo>
                    <a:pt x="767" y="964"/>
                  </a:lnTo>
                  <a:lnTo>
                    <a:pt x="757" y="971"/>
                  </a:lnTo>
                  <a:lnTo>
                    <a:pt x="747" y="975"/>
                  </a:lnTo>
                  <a:lnTo>
                    <a:pt x="735" y="980"/>
                  </a:lnTo>
                  <a:lnTo>
                    <a:pt x="724" y="983"/>
                  </a:lnTo>
                  <a:lnTo>
                    <a:pt x="711" y="985"/>
                  </a:lnTo>
                  <a:lnTo>
                    <a:pt x="699" y="986"/>
                  </a:lnTo>
                  <a:lnTo>
                    <a:pt x="699" y="986"/>
                  </a:lnTo>
                  <a:lnTo>
                    <a:pt x="686" y="985"/>
                  </a:lnTo>
                  <a:lnTo>
                    <a:pt x="674" y="983"/>
                  </a:lnTo>
                  <a:lnTo>
                    <a:pt x="662" y="980"/>
                  </a:lnTo>
                  <a:lnTo>
                    <a:pt x="651" y="975"/>
                  </a:lnTo>
                  <a:lnTo>
                    <a:pt x="640" y="971"/>
                  </a:lnTo>
                  <a:lnTo>
                    <a:pt x="630" y="964"/>
                  </a:lnTo>
                  <a:lnTo>
                    <a:pt x="620" y="957"/>
                  </a:lnTo>
                  <a:lnTo>
                    <a:pt x="612" y="949"/>
                  </a:lnTo>
                  <a:lnTo>
                    <a:pt x="612" y="949"/>
                  </a:lnTo>
                  <a:lnTo>
                    <a:pt x="605" y="941"/>
                  </a:lnTo>
                  <a:lnTo>
                    <a:pt x="598" y="933"/>
                  </a:lnTo>
                  <a:lnTo>
                    <a:pt x="593" y="925"/>
                  </a:lnTo>
                  <a:lnTo>
                    <a:pt x="588" y="915"/>
                  </a:lnTo>
                  <a:lnTo>
                    <a:pt x="583" y="906"/>
                  </a:lnTo>
                  <a:lnTo>
                    <a:pt x="580" y="896"/>
                  </a:lnTo>
                  <a:lnTo>
                    <a:pt x="578" y="885"/>
                  </a:lnTo>
                  <a:lnTo>
                    <a:pt x="577" y="875"/>
                  </a:lnTo>
                  <a:lnTo>
                    <a:pt x="505" y="930"/>
                  </a:lnTo>
                  <a:lnTo>
                    <a:pt x="505" y="930"/>
                  </a:lnTo>
                  <a:lnTo>
                    <a:pt x="500" y="933"/>
                  </a:lnTo>
                  <a:lnTo>
                    <a:pt x="496" y="936"/>
                  </a:lnTo>
                  <a:lnTo>
                    <a:pt x="491" y="936"/>
                  </a:lnTo>
                  <a:lnTo>
                    <a:pt x="486" y="934"/>
                  </a:lnTo>
                  <a:lnTo>
                    <a:pt x="482" y="932"/>
                  </a:lnTo>
                  <a:lnTo>
                    <a:pt x="478" y="929"/>
                  </a:lnTo>
                  <a:lnTo>
                    <a:pt x="476" y="923"/>
                  </a:lnTo>
                  <a:lnTo>
                    <a:pt x="475" y="915"/>
                  </a:lnTo>
                  <a:lnTo>
                    <a:pt x="475" y="881"/>
                  </a:lnTo>
                  <a:lnTo>
                    <a:pt x="475" y="881"/>
                  </a:lnTo>
                  <a:close/>
                  <a:moveTo>
                    <a:pt x="502" y="410"/>
                  </a:moveTo>
                  <a:lnTo>
                    <a:pt x="502" y="410"/>
                  </a:lnTo>
                  <a:lnTo>
                    <a:pt x="483" y="415"/>
                  </a:lnTo>
                  <a:lnTo>
                    <a:pt x="466" y="422"/>
                  </a:lnTo>
                  <a:lnTo>
                    <a:pt x="448" y="431"/>
                  </a:lnTo>
                  <a:lnTo>
                    <a:pt x="430" y="442"/>
                  </a:lnTo>
                  <a:lnTo>
                    <a:pt x="415" y="452"/>
                  </a:lnTo>
                  <a:lnTo>
                    <a:pt x="400" y="464"/>
                  </a:lnTo>
                  <a:lnTo>
                    <a:pt x="384" y="479"/>
                  </a:lnTo>
                  <a:lnTo>
                    <a:pt x="370" y="494"/>
                  </a:lnTo>
                  <a:lnTo>
                    <a:pt x="370" y="494"/>
                  </a:lnTo>
                  <a:lnTo>
                    <a:pt x="356" y="510"/>
                  </a:lnTo>
                  <a:lnTo>
                    <a:pt x="344" y="527"/>
                  </a:lnTo>
                  <a:lnTo>
                    <a:pt x="332" y="545"/>
                  </a:lnTo>
                  <a:lnTo>
                    <a:pt x="322" y="565"/>
                  </a:lnTo>
                  <a:lnTo>
                    <a:pt x="313" y="585"/>
                  </a:lnTo>
                  <a:lnTo>
                    <a:pt x="305" y="606"/>
                  </a:lnTo>
                  <a:lnTo>
                    <a:pt x="298" y="628"/>
                  </a:lnTo>
                  <a:lnTo>
                    <a:pt x="294" y="650"/>
                  </a:lnTo>
                  <a:lnTo>
                    <a:pt x="331" y="659"/>
                  </a:lnTo>
                  <a:lnTo>
                    <a:pt x="331" y="659"/>
                  </a:lnTo>
                  <a:lnTo>
                    <a:pt x="337" y="662"/>
                  </a:lnTo>
                  <a:lnTo>
                    <a:pt x="341" y="665"/>
                  </a:lnTo>
                  <a:lnTo>
                    <a:pt x="344" y="670"/>
                  </a:lnTo>
                  <a:lnTo>
                    <a:pt x="346" y="674"/>
                  </a:lnTo>
                  <a:lnTo>
                    <a:pt x="345" y="679"/>
                  </a:lnTo>
                  <a:lnTo>
                    <a:pt x="344" y="685"/>
                  </a:lnTo>
                  <a:lnTo>
                    <a:pt x="341" y="689"/>
                  </a:lnTo>
                  <a:lnTo>
                    <a:pt x="338" y="693"/>
                  </a:lnTo>
                  <a:lnTo>
                    <a:pt x="282" y="739"/>
                  </a:lnTo>
                  <a:lnTo>
                    <a:pt x="282" y="739"/>
                  </a:lnTo>
                  <a:lnTo>
                    <a:pt x="291" y="742"/>
                  </a:lnTo>
                  <a:lnTo>
                    <a:pt x="300" y="744"/>
                  </a:lnTo>
                  <a:lnTo>
                    <a:pt x="308" y="747"/>
                  </a:lnTo>
                  <a:lnTo>
                    <a:pt x="317" y="752"/>
                  </a:lnTo>
                  <a:lnTo>
                    <a:pt x="325" y="756"/>
                  </a:lnTo>
                  <a:lnTo>
                    <a:pt x="333" y="761"/>
                  </a:lnTo>
                  <a:lnTo>
                    <a:pt x="340" y="767"/>
                  </a:lnTo>
                  <a:lnTo>
                    <a:pt x="347" y="774"/>
                  </a:lnTo>
                  <a:lnTo>
                    <a:pt x="347" y="774"/>
                  </a:lnTo>
                  <a:lnTo>
                    <a:pt x="354" y="780"/>
                  </a:lnTo>
                  <a:lnTo>
                    <a:pt x="360" y="788"/>
                  </a:lnTo>
                  <a:lnTo>
                    <a:pt x="365" y="796"/>
                  </a:lnTo>
                  <a:lnTo>
                    <a:pt x="370" y="805"/>
                  </a:lnTo>
                  <a:lnTo>
                    <a:pt x="375" y="815"/>
                  </a:lnTo>
                  <a:lnTo>
                    <a:pt x="378" y="824"/>
                  </a:lnTo>
                  <a:lnTo>
                    <a:pt x="380" y="834"/>
                  </a:lnTo>
                  <a:lnTo>
                    <a:pt x="381" y="844"/>
                  </a:lnTo>
                  <a:lnTo>
                    <a:pt x="475" y="844"/>
                  </a:lnTo>
                  <a:lnTo>
                    <a:pt x="475" y="808"/>
                  </a:lnTo>
                  <a:lnTo>
                    <a:pt x="475" y="808"/>
                  </a:lnTo>
                  <a:lnTo>
                    <a:pt x="475" y="801"/>
                  </a:lnTo>
                  <a:lnTo>
                    <a:pt x="477" y="796"/>
                  </a:lnTo>
                  <a:lnTo>
                    <a:pt x="481" y="793"/>
                  </a:lnTo>
                  <a:lnTo>
                    <a:pt x="485" y="791"/>
                  </a:lnTo>
                  <a:lnTo>
                    <a:pt x="490" y="790"/>
                  </a:lnTo>
                  <a:lnTo>
                    <a:pt x="496" y="790"/>
                  </a:lnTo>
                  <a:lnTo>
                    <a:pt x="500" y="792"/>
                  </a:lnTo>
                  <a:lnTo>
                    <a:pt x="505" y="794"/>
                  </a:lnTo>
                  <a:lnTo>
                    <a:pt x="577" y="850"/>
                  </a:lnTo>
                  <a:lnTo>
                    <a:pt x="577" y="850"/>
                  </a:lnTo>
                  <a:lnTo>
                    <a:pt x="578" y="839"/>
                  </a:lnTo>
                  <a:lnTo>
                    <a:pt x="580" y="828"/>
                  </a:lnTo>
                  <a:lnTo>
                    <a:pt x="583" y="818"/>
                  </a:lnTo>
                  <a:lnTo>
                    <a:pt x="588" y="808"/>
                  </a:lnTo>
                  <a:lnTo>
                    <a:pt x="593" y="799"/>
                  </a:lnTo>
                  <a:lnTo>
                    <a:pt x="598" y="790"/>
                  </a:lnTo>
                  <a:lnTo>
                    <a:pt x="604" y="782"/>
                  </a:lnTo>
                  <a:lnTo>
                    <a:pt x="612" y="774"/>
                  </a:lnTo>
                  <a:lnTo>
                    <a:pt x="612" y="774"/>
                  </a:lnTo>
                  <a:lnTo>
                    <a:pt x="619" y="767"/>
                  </a:lnTo>
                  <a:lnTo>
                    <a:pt x="627" y="761"/>
                  </a:lnTo>
                  <a:lnTo>
                    <a:pt x="635" y="755"/>
                  </a:lnTo>
                  <a:lnTo>
                    <a:pt x="643" y="751"/>
                  </a:lnTo>
                  <a:lnTo>
                    <a:pt x="652" y="746"/>
                  </a:lnTo>
                  <a:lnTo>
                    <a:pt x="661" y="743"/>
                  </a:lnTo>
                  <a:lnTo>
                    <a:pt x="670" y="740"/>
                  </a:lnTo>
                  <a:lnTo>
                    <a:pt x="680" y="738"/>
                  </a:lnTo>
                  <a:lnTo>
                    <a:pt x="680" y="616"/>
                  </a:lnTo>
                  <a:lnTo>
                    <a:pt x="644" y="616"/>
                  </a:lnTo>
                  <a:lnTo>
                    <a:pt x="644" y="616"/>
                  </a:lnTo>
                  <a:lnTo>
                    <a:pt x="638" y="615"/>
                  </a:lnTo>
                  <a:lnTo>
                    <a:pt x="632" y="613"/>
                  </a:lnTo>
                  <a:lnTo>
                    <a:pt x="629" y="609"/>
                  </a:lnTo>
                  <a:lnTo>
                    <a:pt x="627" y="605"/>
                  </a:lnTo>
                  <a:lnTo>
                    <a:pt x="627" y="599"/>
                  </a:lnTo>
                  <a:lnTo>
                    <a:pt x="627" y="593"/>
                  </a:lnTo>
                  <a:lnTo>
                    <a:pt x="628" y="589"/>
                  </a:lnTo>
                  <a:lnTo>
                    <a:pt x="631" y="584"/>
                  </a:lnTo>
                  <a:lnTo>
                    <a:pt x="686" y="513"/>
                  </a:lnTo>
                  <a:lnTo>
                    <a:pt x="686" y="513"/>
                  </a:lnTo>
                  <a:lnTo>
                    <a:pt x="688" y="511"/>
                  </a:lnTo>
                  <a:lnTo>
                    <a:pt x="530" y="511"/>
                  </a:lnTo>
                  <a:lnTo>
                    <a:pt x="530" y="511"/>
                  </a:lnTo>
                  <a:lnTo>
                    <a:pt x="524" y="510"/>
                  </a:lnTo>
                  <a:lnTo>
                    <a:pt x="518" y="509"/>
                  </a:lnTo>
                  <a:lnTo>
                    <a:pt x="514" y="507"/>
                  </a:lnTo>
                  <a:lnTo>
                    <a:pt x="510" y="503"/>
                  </a:lnTo>
                  <a:lnTo>
                    <a:pt x="507" y="500"/>
                  </a:lnTo>
                  <a:lnTo>
                    <a:pt x="505" y="495"/>
                  </a:lnTo>
                  <a:lnTo>
                    <a:pt x="502" y="489"/>
                  </a:lnTo>
                  <a:lnTo>
                    <a:pt x="502" y="484"/>
                  </a:lnTo>
                  <a:lnTo>
                    <a:pt x="502" y="410"/>
                  </a:lnTo>
                  <a:lnTo>
                    <a:pt x="502" y="410"/>
                  </a:lnTo>
                  <a:close/>
                  <a:moveTo>
                    <a:pt x="767" y="319"/>
                  </a:moveTo>
                  <a:lnTo>
                    <a:pt x="557" y="319"/>
                  </a:lnTo>
                  <a:lnTo>
                    <a:pt x="557" y="456"/>
                  </a:lnTo>
                  <a:lnTo>
                    <a:pt x="767" y="456"/>
                  </a:lnTo>
                  <a:lnTo>
                    <a:pt x="767" y="319"/>
                  </a:lnTo>
                  <a:lnTo>
                    <a:pt x="767" y="319"/>
                  </a:lnTo>
                  <a:close/>
                  <a:moveTo>
                    <a:pt x="748" y="812"/>
                  </a:moveTo>
                  <a:lnTo>
                    <a:pt x="748" y="812"/>
                  </a:lnTo>
                  <a:lnTo>
                    <a:pt x="737" y="804"/>
                  </a:lnTo>
                  <a:lnTo>
                    <a:pt x="725" y="798"/>
                  </a:lnTo>
                  <a:lnTo>
                    <a:pt x="719" y="795"/>
                  </a:lnTo>
                  <a:lnTo>
                    <a:pt x="712" y="793"/>
                  </a:lnTo>
                  <a:lnTo>
                    <a:pt x="706" y="792"/>
                  </a:lnTo>
                  <a:lnTo>
                    <a:pt x="699" y="792"/>
                  </a:lnTo>
                  <a:lnTo>
                    <a:pt x="699" y="792"/>
                  </a:lnTo>
                  <a:lnTo>
                    <a:pt x="692" y="792"/>
                  </a:lnTo>
                  <a:lnTo>
                    <a:pt x="685" y="793"/>
                  </a:lnTo>
                  <a:lnTo>
                    <a:pt x="678" y="795"/>
                  </a:lnTo>
                  <a:lnTo>
                    <a:pt x="671" y="798"/>
                  </a:lnTo>
                  <a:lnTo>
                    <a:pt x="660" y="804"/>
                  </a:lnTo>
                  <a:lnTo>
                    <a:pt x="650" y="812"/>
                  </a:lnTo>
                  <a:lnTo>
                    <a:pt x="650" y="812"/>
                  </a:lnTo>
                  <a:lnTo>
                    <a:pt x="642" y="823"/>
                  </a:lnTo>
                  <a:lnTo>
                    <a:pt x="635" y="834"/>
                  </a:lnTo>
                  <a:lnTo>
                    <a:pt x="631" y="848"/>
                  </a:lnTo>
                  <a:lnTo>
                    <a:pt x="630" y="855"/>
                  </a:lnTo>
                  <a:lnTo>
                    <a:pt x="630" y="861"/>
                  </a:lnTo>
                  <a:lnTo>
                    <a:pt x="630" y="861"/>
                  </a:lnTo>
                  <a:lnTo>
                    <a:pt x="630" y="868"/>
                  </a:lnTo>
                  <a:lnTo>
                    <a:pt x="631" y="875"/>
                  </a:lnTo>
                  <a:lnTo>
                    <a:pt x="635" y="889"/>
                  </a:lnTo>
                  <a:lnTo>
                    <a:pt x="642" y="900"/>
                  </a:lnTo>
                  <a:lnTo>
                    <a:pt x="650" y="910"/>
                  </a:lnTo>
                  <a:lnTo>
                    <a:pt x="650" y="910"/>
                  </a:lnTo>
                  <a:lnTo>
                    <a:pt x="660" y="920"/>
                  </a:lnTo>
                  <a:lnTo>
                    <a:pt x="671" y="925"/>
                  </a:lnTo>
                  <a:lnTo>
                    <a:pt x="685" y="930"/>
                  </a:lnTo>
                  <a:lnTo>
                    <a:pt x="692" y="931"/>
                  </a:lnTo>
                  <a:lnTo>
                    <a:pt x="699" y="931"/>
                  </a:lnTo>
                  <a:lnTo>
                    <a:pt x="699" y="931"/>
                  </a:lnTo>
                  <a:lnTo>
                    <a:pt x="706" y="931"/>
                  </a:lnTo>
                  <a:lnTo>
                    <a:pt x="712" y="930"/>
                  </a:lnTo>
                  <a:lnTo>
                    <a:pt x="725" y="925"/>
                  </a:lnTo>
                  <a:lnTo>
                    <a:pt x="737" y="920"/>
                  </a:lnTo>
                  <a:lnTo>
                    <a:pt x="748" y="910"/>
                  </a:lnTo>
                  <a:lnTo>
                    <a:pt x="748" y="910"/>
                  </a:lnTo>
                  <a:lnTo>
                    <a:pt x="756" y="900"/>
                  </a:lnTo>
                  <a:lnTo>
                    <a:pt x="761" y="889"/>
                  </a:lnTo>
                  <a:lnTo>
                    <a:pt x="766" y="875"/>
                  </a:lnTo>
                  <a:lnTo>
                    <a:pt x="767" y="868"/>
                  </a:lnTo>
                  <a:lnTo>
                    <a:pt x="767" y="861"/>
                  </a:lnTo>
                  <a:lnTo>
                    <a:pt x="767" y="861"/>
                  </a:lnTo>
                  <a:lnTo>
                    <a:pt x="767" y="855"/>
                  </a:lnTo>
                  <a:lnTo>
                    <a:pt x="766" y="848"/>
                  </a:lnTo>
                  <a:lnTo>
                    <a:pt x="761" y="834"/>
                  </a:lnTo>
                  <a:lnTo>
                    <a:pt x="756" y="823"/>
                  </a:lnTo>
                  <a:lnTo>
                    <a:pt x="748" y="812"/>
                  </a:lnTo>
                  <a:lnTo>
                    <a:pt x="748" y="812"/>
                  </a:lnTo>
                  <a:close/>
                  <a:moveTo>
                    <a:pt x="308" y="812"/>
                  </a:moveTo>
                  <a:lnTo>
                    <a:pt x="308" y="812"/>
                  </a:lnTo>
                  <a:lnTo>
                    <a:pt x="298" y="804"/>
                  </a:lnTo>
                  <a:lnTo>
                    <a:pt x="287" y="798"/>
                  </a:lnTo>
                  <a:lnTo>
                    <a:pt x="281" y="795"/>
                  </a:lnTo>
                  <a:lnTo>
                    <a:pt x="274" y="793"/>
                  </a:lnTo>
                  <a:lnTo>
                    <a:pt x="267" y="792"/>
                  </a:lnTo>
                  <a:lnTo>
                    <a:pt x="260" y="792"/>
                  </a:lnTo>
                  <a:lnTo>
                    <a:pt x="260" y="792"/>
                  </a:lnTo>
                  <a:lnTo>
                    <a:pt x="252" y="792"/>
                  </a:lnTo>
                  <a:lnTo>
                    <a:pt x="246" y="793"/>
                  </a:lnTo>
                  <a:lnTo>
                    <a:pt x="240" y="795"/>
                  </a:lnTo>
                  <a:lnTo>
                    <a:pt x="233" y="798"/>
                  </a:lnTo>
                  <a:lnTo>
                    <a:pt x="222" y="804"/>
                  </a:lnTo>
                  <a:lnTo>
                    <a:pt x="211" y="812"/>
                  </a:lnTo>
                  <a:lnTo>
                    <a:pt x="211" y="812"/>
                  </a:lnTo>
                  <a:lnTo>
                    <a:pt x="203" y="823"/>
                  </a:lnTo>
                  <a:lnTo>
                    <a:pt x="197" y="834"/>
                  </a:lnTo>
                  <a:lnTo>
                    <a:pt x="193" y="848"/>
                  </a:lnTo>
                  <a:lnTo>
                    <a:pt x="192" y="855"/>
                  </a:lnTo>
                  <a:lnTo>
                    <a:pt x="191" y="861"/>
                  </a:lnTo>
                  <a:lnTo>
                    <a:pt x="191" y="861"/>
                  </a:lnTo>
                  <a:lnTo>
                    <a:pt x="192" y="868"/>
                  </a:lnTo>
                  <a:lnTo>
                    <a:pt x="193" y="875"/>
                  </a:lnTo>
                  <a:lnTo>
                    <a:pt x="197" y="889"/>
                  </a:lnTo>
                  <a:lnTo>
                    <a:pt x="203" y="900"/>
                  </a:lnTo>
                  <a:lnTo>
                    <a:pt x="211" y="910"/>
                  </a:lnTo>
                  <a:lnTo>
                    <a:pt x="211" y="910"/>
                  </a:lnTo>
                  <a:lnTo>
                    <a:pt x="222" y="920"/>
                  </a:lnTo>
                  <a:lnTo>
                    <a:pt x="233" y="925"/>
                  </a:lnTo>
                  <a:lnTo>
                    <a:pt x="246" y="930"/>
                  </a:lnTo>
                  <a:lnTo>
                    <a:pt x="252" y="931"/>
                  </a:lnTo>
                  <a:lnTo>
                    <a:pt x="260" y="931"/>
                  </a:lnTo>
                  <a:lnTo>
                    <a:pt x="260" y="931"/>
                  </a:lnTo>
                  <a:lnTo>
                    <a:pt x="267" y="931"/>
                  </a:lnTo>
                  <a:lnTo>
                    <a:pt x="274" y="930"/>
                  </a:lnTo>
                  <a:lnTo>
                    <a:pt x="287" y="925"/>
                  </a:lnTo>
                  <a:lnTo>
                    <a:pt x="298" y="920"/>
                  </a:lnTo>
                  <a:lnTo>
                    <a:pt x="308" y="910"/>
                  </a:lnTo>
                  <a:lnTo>
                    <a:pt x="308" y="910"/>
                  </a:lnTo>
                  <a:lnTo>
                    <a:pt x="317" y="900"/>
                  </a:lnTo>
                  <a:lnTo>
                    <a:pt x="323" y="889"/>
                  </a:lnTo>
                  <a:lnTo>
                    <a:pt x="328" y="875"/>
                  </a:lnTo>
                  <a:lnTo>
                    <a:pt x="329" y="868"/>
                  </a:lnTo>
                  <a:lnTo>
                    <a:pt x="329" y="861"/>
                  </a:lnTo>
                  <a:lnTo>
                    <a:pt x="329" y="861"/>
                  </a:lnTo>
                  <a:lnTo>
                    <a:pt x="329" y="855"/>
                  </a:lnTo>
                  <a:lnTo>
                    <a:pt x="328" y="848"/>
                  </a:lnTo>
                  <a:lnTo>
                    <a:pt x="323" y="834"/>
                  </a:lnTo>
                  <a:lnTo>
                    <a:pt x="317" y="823"/>
                  </a:lnTo>
                  <a:lnTo>
                    <a:pt x="308" y="812"/>
                  </a:lnTo>
                  <a:lnTo>
                    <a:pt x="308" y="812"/>
                  </a:lnTo>
                  <a:close/>
                </a:path>
              </a:pathLst>
            </a:custGeom>
            <a:solidFill>
              <a:srgbClr val="A6A5A4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ko-KR" altLang="en-US" sz="1867">
                <a:solidFill>
                  <a:srgbClr val="A6A5A4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946835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"/>
          <p:cNvGrpSpPr/>
          <p:nvPr/>
        </p:nvGrpSpPr>
        <p:grpSpPr>
          <a:xfrm flipV="1">
            <a:off x="0" y="6741885"/>
            <a:ext cx="12192000" cy="116115"/>
            <a:chOff x="1239791" y="3373704"/>
            <a:chExt cx="5327375" cy="56535"/>
          </a:xfrm>
        </p:grpSpPr>
        <p:sp>
          <p:nvSpPr>
            <p:cNvPr id="3" name="矩形 2"/>
            <p:cNvSpPr/>
            <p:nvPr/>
          </p:nvSpPr>
          <p:spPr>
            <a:xfrm>
              <a:off x="1239791" y="3373704"/>
              <a:ext cx="1068443" cy="56535"/>
            </a:xfrm>
            <a:prstGeom prst="rect">
              <a:avLst/>
            </a:prstGeom>
            <a:solidFill>
              <a:srgbClr val="D8D8D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2400" kern="0">
                <a:solidFill>
                  <a:prstClr val="white"/>
                </a:solidFill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5498723" y="3373704"/>
              <a:ext cx="1068443" cy="56535"/>
            </a:xfrm>
            <a:prstGeom prst="rect">
              <a:avLst/>
            </a:prstGeom>
            <a:solidFill>
              <a:srgbClr val="D8D8D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2400" kern="0">
                <a:solidFill>
                  <a:prstClr val="white"/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2305265" y="3373704"/>
              <a:ext cx="1068443" cy="56535"/>
            </a:xfrm>
            <a:prstGeom prst="rect">
              <a:avLst/>
            </a:prstGeom>
            <a:solidFill>
              <a:srgbClr val="222C4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2400" kern="0">
                <a:solidFill>
                  <a:prstClr val="white"/>
                </a:solidFill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4433247" y="3373704"/>
              <a:ext cx="1068443" cy="56535"/>
            </a:xfrm>
            <a:prstGeom prst="rect">
              <a:avLst/>
            </a:prstGeom>
            <a:solidFill>
              <a:srgbClr val="222C4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2400" kern="0">
                <a:solidFill>
                  <a:prstClr val="white"/>
                </a:solidFill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3370741" y="3373704"/>
              <a:ext cx="1068443" cy="56535"/>
            </a:xfrm>
            <a:prstGeom prst="rect">
              <a:avLst/>
            </a:prstGeom>
            <a:solidFill>
              <a:srgbClr val="D8D8D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2400" kern="0">
                <a:solidFill>
                  <a:prstClr val="white"/>
                </a:solidFill>
              </a:endParaRPr>
            </a:p>
          </p:txBody>
        </p:sp>
      </p:grpSp>
      <p:sp>
        <p:nvSpPr>
          <p:cNvPr id="8" name="页外连接符 7"/>
          <p:cNvSpPr/>
          <p:nvPr/>
        </p:nvSpPr>
        <p:spPr>
          <a:xfrm>
            <a:off x="449451" y="0"/>
            <a:ext cx="592474" cy="945397"/>
          </a:xfrm>
          <a:prstGeom prst="flowChartOffpageConnector">
            <a:avLst/>
          </a:prstGeom>
          <a:solidFill>
            <a:srgbClr val="222C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kumimoji="1" lang="en-US" altLang="zh-CN">
                <a:latin typeface="Microsoft YaHei" charset="-122"/>
                <a:ea typeface="Microsoft YaHei" charset="-122"/>
                <a:cs typeface="Microsoft YaHei" charset="-122"/>
              </a:rPr>
              <a:t>Title</a:t>
            </a:r>
            <a:endParaRPr kumimoji="1" lang="zh-CN" altLang="en-US" dirty="0"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grpSp>
        <p:nvGrpSpPr>
          <p:cNvPr id="9" name="组 8"/>
          <p:cNvGrpSpPr/>
          <p:nvPr/>
        </p:nvGrpSpPr>
        <p:grpSpPr>
          <a:xfrm>
            <a:off x="253936" y="1449510"/>
            <a:ext cx="11526039" cy="4902000"/>
            <a:chOff x="253936" y="1449510"/>
            <a:chExt cx="11526039" cy="4902000"/>
          </a:xfrm>
        </p:grpSpPr>
        <p:sp>
          <p:nvSpPr>
            <p:cNvPr id="10" name="椭圆 9"/>
            <p:cNvSpPr/>
            <p:nvPr/>
          </p:nvSpPr>
          <p:spPr>
            <a:xfrm>
              <a:off x="10772274" y="4649962"/>
              <a:ext cx="1007701" cy="1007701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 cap="flat" cmpd="sng" algn="ctr">
              <a:gradFill>
                <a:gsLst>
                  <a:gs pos="89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lin ang="7200000" scaled="0"/>
              </a:gradFill>
              <a:prstDash val="solid"/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txBody>
            <a:bodyPr anchor="ctr"/>
            <a:lstStyle/>
            <a:p>
              <a:pPr algn="ctr" defTabSz="1219170">
                <a:defRPr/>
              </a:pPr>
              <a:endParaRPr lang="zh-CN" altLang="en-US" sz="2400" kern="0">
                <a:solidFill>
                  <a:srgbClr val="222C46"/>
                </a:solidFill>
                <a:latin typeface="Microsoft YaHei" charset="-122"/>
                <a:ea typeface="Microsoft YaHei" charset="-122"/>
                <a:cs typeface="Microsoft YaHei" charset="-122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253936" y="4680476"/>
              <a:ext cx="1007701" cy="1007701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 cap="flat" cmpd="sng" algn="ctr">
              <a:gradFill>
                <a:gsLst>
                  <a:gs pos="89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lin ang="7200000" scaled="0"/>
              </a:gradFill>
              <a:prstDash val="solid"/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txBody>
            <a:bodyPr anchor="ctr"/>
            <a:lstStyle/>
            <a:p>
              <a:pPr algn="ctr" defTabSz="1219170">
                <a:defRPr/>
              </a:pPr>
              <a:endParaRPr lang="zh-CN" altLang="en-US" sz="2400" kern="0">
                <a:solidFill>
                  <a:srgbClr val="222C46"/>
                </a:solidFill>
                <a:latin typeface="Microsoft YaHei" charset="-122"/>
                <a:ea typeface="Microsoft YaHei" charset="-122"/>
                <a:cs typeface="Microsoft YaHei" charset="-122"/>
              </a:endParaRPr>
            </a:p>
          </p:txBody>
        </p:sp>
        <p:cxnSp>
          <p:nvCxnSpPr>
            <p:cNvPr id="12" name="Straight Connector 7"/>
            <p:cNvCxnSpPr/>
            <p:nvPr/>
          </p:nvCxnSpPr>
          <p:spPr>
            <a:xfrm>
              <a:off x="1201258" y="5223693"/>
              <a:ext cx="9548605" cy="0"/>
            </a:xfrm>
            <a:prstGeom prst="line">
              <a:avLst/>
            </a:prstGeom>
            <a:noFill/>
            <a:ln w="12700" cap="flat" cmpd="sng" algn="ctr">
              <a:solidFill>
                <a:sysClr val="window" lastClr="FFFFFF">
                  <a:lumMod val="75000"/>
                </a:sysClr>
              </a:solidFill>
              <a:prstDash val="sysDash"/>
              <a:round/>
            </a:ln>
            <a:effectLst/>
          </p:spPr>
        </p:cxnSp>
        <p:sp>
          <p:nvSpPr>
            <p:cNvPr id="13" name="Rectangle 42"/>
            <p:cNvSpPr/>
            <p:nvPr/>
          </p:nvSpPr>
          <p:spPr>
            <a:xfrm>
              <a:off x="11117378" y="5032452"/>
              <a:ext cx="317493" cy="317493"/>
            </a:xfrm>
            <a:prstGeom prst="rect">
              <a:avLst/>
            </a:prstGeom>
            <a:solidFill>
              <a:srgbClr val="222C4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1219170">
                <a:defRPr/>
              </a:pPr>
              <a:endParaRPr lang="en-US" sz="2400" kern="0">
                <a:solidFill>
                  <a:srgbClr val="222C46"/>
                </a:solidFill>
                <a:latin typeface="Microsoft YaHei" charset="-122"/>
                <a:ea typeface="Microsoft YaHei" charset="-122"/>
                <a:cs typeface="Microsoft YaHei" charset="-122"/>
              </a:endParaRPr>
            </a:p>
          </p:txBody>
        </p:sp>
        <p:sp>
          <p:nvSpPr>
            <p:cNvPr id="14" name="Rectangle 46"/>
            <p:cNvSpPr/>
            <p:nvPr/>
          </p:nvSpPr>
          <p:spPr>
            <a:xfrm>
              <a:off x="10831187" y="4280631"/>
              <a:ext cx="788999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600" b="1" dirty="0">
                  <a:solidFill>
                    <a:srgbClr val="222C46"/>
                  </a:solidFill>
                  <a:latin typeface="Microsoft YaHei" charset="-122"/>
                  <a:ea typeface="Microsoft YaHei" charset="-122"/>
                  <a:cs typeface="Microsoft YaHei" charset="-122"/>
                </a:rPr>
                <a:t>Finish</a:t>
              </a:r>
            </a:p>
          </p:txBody>
        </p:sp>
        <p:sp>
          <p:nvSpPr>
            <p:cNvPr id="15" name="Oval 12"/>
            <p:cNvSpPr/>
            <p:nvPr/>
          </p:nvSpPr>
          <p:spPr>
            <a:xfrm>
              <a:off x="2746305" y="5084889"/>
              <a:ext cx="277608" cy="277608"/>
            </a:xfrm>
            <a:prstGeom prst="ellipse">
              <a:avLst/>
            </a:prstGeom>
            <a:solidFill>
              <a:sysClr val="window" lastClr="FFFFFF">
                <a:lumMod val="75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1219170">
                <a:defRPr/>
              </a:pPr>
              <a:endParaRPr lang="en-US" sz="2400" kern="0">
                <a:solidFill>
                  <a:srgbClr val="222C46"/>
                </a:solidFill>
                <a:latin typeface="Microsoft YaHei" charset="-122"/>
                <a:ea typeface="Microsoft YaHei" charset="-122"/>
                <a:cs typeface="Microsoft YaHei" charset="-122"/>
              </a:endParaRPr>
            </a:p>
          </p:txBody>
        </p:sp>
        <p:cxnSp>
          <p:nvCxnSpPr>
            <p:cNvPr id="16" name="Straight Connector 26"/>
            <p:cNvCxnSpPr/>
            <p:nvPr/>
          </p:nvCxnSpPr>
          <p:spPr>
            <a:xfrm rot="16200000" flipH="1">
              <a:off x="1714289" y="3902984"/>
              <a:ext cx="2351140" cy="11745"/>
            </a:xfrm>
            <a:prstGeom prst="line">
              <a:avLst/>
            </a:prstGeom>
            <a:noFill/>
            <a:ln w="6350" cap="flat" cmpd="sng" algn="ctr">
              <a:solidFill>
                <a:sysClr val="window" lastClr="FFFFFF">
                  <a:lumMod val="75000"/>
                </a:sysClr>
              </a:solidFill>
              <a:prstDash val="solid"/>
              <a:miter lim="800000"/>
            </a:ln>
            <a:effectLst/>
          </p:spPr>
        </p:cxnSp>
        <p:sp>
          <p:nvSpPr>
            <p:cNvPr id="17" name="Teardrop 25"/>
            <p:cNvSpPr/>
            <p:nvPr/>
          </p:nvSpPr>
          <p:spPr>
            <a:xfrm rot="8100000">
              <a:off x="2605809" y="1868772"/>
              <a:ext cx="557707" cy="557707"/>
            </a:xfrm>
            <a:prstGeom prst="teardrop">
              <a:avLst>
                <a:gd name="adj" fmla="val 131619"/>
              </a:avLst>
            </a:prstGeom>
            <a:solidFill>
              <a:srgbClr val="A6A5A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1219170">
                <a:defRPr/>
              </a:pPr>
              <a:endParaRPr lang="en-US" sz="2400" kern="0" dirty="0">
                <a:solidFill>
                  <a:srgbClr val="222C46"/>
                </a:solidFill>
                <a:latin typeface="Microsoft YaHei" charset="-122"/>
                <a:ea typeface="Microsoft YaHei" charset="-122"/>
                <a:cs typeface="Microsoft YaHei" charset="-122"/>
              </a:endParaRPr>
            </a:p>
          </p:txBody>
        </p:sp>
        <p:sp>
          <p:nvSpPr>
            <p:cNvPr id="18" name="Oval 16"/>
            <p:cNvSpPr/>
            <p:nvPr/>
          </p:nvSpPr>
          <p:spPr>
            <a:xfrm>
              <a:off x="6842084" y="5084889"/>
              <a:ext cx="277608" cy="277608"/>
            </a:xfrm>
            <a:prstGeom prst="ellipse">
              <a:avLst/>
            </a:prstGeom>
            <a:solidFill>
              <a:sysClr val="window" lastClr="FFFFFF">
                <a:lumMod val="75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1219170">
                <a:defRPr/>
              </a:pPr>
              <a:endParaRPr lang="en-US" sz="2400" kern="0">
                <a:solidFill>
                  <a:srgbClr val="222C46"/>
                </a:solidFill>
                <a:latin typeface="Microsoft YaHei" charset="-122"/>
                <a:ea typeface="Microsoft YaHei" charset="-122"/>
                <a:cs typeface="Microsoft YaHei" charset="-122"/>
              </a:endParaRPr>
            </a:p>
          </p:txBody>
        </p:sp>
        <p:cxnSp>
          <p:nvCxnSpPr>
            <p:cNvPr id="19" name="Straight Connector 38"/>
            <p:cNvCxnSpPr/>
            <p:nvPr/>
          </p:nvCxnSpPr>
          <p:spPr>
            <a:xfrm rot="16200000" flipH="1">
              <a:off x="5810067" y="3902984"/>
              <a:ext cx="2351140" cy="11745"/>
            </a:xfrm>
            <a:prstGeom prst="line">
              <a:avLst/>
            </a:prstGeom>
            <a:noFill/>
            <a:ln w="6350" cap="flat" cmpd="sng" algn="ctr">
              <a:solidFill>
                <a:sysClr val="window" lastClr="FFFFFF">
                  <a:lumMod val="75000"/>
                </a:sysClr>
              </a:solidFill>
              <a:prstDash val="solid"/>
              <a:miter lim="800000"/>
            </a:ln>
            <a:effectLst/>
          </p:spPr>
        </p:cxnSp>
        <p:sp>
          <p:nvSpPr>
            <p:cNvPr id="20" name="Teardrop 37"/>
            <p:cNvSpPr/>
            <p:nvPr/>
          </p:nvSpPr>
          <p:spPr>
            <a:xfrm rot="8100000">
              <a:off x="6701588" y="1868772"/>
              <a:ext cx="557707" cy="557707"/>
            </a:xfrm>
            <a:prstGeom prst="teardrop">
              <a:avLst>
                <a:gd name="adj" fmla="val 131619"/>
              </a:avLst>
            </a:prstGeom>
            <a:solidFill>
              <a:srgbClr val="A6A5A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1219170">
                <a:defRPr/>
              </a:pPr>
              <a:endParaRPr lang="en-US" sz="2400" kern="0" dirty="0">
                <a:solidFill>
                  <a:srgbClr val="222C46"/>
                </a:solidFill>
                <a:latin typeface="Microsoft YaHei" charset="-122"/>
                <a:ea typeface="Microsoft YaHei" charset="-122"/>
                <a:cs typeface="Microsoft YaHei" charset="-122"/>
              </a:endParaRPr>
            </a:p>
          </p:txBody>
        </p:sp>
        <p:sp>
          <p:nvSpPr>
            <p:cNvPr id="21" name="Oval 14"/>
            <p:cNvSpPr/>
            <p:nvPr/>
          </p:nvSpPr>
          <p:spPr>
            <a:xfrm>
              <a:off x="4746569" y="5084889"/>
              <a:ext cx="277608" cy="277608"/>
            </a:xfrm>
            <a:prstGeom prst="ellipse">
              <a:avLst/>
            </a:prstGeom>
            <a:solidFill>
              <a:sysClr val="window" lastClr="FFFFFF">
                <a:lumMod val="75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1219170">
                <a:defRPr/>
              </a:pPr>
              <a:endParaRPr lang="en-US" sz="2400" kern="0">
                <a:solidFill>
                  <a:srgbClr val="222C46"/>
                </a:solidFill>
                <a:latin typeface="Microsoft YaHei" charset="-122"/>
                <a:ea typeface="Microsoft YaHei" charset="-122"/>
                <a:cs typeface="Microsoft YaHei" charset="-122"/>
              </a:endParaRPr>
            </a:p>
          </p:txBody>
        </p:sp>
        <p:cxnSp>
          <p:nvCxnSpPr>
            <p:cNvPr id="22" name="Straight Connector 34"/>
            <p:cNvCxnSpPr/>
            <p:nvPr/>
          </p:nvCxnSpPr>
          <p:spPr>
            <a:xfrm rot="5400000">
              <a:off x="4266179" y="4464239"/>
              <a:ext cx="1238259" cy="2117"/>
            </a:xfrm>
            <a:prstGeom prst="line">
              <a:avLst/>
            </a:prstGeom>
            <a:noFill/>
            <a:ln w="6350" cap="flat" cmpd="sng" algn="ctr">
              <a:solidFill>
                <a:sysClr val="window" lastClr="FFFFFF">
                  <a:lumMod val="75000"/>
                </a:sysClr>
              </a:solidFill>
              <a:prstDash val="solid"/>
              <a:miter lim="800000"/>
            </a:ln>
            <a:effectLst/>
          </p:spPr>
        </p:cxnSp>
        <p:sp>
          <p:nvSpPr>
            <p:cNvPr id="23" name="Teardrop 33"/>
            <p:cNvSpPr/>
            <p:nvPr/>
          </p:nvSpPr>
          <p:spPr>
            <a:xfrm rot="8100000">
              <a:off x="4607005" y="2944043"/>
              <a:ext cx="557707" cy="557707"/>
            </a:xfrm>
            <a:prstGeom prst="teardrop">
              <a:avLst>
                <a:gd name="adj" fmla="val 131619"/>
              </a:avLst>
            </a:prstGeom>
            <a:solidFill>
              <a:srgbClr val="222C4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1219170">
                <a:defRPr/>
              </a:pPr>
              <a:endParaRPr lang="en-US" sz="2400" kern="0" dirty="0">
                <a:solidFill>
                  <a:srgbClr val="222C46"/>
                </a:solidFill>
                <a:latin typeface="Microsoft YaHei" charset="-122"/>
                <a:ea typeface="Microsoft YaHei" charset="-122"/>
                <a:cs typeface="Microsoft YaHei" charset="-122"/>
              </a:endParaRPr>
            </a:p>
          </p:txBody>
        </p:sp>
        <p:sp>
          <p:nvSpPr>
            <p:cNvPr id="24" name="Oval 18"/>
            <p:cNvSpPr/>
            <p:nvPr/>
          </p:nvSpPr>
          <p:spPr>
            <a:xfrm>
              <a:off x="8937599" y="5084889"/>
              <a:ext cx="277608" cy="277608"/>
            </a:xfrm>
            <a:prstGeom prst="ellipse">
              <a:avLst/>
            </a:prstGeom>
            <a:solidFill>
              <a:sysClr val="window" lastClr="FFFFFF">
                <a:lumMod val="75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1219170">
                <a:defRPr/>
              </a:pPr>
              <a:endParaRPr lang="en-US" sz="2400" kern="0">
                <a:solidFill>
                  <a:srgbClr val="222C46"/>
                </a:solidFill>
                <a:latin typeface="Microsoft YaHei" charset="-122"/>
                <a:ea typeface="Microsoft YaHei" charset="-122"/>
                <a:cs typeface="Microsoft YaHei" charset="-122"/>
              </a:endParaRPr>
            </a:p>
          </p:txBody>
        </p:sp>
        <p:cxnSp>
          <p:nvCxnSpPr>
            <p:cNvPr id="25" name="Straight Connector 24"/>
            <p:cNvCxnSpPr/>
            <p:nvPr/>
          </p:nvCxnSpPr>
          <p:spPr>
            <a:xfrm rot="5400000">
              <a:off x="8457208" y="4464239"/>
              <a:ext cx="1238259" cy="2117"/>
            </a:xfrm>
            <a:prstGeom prst="line">
              <a:avLst/>
            </a:prstGeom>
            <a:noFill/>
            <a:ln w="6350" cap="flat" cmpd="sng" algn="ctr">
              <a:solidFill>
                <a:sysClr val="window" lastClr="FFFFFF">
                  <a:lumMod val="75000"/>
                </a:sysClr>
              </a:solidFill>
              <a:prstDash val="solid"/>
              <a:miter lim="800000"/>
            </a:ln>
            <a:effectLst/>
          </p:spPr>
        </p:cxnSp>
        <p:sp>
          <p:nvSpPr>
            <p:cNvPr id="26" name="Teardrop 21"/>
            <p:cNvSpPr/>
            <p:nvPr/>
          </p:nvSpPr>
          <p:spPr>
            <a:xfrm rot="8100000">
              <a:off x="8798035" y="2944043"/>
              <a:ext cx="557707" cy="557707"/>
            </a:xfrm>
            <a:prstGeom prst="teardrop">
              <a:avLst>
                <a:gd name="adj" fmla="val 131619"/>
              </a:avLst>
            </a:prstGeom>
            <a:solidFill>
              <a:srgbClr val="222C4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1219170">
                <a:defRPr/>
              </a:pPr>
              <a:endParaRPr lang="en-US" sz="2400" kern="0" dirty="0">
                <a:solidFill>
                  <a:srgbClr val="222C46"/>
                </a:solidFill>
                <a:latin typeface="Microsoft YaHei" charset="-122"/>
                <a:ea typeface="Microsoft YaHei" charset="-122"/>
                <a:cs typeface="Microsoft YaHei" charset="-122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1859370" y="5504049"/>
              <a:ext cx="2036796" cy="8313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1067">
                  <a:solidFill>
                    <a:srgbClr val="222C46"/>
                  </a:solidFill>
                  <a:latin typeface="Microsoft YaHei" charset="-122"/>
                  <a:ea typeface="Microsoft YaHei" charset="-122"/>
                  <a:cs typeface="Microsoft YaHei" charset="-122"/>
                </a:rPr>
                <a:t>Donec luctus nibh sit amet sem vulputate venenatis bibendum orci pulvinar. </a:t>
              </a:r>
            </a:p>
          </p:txBody>
        </p:sp>
        <p:sp>
          <p:nvSpPr>
            <p:cNvPr id="28" name="矩形 27"/>
            <p:cNvSpPr/>
            <p:nvPr/>
          </p:nvSpPr>
          <p:spPr>
            <a:xfrm>
              <a:off x="3918577" y="5520129"/>
              <a:ext cx="2036796" cy="8313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1067">
                  <a:solidFill>
                    <a:srgbClr val="222C46"/>
                  </a:solidFill>
                  <a:latin typeface="Microsoft YaHei" charset="-122"/>
                  <a:ea typeface="Microsoft YaHei" charset="-122"/>
                  <a:cs typeface="Microsoft YaHei" charset="-122"/>
                </a:rPr>
                <a:t>Donec luctus nibh sit amet sem vulputate venenatis bibendum orci pulvinar. </a:t>
              </a:r>
            </a:p>
          </p:txBody>
        </p:sp>
        <p:sp>
          <p:nvSpPr>
            <p:cNvPr id="29" name="矩形 28"/>
            <p:cNvSpPr/>
            <p:nvPr/>
          </p:nvSpPr>
          <p:spPr>
            <a:xfrm>
              <a:off x="5977783" y="5520129"/>
              <a:ext cx="2036796" cy="8313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1067">
                  <a:solidFill>
                    <a:srgbClr val="222C46"/>
                  </a:solidFill>
                  <a:latin typeface="Microsoft YaHei" charset="-122"/>
                  <a:ea typeface="Microsoft YaHei" charset="-122"/>
                  <a:cs typeface="Microsoft YaHei" charset="-122"/>
                </a:rPr>
                <a:t>Donec luctus nibh sit amet sem vulputate venenatis bibendum orci pulvinar. </a:t>
              </a:r>
            </a:p>
          </p:txBody>
        </p:sp>
        <p:sp>
          <p:nvSpPr>
            <p:cNvPr id="30" name="矩形 29"/>
            <p:cNvSpPr/>
            <p:nvPr/>
          </p:nvSpPr>
          <p:spPr>
            <a:xfrm>
              <a:off x="8036991" y="5501302"/>
              <a:ext cx="2036796" cy="8313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1067">
                  <a:solidFill>
                    <a:srgbClr val="222C46"/>
                  </a:solidFill>
                  <a:latin typeface="Microsoft YaHei" charset="-122"/>
                  <a:ea typeface="Microsoft YaHei" charset="-122"/>
                  <a:cs typeface="Microsoft YaHei" charset="-122"/>
                </a:rPr>
                <a:t>Donec luctus nibh sit amet sem vulputate venenatis bibendum orci pulvinar. </a:t>
              </a:r>
            </a:p>
          </p:txBody>
        </p:sp>
        <p:sp>
          <p:nvSpPr>
            <p:cNvPr id="31" name="文本框 5"/>
            <p:cNvSpPr txBox="1">
              <a:spLocks noChangeArrowheads="1"/>
            </p:cNvSpPr>
            <p:nvPr/>
          </p:nvSpPr>
          <p:spPr bwMode="auto">
            <a:xfrm>
              <a:off x="2375065" y="1449510"/>
              <a:ext cx="1005403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600" b="1">
                  <a:solidFill>
                    <a:srgbClr val="222C46"/>
                  </a:solidFill>
                  <a:latin typeface="Microsoft YaHei" charset="-122"/>
                  <a:ea typeface="Microsoft YaHei" charset="-122"/>
                  <a:cs typeface="Microsoft YaHei" charset="-122"/>
                </a:rPr>
                <a:t>前期工作</a:t>
              </a:r>
            </a:p>
          </p:txBody>
        </p:sp>
        <p:sp>
          <p:nvSpPr>
            <p:cNvPr id="32" name="文本框 5"/>
            <p:cNvSpPr txBox="1">
              <a:spLocks noChangeArrowheads="1"/>
            </p:cNvSpPr>
            <p:nvPr/>
          </p:nvSpPr>
          <p:spPr bwMode="auto">
            <a:xfrm>
              <a:off x="4415845" y="2558354"/>
              <a:ext cx="1005403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600" b="1">
                  <a:solidFill>
                    <a:srgbClr val="222C46"/>
                  </a:solidFill>
                  <a:latin typeface="Microsoft YaHei" charset="-122"/>
                  <a:ea typeface="Microsoft YaHei" charset="-122"/>
                  <a:cs typeface="Microsoft YaHei" charset="-122"/>
                </a:rPr>
                <a:t>中期发展</a:t>
              </a:r>
            </a:p>
          </p:txBody>
        </p:sp>
        <p:sp>
          <p:nvSpPr>
            <p:cNvPr id="33" name="文本框 5"/>
            <p:cNvSpPr txBox="1">
              <a:spLocks noChangeArrowheads="1"/>
            </p:cNvSpPr>
            <p:nvPr/>
          </p:nvSpPr>
          <p:spPr bwMode="auto">
            <a:xfrm>
              <a:off x="6477063" y="1472951"/>
              <a:ext cx="1005403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600" b="1">
                  <a:solidFill>
                    <a:srgbClr val="222C46"/>
                  </a:solidFill>
                  <a:latin typeface="Microsoft YaHei" charset="-122"/>
                  <a:ea typeface="Microsoft YaHei" charset="-122"/>
                  <a:cs typeface="Microsoft YaHei" charset="-122"/>
                </a:rPr>
                <a:t>后期开展</a:t>
              </a:r>
            </a:p>
          </p:txBody>
        </p:sp>
        <p:sp>
          <p:nvSpPr>
            <p:cNvPr id="34" name="文本框 5"/>
            <p:cNvSpPr txBox="1">
              <a:spLocks noChangeArrowheads="1"/>
            </p:cNvSpPr>
            <p:nvPr/>
          </p:nvSpPr>
          <p:spPr bwMode="auto">
            <a:xfrm>
              <a:off x="8599839" y="2525378"/>
              <a:ext cx="1005403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600" b="1">
                  <a:solidFill>
                    <a:srgbClr val="222C46"/>
                  </a:solidFill>
                  <a:latin typeface="Microsoft YaHei" charset="-122"/>
                  <a:ea typeface="Microsoft YaHei" charset="-122"/>
                  <a:cs typeface="Microsoft YaHei" charset="-122"/>
                </a:rPr>
                <a:t>未来规划</a:t>
              </a:r>
            </a:p>
          </p:txBody>
        </p:sp>
        <p:grpSp>
          <p:nvGrpSpPr>
            <p:cNvPr id="35" name="组合 64"/>
            <p:cNvGrpSpPr/>
            <p:nvPr/>
          </p:nvGrpSpPr>
          <p:grpSpPr>
            <a:xfrm>
              <a:off x="2706056" y="2008705"/>
              <a:ext cx="343419" cy="343417"/>
              <a:chOff x="2473104" y="2145028"/>
              <a:chExt cx="359165" cy="359165"/>
            </a:xfrm>
            <a:solidFill>
              <a:sysClr val="window" lastClr="FFFFFF"/>
            </a:solidFill>
          </p:grpSpPr>
          <p:sp>
            <p:nvSpPr>
              <p:cNvPr id="48" name="AutoShape 126"/>
              <p:cNvSpPr/>
              <p:nvPr/>
            </p:nvSpPr>
            <p:spPr bwMode="auto">
              <a:xfrm>
                <a:off x="2473104" y="2145028"/>
                <a:ext cx="359165" cy="35916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3499" y="14850"/>
                    </a:moveTo>
                    <a:cubicBezTo>
                      <a:pt x="9772" y="14850"/>
                      <a:pt x="6749" y="11827"/>
                      <a:pt x="6749" y="8100"/>
                    </a:cubicBezTo>
                    <a:cubicBezTo>
                      <a:pt x="6749" y="4372"/>
                      <a:pt x="9772" y="1350"/>
                      <a:pt x="13499" y="1350"/>
                    </a:cubicBezTo>
                    <a:cubicBezTo>
                      <a:pt x="17227" y="1350"/>
                      <a:pt x="20249" y="4372"/>
                      <a:pt x="20249" y="8100"/>
                    </a:cubicBezTo>
                    <a:cubicBezTo>
                      <a:pt x="20249" y="11827"/>
                      <a:pt x="17227" y="14850"/>
                      <a:pt x="13499" y="14850"/>
                    </a:cubicBezTo>
                    <a:moveTo>
                      <a:pt x="3236" y="20042"/>
                    </a:moveTo>
                    <a:cubicBezTo>
                      <a:pt x="3019" y="20266"/>
                      <a:pt x="2718" y="20408"/>
                      <a:pt x="2382" y="20408"/>
                    </a:cubicBezTo>
                    <a:cubicBezTo>
                      <a:pt x="1724" y="20408"/>
                      <a:pt x="1191" y="19875"/>
                      <a:pt x="1191" y="19218"/>
                    </a:cubicBezTo>
                    <a:cubicBezTo>
                      <a:pt x="1191" y="18881"/>
                      <a:pt x="1332" y="18580"/>
                      <a:pt x="1557" y="18363"/>
                    </a:cubicBezTo>
                    <a:lnTo>
                      <a:pt x="1551" y="18358"/>
                    </a:lnTo>
                    <a:lnTo>
                      <a:pt x="6996" y="12913"/>
                    </a:lnTo>
                    <a:cubicBezTo>
                      <a:pt x="7472" y="13555"/>
                      <a:pt x="8039" y="14122"/>
                      <a:pt x="8680" y="14599"/>
                    </a:cubicBezTo>
                    <a:cubicBezTo>
                      <a:pt x="8680" y="14599"/>
                      <a:pt x="3236" y="20042"/>
                      <a:pt x="3236" y="20042"/>
                    </a:cubicBezTo>
                    <a:close/>
                    <a:moveTo>
                      <a:pt x="13499" y="0"/>
                    </a:moveTo>
                    <a:cubicBezTo>
                      <a:pt x="9026" y="0"/>
                      <a:pt x="5399" y="3626"/>
                      <a:pt x="5399" y="8100"/>
                    </a:cubicBezTo>
                    <a:cubicBezTo>
                      <a:pt x="5399" y="9467"/>
                      <a:pt x="5742" y="10754"/>
                      <a:pt x="6341" y="11884"/>
                    </a:cubicBezTo>
                    <a:lnTo>
                      <a:pt x="709" y="17515"/>
                    </a:lnTo>
                    <a:lnTo>
                      <a:pt x="713" y="17520"/>
                    </a:lnTo>
                    <a:cubicBezTo>
                      <a:pt x="274" y="17953"/>
                      <a:pt x="0" y="18552"/>
                      <a:pt x="0" y="19218"/>
                    </a:cubicBezTo>
                    <a:cubicBezTo>
                      <a:pt x="0" y="20533"/>
                      <a:pt x="1066" y="21599"/>
                      <a:pt x="2382" y="21599"/>
                    </a:cubicBezTo>
                    <a:cubicBezTo>
                      <a:pt x="3047" y="21599"/>
                      <a:pt x="3647" y="21326"/>
                      <a:pt x="4079" y="20885"/>
                    </a:cubicBezTo>
                    <a:lnTo>
                      <a:pt x="4078" y="20884"/>
                    </a:lnTo>
                    <a:lnTo>
                      <a:pt x="9708" y="15255"/>
                    </a:lnTo>
                    <a:cubicBezTo>
                      <a:pt x="10839" y="15856"/>
                      <a:pt x="12128" y="16200"/>
                      <a:pt x="13499" y="16200"/>
                    </a:cubicBezTo>
                    <a:cubicBezTo>
                      <a:pt x="17973" y="16200"/>
                      <a:pt x="21600" y="12573"/>
                      <a:pt x="21600" y="8100"/>
                    </a:cubicBezTo>
                    <a:cubicBezTo>
                      <a:pt x="21600" y="3626"/>
                      <a:pt x="17973" y="0"/>
                      <a:pt x="13499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25400" tIns="25400" rIns="25400" bIns="25400" anchor="ctr"/>
              <a:lstStyle/>
              <a:p>
                <a:pPr algn="ctr" defTabSz="304792">
                  <a:defRPr/>
                </a:pPr>
                <a:endParaRPr lang="en-US" sz="2000" kern="0">
                  <a:solidFill>
                    <a:srgbClr val="222C46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Microsoft YaHei" charset="-122"/>
                  <a:ea typeface="Microsoft YaHei" charset="-122"/>
                  <a:cs typeface="Microsoft YaHei" charset="-122"/>
                  <a:sym typeface="Gill Sans" charset="0"/>
                </a:endParaRPr>
              </a:p>
            </p:txBody>
          </p:sp>
          <p:sp>
            <p:nvSpPr>
              <p:cNvPr id="49" name="AutoShape 127"/>
              <p:cNvSpPr/>
              <p:nvPr/>
            </p:nvSpPr>
            <p:spPr bwMode="auto">
              <a:xfrm>
                <a:off x="2618611" y="2200897"/>
                <a:ext cx="84727" cy="8411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160" y="0"/>
                    </a:moveTo>
                    <a:cubicBezTo>
                      <a:pt x="9025" y="0"/>
                      <a:pt x="0" y="9025"/>
                      <a:pt x="0" y="20160"/>
                    </a:cubicBezTo>
                    <a:cubicBezTo>
                      <a:pt x="0" y="20954"/>
                      <a:pt x="644" y="21600"/>
                      <a:pt x="1440" y="21600"/>
                    </a:cubicBezTo>
                    <a:cubicBezTo>
                      <a:pt x="2235" y="21600"/>
                      <a:pt x="2880" y="20954"/>
                      <a:pt x="2880" y="20160"/>
                    </a:cubicBezTo>
                    <a:cubicBezTo>
                      <a:pt x="2880" y="10618"/>
                      <a:pt x="10617" y="2880"/>
                      <a:pt x="20160" y="2880"/>
                    </a:cubicBezTo>
                    <a:cubicBezTo>
                      <a:pt x="20955" y="2880"/>
                      <a:pt x="21599" y="2234"/>
                      <a:pt x="21599" y="1440"/>
                    </a:cubicBezTo>
                    <a:cubicBezTo>
                      <a:pt x="21599" y="645"/>
                      <a:pt x="20955" y="0"/>
                      <a:pt x="2016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25400" tIns="25400" rIns="25400" bIns="25400" anchor="ctr"/>
              <a:lstStyle/>
              <a:p>
                <a:pPr algn="ctr" defTabSz="304792">
                  <a:defRPr/>
                </a:pPr>
                <a:endParaRPr lang="en-US" sz="2000" kern="0">
                  <a:solidFill>
                    <a:srgbClr val="222C46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Microsoft YaHei" charset="-122"/>
                  <a:ea typeface="Microsoft YaHei" charset="-122"/>
                  <a:cs typeface="Microsoft YaHei" charset="-122"/>
                  <a:sym typeface="Gill Sans" charset="0"/>
                </a:endParaRPr>
              </a:p>
            </p:txBody>
          </p:sp>
        </p:grpSp>
        <p:sp>
          <p:nvSpPr>
            <p:cNvPr id="36" name="AutoShape 112"/>
            <p:cNvSpPr/>
            <p:nvPr/>
          </p:nvSpPr>
          <p:spPr bwMode="auto">
            <a:xfrm>
              <a:off x="6801800" y="1995934"/>
              <a:ext cx="359329" cy="357745"/>
            </a:xfrm>
            <a:custGeom>
              <a:avLst/>
              <a:gdLst>
                <a:gd name="T0" fmla="*/ 10510 w 21020"/>
                <a:gd name="T1" fmla="*/ 10800 h 21600"/>
                <a:gd name="T2" fmla="*/ 10510 w 21020"/>
                <a:gd name="T3" fmla="*/ 10800 h 21600"/>
                <a:gd name="T4" fmla="*/ 10510 w 21020"/>
                <a:gd name="T5" fmla="*/ 10800 h 21600"/>
                <a:gd name="T6" fmla="*/ 10510 w 2102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020" h="21600">
                  <a:moveTo>
                    <a:pt x="18846" y="7946"/>
                  </a:moveTo>
                  <a:lnTo>
                    <a:pt x="17740" y="9091"/>
                  </a:lnTo>
                  <a:cubicBezTo>
                    <a:pt x="17740" y="8939"/>
                    <a:pt x="17758" y="8792"/>
                    <a:pt x="17744" y="8636"/>
                  </a:cubicBezTo>
                  <a:cubicBezTo>
                    <a:pt x="17629" y="7331"/>
                    <a:pt x="17036" y="6068"/>
                    <a:pt x="16074" y="5080"/>
                  </a:cubicBezTo>
                  <a:cubicBezTo>
                    <a:pt x="15004" y="3980"/>
                    <a:pt x="13585" y="3348"/>
                    <a:pt x="12180" y="3345"/>
                  </a:cubicBezTo>
                  <a:lnTo>
                    <a:pt x="13268" y="2218"/>
                  </a:lnTo>
                  <a:cubicBezTo>
                    <a:pt x="13812" y="1659"/>
                    <a:pt x="14572" y="1350"/>
                    <a:pt x="15403" y="1350"/>
                  </a:cubicBezTo>
                  <a:cubicBezTo>
                    <a:pt x="16460" y="1350"/>
                    <a:pt x="17546" y="1840"/>
                    <a:pt x="18381" y="2696"/>
                  </a:cubicBezTo>
                  <a:cubicBezTo>
                    <a:pt x="19165" y="3500"/>
                    <a:pt x="19631" y="4499"/>
                    <a:pt x="19698" y="5510"/>
                  </a:cubicBezTo>
                  <a:cubicBezTo>
                    <a:pt x="19760" y="6453"/>
                    <a:pt x="19457" y="7317"/>
                    <a:pt x="18846" y="7946"/>
                  </a:cubicBezTo>
                  <a:moveTo>
                    <a:pt x="5828" y="19329"/>
                  </a:moveTo>
                  <a:cubicBezTo>
                    <a:pt x="5813" y="18424"/>
                    <a:pt x="5454" y="17481"/>
                    <a:pt x="4730" y="16739"/>
                  </a:cubicBezTo>
                  <a:cubicBezTo>
                    <a:pt x="4046" y="16034"/>
                    <a:pt x="3150" y="15628"/>
                    <a:pt x="2257" y="15592"/>
                  </a:cubicBezTo>
                  <a:lnTo>
                    <a:pt x="2911" y="13157"/>
                  </a:lnTo>
                  <a:cubicBezTo>
                    <a:pt x="2959" y="12995"/>
                    <a:pt x="3052" y="12835"/>
                    <a:pt x="3168" y="12695"/>
                  </a:cubicBezTo>
                  <a:cubicBezTo>
                    <a:pt x="4485" y="11726"/>
                    <a:pt x="6512" y="12012"/>
                    <a:pt x="7920" y="13460"/>
                  </a:cubicBezTo>
                  <a:cubicBezTo>
                    <a:pt x="9409" y="14990"/>
                    <a:pt x="9639" y="17230"/>
                    <a:pt x="8492" y="18568"/>
                  </a:cubicBezTo>
                  <a:cubicBezTo>
                    <a:pt x="8416" y="18609"/>
                    <a:pt x="8339" y="18648"/>
                    <a:pt x="8256" y="18675"/>
                  </a:cubicBezTo>
                  <a:cubicBezTo>
                    <a:pt x="8256" y="18675"/>
                    <a:pt x="5828" y="19329"/>
                    <a:pt x="5828" y="19329"/>
                  </a:cubicBezTo>
                  <a:close/>
                  <a:moveTo>
                    <a:pt x="2737" y="20164"/>
                  </a:moveTo>
                  <a:cubicBezTo>
                    <a:pt x="2665" y="20181"/>
                    <a:pt x="2443" y="20239"/>
                    <a:pt x="2291" y="20249"/>
                  </a:cubicBezTo>
                  <a:cubicBezTo>
                    <a:pt x="1751" y="20244"/>
                    <a:pt x="1313" y="19792"/>
                    <a:pt x="1313" y="19237"/>
                  </a:cubicBezTo>
                  <a:cubicBezTo>
                    <a:pt x="1321" y="19124"/>
                    <a:pt x="1365" y="18929"/>
                    <a:pt x="1380" y="18857"/>
                  </a:cubicBezTo>
                  <a:lnTo>
                    <a:pt x="2071" y="16283"/>
                  </a:lnTo>
                  <a:cubicBezTo>
                    <a:pt x="2822" y="16261"/>
                    <a:pt x="3630" y="16562"/>
                    <a:pt x="4265" y="17215"/>
                  </a:cubicBezTo>
                  <a:cubicBezTo>
                    <a:pt x="4911" y="17878"/>
                    <a:pt x="5214" y="18725"/>
                    <a:pt x="5181" y="19504"/>
                  </a:cubicBezTo>
                  <a:cubicBezTo>
                    <a:pt x="5181" y="19504"/>
                    <a:pt x="2737" y="20164"/>
                    <a:pt x="2737" y="20164"/>
                  </a:cubicBezTo>
                  <a:close/>
                  <a:moveTo>
                    <a:pt x="6888" y="11179"/>
                  </a:moveTo>
                  <a:cubicBezTo>
                    <a:pt x="6280" y="10927"/>
                    <a:pt x="5642" y="10783"/>
                    <a:pt x="5004" y="10774"/>
                  </a:cubicBezTo>
                  <a:lnTo>
                    <a:pt x="10063" y="5536"/>
                  </a:lnTo>
                  <a:cubicBezTo>
                    <a:pt x="10838" y="4759"/>
                    <a:pt x="11966" y="4536"/>
                    <a:pt x="13077" y="4819"/>
                  </a:cubicBezTo>
                  <a:cubicBezTo>
                    <a:pt x="13077" y="4819"/>
                    <a:pt x="6888" y="11179"/>
                    <a:pt x="6888" y="11179"/>
                  </a:cubicBezTo>
                  <a:close/>
                  <a:moveTo>
                    <a:pt x="9717" y="13672"/>
                  </a:moveTo>
                  <a:cubicBezTo>
                    <a:pt x="9473" y="13258"/>
                    <a:pt x="9194" y="12859"/>
                    <a:pt x="8848" y="12505"/>
                  </a:cubicBezTo>
                  <a:cubicBezTo>
                    <a:pt x="8447" y="12093"/>
                    <a:pt x="7986" y="11770"/>
                    <a:pt x="7507" y="11498"/>
                  </a:cubicBezTo>
                  <a:lnTo>
                    <a:pt x="13767" y="5064"/>
                  </a:lnTo>
                  <a:cubicBezTo>
                    <a:pt x="14259" y="5288"/>
                    <a:pt x="14729" y="5607"/>
                    <a:pt x="15145" y="6035"/>
                  </a:cubicBezTo>
                  <a:cubicBezTo>
                    <a:pt x="15500" y="6398"/>
                    <a:pt x="15775" y="6806"/>
                    <a:pt x="15987" y="7229"/>
                  </a:cubicBezTo>
                  <a:cubicBezTo>
                    <a:pt x="15987" y="7229"/>
                    <a:pt x="9717" y="13672"/>
                    <a:pt x="9717" y="13672"/>
                  </a:cubicBezTo>
                  <a:close/>
                  <a:moveTo>
                    <a:pt x="10519" y="16061"/>
                  </a:moveTo>
                  <a:cubicBezTo>
                    <a:pt x="10465" y="15452"/>
                    <a:pt x="10298" y="14854"/>
                    <a:pt x="10047" y="14288"/>
                  </a:cubicBezTo>
                  <a:lnTo>
                    <a:pt x="16257" y="7906"/>
                  </a:lnTo>
                  <a:cubicBezTo>
                    <a:pt x="16637" y="9140"/>
                    <a:pt x="16442" y="10429"/>
                    <a:pt x="15610" y="11284"/>
                  </a:cubicBezTo>
                  <a:cubicBezTo>
                    <a:pt x="15604" y="11290"/>
                    <a:pt x="15598" y="11293"/>
                    <a:pt x="15593" y="11298"/>
                  </a:cubicBezTo>
                  <a:lnTo>
                    <a:pt x="15602" y="11306"/>
                  </a:lnTo>
                  <a:lnTo>
                    <a:pt x="10525" y="16565"/>
                  </a:lnTo>
                  <a:cubicBezTo>
                    <a:pt x="10527" y="16397"/>
                    <a:pt x="10534" y="16232"/>
                    <a:pt x="10519" y="16061"/>
                  </a:cubicBezTo>
                  <a:moveTo>
                    <a:pt x="19308" y="1741"/>
                  </a:moveTo>
                  <a:cubicBezTo>
                    <a:pt x="18228" y="632"/>
                    <a:pt x="16805" y="0"/>
                    <a:pt x="15403" y="0"/>
                  </a:cubicBezTo>
                  <a:cubicBezTo>
                    <a:pt x="14220" y="0"/>
                    <a:pt x="13131" y="450"/>
                    <a:pt x="12335" y="1266"/>
                  </a:cubicBezTo>
                  <a:lnTo>
                    <a:pt x="9138" y="4577"/>
                  </a:lnTo>
                  <a:cubicBezTo>
                    <a:pt x="9129" y="4585"/>
                    <a:pt x="9118" y="4592"/>
                    <a:pt x="9108" y="4602"/>
                  </a:cubicBezTo>
                  <a:cubicBezTo>
                    <a:pt x="9103" y="4608"/>
                    <a:pt x="9100" y="4614"/>
                    <a:pt x="9095" y="4620"/>
                  </a:cubicBezTo>
                  <a:lnTo>
                    <a:pt x="9096" y="4621"/>
                  </a:lnTo>
                  <a:lnTo>
                    <a:pt x="2310" y="11647"/>
                  </a:lnTo>
                  <a:cubicBezTo>
                    <a:pt x="1998" y="11966"/>
                    <a:pt x="1771" y="12364"/>
                    <a:pt x="1645" y="12797"/>
                  </a:cubicBezTo>
                  <a:lnTo>
                    <a:pt x="102" y="18541"/>
                  </a:lnTo>
                  <a:cubicBezTo>
                    <a:pt x="100" y="18557"/>
                    <a:pt x="0" y="19008"/>
                    <a:pt x="0" y="19237"/>
                  </a:cubicBezTo>
                  <a:cubicBezTo>
                    <a:pt x="0" y="20541"/>
                    <a:pt x="1030" y="21599"/>
                    <a:pt x="2302" y="21599"/>
                  </a:cubicBezTo>
                  <a:cubicBezTo>
                    <a:pt x="2554" y="21599"/>
                    <a:pt x="3044" y="21475"/>
                    <a:pt x="3062" y="21473"/>
                  </a:cubicBezTo>
                  <a:lnTo>
                    <a:pt x="8630" y="19969"/>
                  </a:lnTo>
                  <a:cubicBezTo>
                    <a:pt x="9054" y="19839"/>
                    <a:pt x="9439" y="19604"/>
                    <a:pt x="9750" y="19283"/>
                  </a:cubicBezTo>
                  <a:lnTo>
                    <a:pt x="19776" y="8899"/>
                  </a:lnTo>
                  <a:cubicBezTo>
                    <a:pt x="21600" y="7023"/>
                    <a:pt x="21394" y="3881"/>
                    <a:pt x="19308" y="1741"/>
                  </a:cubicBezTo>
                </a:path>
              </a:pathLst>
            </a:custGeom>
            <a:solidFill>
              <a:sysClr val="window" lastClr="FFFFFF"/>
            </a:solidFill>
            <a:ln>
              <a:noFill/>
            </a:ln>
            <a:effectLst/>
          </p:spPr>
          <p:txBody>
            <a:bodyPr lIns="25400" tIns="25400" rIns="25400" bIns="25400" anchor="ctr"/>
            <a:lstStyle/>
            <a:p>
              <a:pPr algn="ctr" defTabSz="304792">
                <a:defRPr/>
              </a:pPr>
              <a:endParaRPr lang="en-US" sz="2000" kern="0">
                <a:solidFill>
                  <a:srgbClr val="222C4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icrosoft YaHei" charset="-122"/>
                <a:ea typeface="Microsoft YaHei" charset="-122"/>
                <a:cs typeface="Microsoft YaHei" charset="-122"/>
                <a:sym typeface="Gill Sans" charset="0"/>
              </a:endParaRPr>
            </a:p>
          </p:txBody>
        </p:sp>
        <p:grpSp>
          <p:nvGrpSpPr>
            <p:cNvPr id="37" name="组合 83"/>
            <p:cNvGrpSpPr/>
            <p:nvPr/>
          </p:nvGrpSpPr>
          <p:grpSpPr>
            <a:xfrm>
              <a:off x="4712848" y="3073357"/>
              <a:ext cx="320827" cy="320827"/>
              <a:chOff x="5394312" y="2141343"/>
              <a:chExt cx="359165" cy="359165"/>
            </a:xfrm>
            <a:solidFill>
              <a:sysClr val="window" lastClr="FFFFFF"/>
            </a:solidFill>
          </p:grpSpPr>
          <p:sp>
            <p:nvSpPr>
              <p:cNvPr id="45" name="AutoShape 56"/>
              <p:cNvSpPr/>
              <p:nvPr/>
            </p:nvSpPr>
            <p:spPr bwMode="auto">
              <a:xfrm>
                <a:off x="5394312" y="2141343"/>
                <a:ext cx="112353" cy="35916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88" y="7316"/>
                    </a:moveTo>
                    <a:cubicBezTo>
                      <a:pt x="16954" y="7352"/>
                      <a:pt x="16923" y="7387"/>
                      <a:pt x="16883" y="7423"/>
                    </a:cubicBezTo>
                    <a:cubicBezTo>
                      <a:pt x="16677" y="7601"/>
                      <a:pt x="16414" y="7770"/>
                      <a:pt x="16066" y="7920"/>
                    </a:cubicBezTo>
                    <a:cubicBezTo>
                      <a:pt x="16057" y="7924"/>
                      <a:pt x="16044" y="7927"/>
                      <a:pt x="16038" y="7931"/>
                    </a:cubicBezTo>
                    <a:cubicBezTo>
                      <a:pt x="15662" y="8092"/>
                      <a:pt x="15214" y="8234"/>
                      <a:pt x="14705" y="8354"/>
                    </a:cubicBezTo>
                    <a:cubicBezTo>
                      <a:pt x="14697" y="8357"/>
                      <a:pt x="14692" y="8358"/>
                      <a:pt x="14686" y="8359"/>
                    </a:cubicBezTo>
                    <a:cubicBezTo>
                      <a:pt x="14163" y="8482"/>
                      <a:pt x="13584" y="8581"/>
                      <a:pt x="12960" y="8649"/>
                    </a:cubicBezTo>
                    <a:cubicBezTo>
                      <a:pt x="12279" y="8726"/>
                      <a:pt x="11560" y="8774"/>
                      <a:pt x="10800" y="8774"/>
                    </a:cubicBezTo>
                    <a:cubicBezTo>
                      <a:pt x="10037" y="8774"/>
                      <a:pt x="9318" y="8726"/>
                      <a:pt x="8640" y="8649"/>
                    </a:cubicBezTo>
                    <a:cubicBezTo>
                      <a:pt x="8016" y="8581"/>
                      <a:pt x="7435" y="8482"/>
                      <a:pt x="6914" y="8359"/>
                    </a:cubicBezTo>
                    <a:cubicBezTo>
                      <a:pt x="6908" y="8358"/>
                      <a:pt x="6901" y="8357"/>
                      <a:pt x="6893" y="8354"/>
                    </a:cubicBezTo>
                    <a:cubicBezTo>
                      <a:pt x="6385" y="8234"/>
                      <a:pt x="5937" y="8092"/>
                      <a:pt x="5562" y="7931"/>
                    </a:cubicBezTo>
                    <a:cubicBezTo>
                      <a:pt x="5553" y="7927"/>
                      <a:pt x="5541" y="7924"/>
                      <a:pt x="5531" y="7920"/>
                    </a:cubicBezTo>
                    <a:cubicBezTo>
                      <a:pt x="5184" y="7770"/>
                      <a:pt x="4921" y="7601"/>
                      <a:pt x="4715" y="7423"/>
                    </a:cubicBezTo>
                    <a:cubicBezTo>
                      <a:pt x="4676" y="7387"/>
                      <a:pt x="4644" y="7352"/>
                      <a:pt x="4612" y="7316"/>
                    </a:cubicBezTo>
                    <a:cubicBezTo>
                      <a:pt x="4437" y="7136"/>
                      <a:pt x="4320" y="6947"/>
                      <a:pt x="4320" y="6750"/>
                    </a:cubicBezTo>
                    <a:cubicBezTo>
                      <a:pt x="4320" y="6550"/>
                      <a:pt x="4437" y="6362"/>
                      <a:pt x="4612" y="6181"/>
                    </a:cubicBezTo>
                    <a:cubicBezTo>
                      <a:pt x="4644" y="6146"/>
                      <a:pt x="4676" y="6110"/>
                      <a:pt x="4715" y="6076"/>
                    </a:cubicBezTo>
                    <a:cubicBezTo>
                      <a:pt x="4921" y="5898"/>
                      <a:pt x="5184" y="5729"/>
                      <a:pt x="5531" y="5577"/>
                    </a:cubicBezTo>
                    <a:cubicBezTo>
                      <a:pt x="5541" y="5574"/>
                      <a:pt x="5553" y="5571"/>
                      <a:pt x="5562" y="5567"/>
                    </a:cubicBezTo>
                    <a:cubicBezTo>
                      <a:pt x="5937" y="5407"/>
                      <a:pt x="6385" y="5264"/>
                      <a:pt x="6893" y="5144"/>
                    </a:cubicBezTo>
                    <a:cubicBezTo>
                      <a:pt x="6901" y="5142"/>
                      <a:pt x="6908" y="5140"/>
                      <a:pt x="6914" y="5138"/>
                    </a:cubicBezTo>
                    <a:cubicBezTo>
                      <a:pt x="7435" y="5017"/>
                      <a:pt x="8016" y="4918"/>
                      <a:pt x="8640" y="4848"/>
                    </a:cubicBezTo>
                    <a:cubicBezTo>
                      <a:pt x="9318" y="4773"/>
                      <a:pt x="10037" y="4725"/>
                      <a:pt x="10800" y="4725"/>
                    </a:cubicBezTo>
                    <a:cubicBezTo>
                      <a:pt x="11560" y="4725"/>
                      <a:pt x="12279" y="4773"/>
                      <a:pt x="12960" y="4848"/>
                    </a:cubicBezTo>
                    <a:cubicBezTo>
                      <a:pt x="13584" y="4918"/>
                      <a:pt x="14163" y="5017"/>
                      <a:pt x="14686" y="5138"/>
                    </a:cubicBezTo>
                    <a:cubicBezTo>
                      <a:pt x="14692" y="5140"/>
                      <a:pt x="14697" y="5142"/>
                      <a:pt x="14705" y="5144"/>
                    </a:cubicBezTo>
                    <a:cubicBezTo>
                      <a:pt x="15214" y="5264"/>
                      <a:pt x="15662" y="5407"/>
                      <a:pt x="16038" y="5567"/>
                    </a:cubicBezTo>
                    <a:cubicBezTo>
                      <a:pt x="16044" y="5571"/>
                      <a:pt x="16057" y="5574"/>
                      <a:pt x="16066" y="5577"/>
                    </a:cubicBezTo>
                    <a:cubicBezTo>
                      <a:pt x="16414" y="5729"/>
                      <a:pt x="16677" y="5898"/>
                      <a:pt x="16883" y="6076"/>
                    </a:cubicBezTo>
                    <a:cubicBezTo>
                      <a:pt x="16923" y="6110"/>
                      <a:pt x="16954" y="6146"/>
                      <a:pt x="16988" y="6181"/>
                    </a:cubicBezTo>
                    <a:cubicBezTo>
                      <a:pt x="17161" y="6362"/>
                      <a:pt x="17280" y="6550"/>
                      <a:pt x="17280" y="6750"/>
                    </a:cubicBezTo>
                    <a:cubicBezTo>
                      <a:pt x="17280" y="6947"/>
                      <a:pt x="17161" y="7136"/>
                      <a:pt x="16988" y="7316"/>
                    </a:cubicBezTo>
                    <a:moveTo>
                      <a:pt x="12960" y="19575"/>
                    </a:moveTo>
                    <a:cubicBezTo>
                      <a:pt x="12960" y="19948"/>
                      <a:pt x="11992" y="20249"/>
                      <a:pt x="10800" y="20249"/>
                    </a:cubicBezTo>
                    <a:cubicBezTo>
                      <a:pt x="9606" y="20249"/>
                      <a:pt x="8640" y="19948"/>
                      <a:pt x="8640" y="19575"/>
                    </a:cubicBezTo>
                    <a:lnTo>
                      <a:pt x="8640" y="10056"/>
                    </a:lnTo>
                    <a:cubicBezTo>
                      <a:pt x="9338" y="10101"/>
                      <a:pt x="10059" y="10124"/>
                      <a:pt x="10800" y="10124"/>
                    </a:cubicBezTo>
                    <a:cubicBezTo>
                      <a:pt x="11541" y="10124"/>
                      <a:pt x="12262" y="10101"/>
                      <a:pt x="12960" y="10056"/>
                    </a:cubicBezTo>
                    <a:cubicBezTo>
                      <a:pt x="12960" y="10056"/>
                      <a:pt x="12960" y="19575"/>
                      <a:pt x="12960" y="19575"/>
                    </a:cubicBezTo>
                    <a:close/>
                    <a:moveTo>
                      <a:pt x="8640" y="2025"/>
                    </a:moveTo>
                    <a:cubicBezTo>
                      <a:pt x="8640" y="1651"/>
                      <a:pt x="9606" y="1350"/>
                      <a:pt x="10800" y="1350"/>
                    </a:cubicBezTo>
                    <a:cubicBezTo>
                      <a:pt x="11992" y="1350"/>
                      <a:pt x="12960" y="1651"/>
                      <a:pt x="12960" y="2025"/>
                    </a:cubicBezTo>
                    <a:lnTo>
                      <a:pt x="12960" y="3442"/>
                    </a:lnTo>
                    <a:cubicBezTo>
                      <a:pt x="12262" y="3398"/>
                      <a:pt x="11541" y="3375"/>
                      <a:pt x="10800" y="3375"/>
                    </a:cubicBezTo>
                    <a:cubicBezTo>
                      <a:pt x="10059" y="3375"/>
                      <a:pt x="9338" y="3398"/>
                      <a:pt x="8640" y="3442"/>
                    </a:cubicBezTo>
                    <a:cubicBezTo>
                      <a:pt x="8640" y="3442"/>
                      <a:pt x="8640" y="2025"/>
                      <a:pt x="8640" y="2025"/>
                    </a:cubicBezTo>
                    <a:close/>
                    <a:moveTo>
                      <a:pt x="17280" y="4064"/>
                    </a:moveTo>
                    <a:lnTo>
                      <a:pt x="17280" y="2025"/>
                    </a:lnTo>
                    <a:cubicBezTo>
                      <a:pt x="17280" y="908"/>
                      <a:pt x="14373" y="0"/>
                      <a:pt x="10800" y="0"/>
                    </a:cubicBezTo>
                    <a:cubicBezTo>
                      <a:pt x="7225" y="0"/>
                      <a:pt x="4320" y="908"/>
                      <a:pt x="4320" y="2025"/>
                    </a:cubicBezTo>
                    <a:lnTo>
                      <a:pt x="4320" y="4064"/>
                    </a:lnTo>
                    <a:cubicBezTo>
                      <a:pt x="1710" y="4681"/>
                      <a:pt x="0" y="5649"/>
                      <a:pt x="0" y="6750"/>
                    </a:cubicBezTo>
                    <a:cubicBezTo>
                      <a:pt x="0" y="7850"/>
                      <a:pt x="1710" y="8818"/>
                      <a:pt x="4320" y="9434"/>
                    </a:cubicBezTo>
                    <a:lnTo>
                      <a:pt x="4320" y="19575"/>
                    </a:lnTo>
                    <a:cubicBezTo>
                      <a:pt x="4320" y="20691"/>
                      <a:pt x="7225" y="21599"/>
                      <a:pt x="10800" y="21599"/>
                    </a:cubicBezTo>
                    <a:cubicBezTo>
                      <a:pt x="14373" y="21599"/>
                      <a:pt x="17280" y="20691"/>
                      <a:pt x="17280" y="19575"/>
                    </a:cubicBezTo>
                    <a:lnTo>
                      <a:pt x="17280" y="9434"/>
                    </a:lnTo>
                    <a:cubicBezTo>
                      <a:pt x="19889" y="8818"/>
                      <a:pt x="21600" y="7850"/>
                      <a:pt x="21600" y="6750"/>
                    </a:cubicBezTo>
                    <a:cubicBezTo>
                      <a:pt x="21600" y="5649"/>
                      <a:pt x="19889" y="4681"/>
                      <a:pt x="17280" y="4064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25400" tIns="25400" rIns="25400" bIns="25400" anchor="ctr"/>
              <a:lstStyle/>
              <a:p>
                <a:pPr algn="ctr" defTabSz="304792">
                  <a:defRPr/>
                </a:pPr>
                <a:endParaRPr lang="en-US" sz="2000" kern="0">
                  <a:solidFill>
                    <a:srgbClr val="222C46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Microsoft YaHei" charset="-122"/>
                  <a:ea typeface="Microsoft YaHei" charset="-122"/>
                  <a:cs typeface="Microsoft YaHei" charset="-122"/>
                  <a:sym typeface="Gill Sans" charset="0"/>
                </a:endParaRPr>
              </a:p>
            </p:txBody>
          </p:sp>
          <p:sp>
            <p:nvSpPr>
              <p:cNvPr id="46" name="AutoShape 57"/>
              <p:cNvSpPr/>
              <p:nvPr/>
            </p:nvSpPr>
            <p:spPr bwMode="auto">
              <a:xfrm>
                <a:off x="5641124" y="2141343"/>
                <a:ext cx="112353" cy="35916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88" y="7316"/>
                    </a:moveTo>
                    <a:cubicBezTo>
                      <a:pt x="16954" y="7352"/>
                      <a:pt x="16923" y="7387"/>
                      <a:pt x="16883" y="7423"/>
                    </a:cubicBezTo>
                    <a:cubicBezTo>
                      <a:pt x="16677" y="7601"/>
                      <a:pt x="16414" y="7770"/>
                      <a:pt x="16066" y="7920"/>
                    </a:cubicBezTo>
                    <a:cubicBezTo>
                      <a:pt x="16057" y="7924"/>
                      <a:pt x="16044" y="7927"/>
                      <a:pt x="16038" y="7931"/>
                    </a:cubicBezTo>
                    <a:cubicBezTo>
                      <a:pt x="15662" y="8092"/>
                      <a:pt x="15214" y="8234"/>
                      <a:pt x="14705" y="8354"/>
                    </a:cubicBezTo>
                    <a:cubicBezTo>
                      <a:pt x="14697" y="8357"/>
                      <a:pt x="14692" y="8358"/>
                      <a:pt x="14686" y="8359"/>
                    </a:cubicBezTo>
                    <a:cubicBezTo>
                      <a:pt x="14163" y="8482"/>
                      <a:pt x="13584" y="8581"/>
                      <a:pt x="12960" y="8649"/>
                    </a:cubicBezTo>
                    <a:cubicBezTo>
                      <a:pt x="12279" y="8726"/>
                      <a:pt x="11560" y="8774"/>
                      <a:pt x="10800" y="8774"/>
                    </a:cubicBezTo>
                    <a:cubicBezTo>
                      <a:pt x="10037" y="8774"/>
                      <a:pt x="9318" y="8726"/>
                      <a:pt x="8640" y="8649"/>
                    </a:cubicBezTo>
                    <a:cubicBezTo>
                      <a:pt x="8016" y="8581"/>
                      <a:pt x="7435" y="8482"/>
                      <a:pt x="6914" y="8359"/>
                    </a:cubicBezTo>
                    <a:cubicBezTo>
                      <a:pt x="6908" y="8358"/>
                      <a:pt x="6901" y="8357"/>
                      <a:pt x="6893" y="8354"/>
                    </a:cubicBezTo>
                    <a:cubicBezTo>
                      <a:pt x="6385" y="8234"/>
                      <a:pt x="5937" y="8092"/>
                      <a:pt x="5562" y="7931"/>
                    </a:cubicBezTo>
                    <a:cubicBezTo>
                      <a:pt x="5553" y="7927"/>
                      <a:pt x="5541" y="7924"/>
                      <a:pt x="5531" y="7920"/>
                    </a:cubicBezTo>
                    <a:cubicBezTo>
                      <a:pt x="5184" y="7770"/>
                      <a:pt x="4921" y="7601"/>
                      <a:pt x="4715" y="7423"/>
                    </a:cubicBezTo>
                    <a:cubicBezTo>
                      <a:pt x="4676" y="7387"/>
                      <a:pt x="4644" y="7352"/>
                      <a:pt x="4612" y="7316"/>
                    </a:cubicBezTo>
                    <a:cubicBezTo>
                      <a:pt x="4437" y="7136"/>
                      <a:pt x="4320" y="6947"/>
                      <a:pt x="4320" y="6750"/>
                    </a:cubicBezTo>
                    <a:cubicBezTo>
                      <a:pt x="4320" y="6550"/>
                      <a:pt x="4437" y="6362"/>
                      <a:pt x="4612" y="6181"/>
                    </a:cubicBezTo>
                    <a:cubicBezTo>
                      <a:pt x="4644" y="6146"/>
                      <a:pt x="4676" y="6110"/>
                      <a:pt x="4715" y="6076"/>
                    </a:cubicBezTo>
                    <a:cubicBezTo>
                      <a:pt x="4921" y="5898"/>
                      <a:pt x="5184" y="5729"/>
                      <a:pt x="5531" y="5577"/>
                    </a:cubicBezTo>
                    <a:cubicBezTo>
                      <a:pt x="5541" y="5574"/>
                      <a:pt x="5553" y="5571"/>
                      <a:pt x="5562" y="5567"/>
                    </a:cubicBezTo>
                    <a:cubicBezTo>
                      <a:pt x="5937" y="5407"/>
                      <a:pt x="6385" y="5264"/>
                      <a:pt x="6893" y="5144"/>
                    </a:cubicBezTo>
                    <a:cubicBezTo>
                      <a:pt x="6901" y="5142"/>
                      <a:pt x="6908" y="5140"/>
                      <a:pt x="6914" y="5138"/>
                    </a:cubicBezTo>
                    <a:cubicBezTo>
                      <a:pt x="7435" y="5017"/>
                      <a:pt x="8016" y="4918"/>
                      <a:pt x="8640" y="4848"/>
                    </a:cubicBezTo>
                    <a:cubicBezTo>
                      <a:pt x="9318" y="4773"/>
                      <a:pt x="10037" y="4725"/>
                      <a:pt x="10800" y="4725"/>
                    </a:cubicBezTo>
                    <a:cubicBezTo>
                      <a:pt x="11560" y="4725"/>
                      <a:pt x="12279" y="4773"/>
                      <a:pt x="12960" y="4848"/>
                    </a:cubicBezTo>
                    <a:cubicBezTo>
                      <a:pt x="13584" y="4918"/>
                      <a:pt x="14163" y="5017"/>
                      <a:pt x="14686" y="5138"/>
                    </a:cubicBezTo>
                    <a:cubicBezTo>
                      <a:pt x="14692" y="5140"/>
                      <a:pt x="14697" y="5142"/>
                      <a:pt x="14705" y="5144"/>
                    </a:cubicBezTo>
                    <a:cubicBezTo>
                      <a:pt x="15214" y="5264"/>
                      <a:pt x="15662" y="5407"/>
                      <a:pt x="16038" y="5567"/>
                    </a:cubicBezTo>
                    <a:cubicBezTo>
                      <a:pt x="16044" y="5571"/>
                      <a:pt x="16057" y="5574"/>
                      <a:pt x="16066" y="5577"/>
                    </a:cubicBezTo>
                    <a:cubicBezTo>
                      <a:pt x="16414" y="5729"/>
                      <a:pt x="16677" y="5898"/>
                      <a:pt x="16883" y="6076"/>
                    </a:cubicBezTo>
                    <a:cubicBezTo>
                      <a:pt x="16923" y="6110"/>
                      <a:pt x="16954" y="6146"/>
                      <a:pt x="16988" y="6181"/>
                    </a:cubicBezTo>
                    <a:cubicBezTo>
                      <a:pt x="17161" y="6362"/>
                      <a:pt x="17280" y="6550"/>
                      <a:pt x="17280" y="6750"/>
                    </a:cubicBezTo>
                    <a:cubicBezTo>
                      <a:pt x="17280" y="6947"/>
                      <a:pt x="17161" y="7136"/>
                      <a:pt x="16988" y="7316"/>
                    </a:cubicBezTo>
                    <a:moveTo>
                      <a:pt x="12960" y="19575"/>
                    </a:moveTo>
                    <a:cubicBezTo>
                      <a:pt x="12960" y="19948"/>
                      <a:pt x="11992" y="20249"/>
                      <a:pt x="10800" y="20249"/>
                    </a:cubicBezTo>
                    <a:cubicBezTo>
                      <a:pt x="9606" y="20249"/>
                      <a:pt x="8640" y="19948"/>
                      <a:pt x="8640" y="19575"/>
                    </a:cubicBezTo>
                    <a:lnTo>
                      <a:pt x="8640" y="10056"/>
                    </a:lnTo>
                    <a:cubicBezTo>
                      <a:pt x="9338" y="10101"/>
                      <a:pt x="10059" y="10124"/>
                      <a:pt x="10800" y="10124"/>
                    </a:cubicBezTo>
                    <a:cubicBezTo>
                      <a:pt x="11541" y="10124"/>
                      <a:pt x="12262" y="10101"/>
                      <a:pt x="12960" y="10056"/>
                    </a:cubicBezTo>
                    <a:cubicBezTo>
                      <a:pt x="12960" y="10056"/>
                      <a:pt x="12960" y="19575"/>
                      <a:pt x="12960" y="19575"/>
                    </a:cubicBezTo>
                    <a:close/>
                    <a:moveTo>
                      <a:pt x="8640" y="2025"/>
                    </a:moveTo>
                    <a:cubicBezTo>
                      <a:pt x="8640" y="1651"/>
                      <a:pt x="9606" y="1350"/>
                      <a:pt x="10800" y="1350"/>
                    </a:cubicBezTo>
                    <a:cubicBezTo>
                      <a:pt x="11992" y="1350"/>
                      <a:pt x="12960" y="1651"/>
                      <a:pt x="12960" y="2025"/>
                    </a:cubicBezTo>
                    <a:lnTo>
                      <a:pt x="12960" y="3442"/>
                    </a:lnTo>
                    <a:cubicBezTo>
                      <a:pt x="12262" y="3398"/>
                      <a:pt x="11541" y="3375"/>
                      <a:pt x="10800" y="3375"/>
                    </a:cubicBezTo>
                    <a:cubicBezTo>
                      <a:pt x="10059" y="3375"/>
                      <a:pt x="9338" y="3398"/>
                      <a:pt x="8640" y="3442"/>
                    </a:cubicBezTo>
                    <a:cubicBezTo>
                      <a:pt x="8640" y="3442"/>
                      <a:pt x="8640" y="2025"/>
                      <a:pt x="8640" y="2025"/>
                    </a:cubicBezTo>
                    <a:close/>
                    <a:moveTo>
                      <a:pt x="17280" y="4064"/>
                    </a:moveTo>
                    <a:lnTo>
                      <a:pt x="17280" y="2025"/>
                    </a:lnTo>
                    <a:cubicBezTo>
                      <a:pt x="17280" y="908"/>
                      <a:pt x="14373" y="0"/>
                      <a:pt x="10800" y="0"/>
                    </a:cubicBezTo>
                    <a:cubicBezTo>
                      <a:pt x="7225" y="0"/>
                      <a:pt x="4320" y="908"/>
                      <a:pt x="4320" y="2025"/>
                    </a:cubicBezTo>
                    <a:lnTo>
                      <a:pt x="4320" y="4064"/>
                    </a:lnTo>
                    <a:cubicBezTo>
                      <a:pt x="1710" y="4681"/>
                      <a:pt x="0" y="5649"/>
                      <a:pt x="0" y="6750"/>
                    </a:cubicBezTo>
                    <a:cubicBezTo>
                      <a:pt x="0" y="7850"/>
                      <a:pt x="1710" y="8818"/>
                      <a:pt x="4320" y="9434"/>
                    </a:cubicBezTo>
                    <a:lnTo>
                      <a:pt x="4320" y="19575"/>
                    </a:lnTo>
                    <a:cubicBezTo>
                      <a:pt x="4320" y="20691"/>
                      <a:pt x="7225" y="21599"/>
                      <a:pt x="10800" y="21599"/>
                    </a:cubicBezTo>
                    <a:cubicBezTo>
                      <a:pt x="14373" y="21599"/>
                      <a:pt x="17280" y="20691"/>
                      <a:pt x="17280" y="19575"/>
                    </a:cubicBezTo>
                    <a:lnTo>
                      <a:pt x="17280" y="9434"/>
                    </a:lnTo>
                    <a:cubicBezTo>
                      <a:pt x="19889" y="8818"/>
                      <a:pt x="21600" y="7850"/>
                      <a:pt x="21600" y="6750"/>
                    </a:cubicBezTo>
                    <a:cubicBezTo>
                      <a:pt x="21600" y="5649"/>
                      <a:pt x="19889" y="4681"/>
                      <a:pt x="17280" y="4064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25400" tIns="25400" rIns="25400" bIns="25400" anchor="ctr"/>
              <a:lstStyle/>
              <a:p>
                <a:pPr algn="ctr" defTabSz="304792">
                  <a:defRPr/>
                </a:pPr>
                <a:endParaRPr lang="en-US" sz="2000" kern="0">
                  <a:solidFill>
                    <a:srgbClr val="222C46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Microsoft YaHei" charset="-122"/>
                  <a:ea typeface="Microsoft YaHei" charset="-122"/>
                  <a:cs typeface="Microsoft YaHei" charset="-122"/>
                  <a:sym typeface="Gill Sans" charset="0"/>
                </a:endParaRPr>
              </a:p>
            </p:txBody>
          </p:sp>
          <p:sp>
            <p:nvSpPr>
              <p:cNvPr id="47" name="AutoShape 58"/>
              <p:cNvSpPr/>
              <p:nvPr/>
            </p:nvSpPr>
            <p:spPr bwMode="auto">
              <a:xfrm>
                <a:off x="5517718" y="2141343"/>
                <a:ext cx="112355" cy="35916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88" y="15416"/>
                    </a:moveTo>
                    <a:cubicBezTo>
                      <a:pt x="16954" y="15452"/>
                      <a:pt x="16923" y="15487"/>
                      <a:pt x="16883" y="15523"/>
                    </a:cubicBezTo>
                    <a:cubicBezTo>
                      <a:pt x="16677" y="15701"/>
                      <a:pt x="16414" y="15870"/>
                      <a:pt x="16066" y="16020"/>
                    </a:cubicBezTo>
                    <a:cubicBezTo>
                      <a:pt x="16057" y="16024"/>
                      <a:pt x="16044" y="16027"/>
                      <a:pt x="16038" y="16031"/>
                    </a:cubicBezTo>
                    <a:cubicBezTo>
                      <a:pt x="15662" y="16192"/>
                      <a:pt x="15214" y="16334"/>
                      <a:pt x="14705" y="16454"/>
                    </a:cubicBezTo>
                    <a:cubicBezTo>
                      <a:pt x="14697" y="16457"/>
                      <a:pt x="14692" y="16458"/>
                      <a:pt x="14686" y="16459"/>
                    </a:cubicBezTo>
                    <a:cubicBezTo>
                      <a:pt x="14163" y="16582"/>
                      <a:pt x="13584" y="16681"/>
                      <a:pt x="12960" y="16749"/>
                    </a:cubicBezTo>
                    <a:cubicBezTo>
                      <a:pt x="12279" y="16826"/>
                      <a:pt x="11560" y="16875"/>
                      <a:pt x="10800" y="16875"/>
                    </a:cubicBezTo>
                    <a:cubicBezTo>
                      <a:pt x="10037" y="16875"/>
                      <a:pt x="9318" y="16826"/>
                      <a:pt x="8640" y="16749"/>
                    </a:cubicBezTo>
                    <a:cubicBezTo>
                      <a:pt x="8016" y="16681"/>
                      <a:pt x="7435" y="16582"/>
                      <a:pt x="6914" y="16459"/>
                    </a:cubicBezTo>
                    <a:cubicBezTo>
                      <a:pt x="6908" y="16458"/>
                      <a:pt x="6901" y="16457"/>
                      <a:pt x="6893" y="16454"/>
                    </a:cubicBezTo>
                    <a:cubicBezTo>
                      <a:pt x="6385" y="16334"/>
                      <a:pt x="5937" y="16192"/>
                      <a:pt x="5562" y="16031"/>
                    </a:cubicBezTo>
                    <a:cubicBezTo>
                      <a:pt x="5553" y="16027"/>
                      <a:pt x="5541" y="16024"/>
                      <a:pt x="5531" y="16020"/>
                    </a:cubicBezTo>
                    <a:cubicBezTo>
                      <a:pt x="5184" y="15870"/>
                      <a:pt x="4921" y="15701"/>
                      <a:pt x="4715" y="15523"/>
                    </a:cubicBezTo>
                    <a:cubicBezTo>
                      <a:pt x="4676" y="15487"/>
                      <a:pt x="4644" y="15452"/>
                      <a:pt x="4612" y="15416"/>
                    </a:cubicBezTo>
                    <a:cubicBezTo>
                      <a:pt x="4437" y="15236"/>
                      <a:pt x="4320" y="15047"/>
                      <a:pt x="4320" y="14850"/>
                    </a:cubicBezTo>
                    <a:cubicBezTo>
                      <a:pt x="4320" y="14650"/>
                      <a:pt x="4437" y="14462"/>
                      <a:pt x="4612" y="14281"/>
                    </a:cubicBezTo>
                    <a:cubicBezTo>
                      <a:pt x="4644" y="14246"/>
                      <a:pt x="4676" y="14210"/>
                      <a:pt x="4715" y="14176"/>
                    </a:cubicBezTo>
                    <a:cubicBezTo>
                      <a:pt x="4921" y="13998"/>
                      <a:pt x="5184" y="13829"/>
                      <a:pt x="5531" y="13677"/>
                    </a:cubicBezTo>
                    <a:cubicBezTo>
                      <a:pt x="5541" y="13674"/>
                      <a:pt x="5553" y="13671"/>
                      <a:pt x="5562" y="13667"/>
                    </a:cubicBezTo>
                    <a:cubicBezTo>
                      <a:pt x="5937" y="13507"/>
                      <a:pt x="6385" y="13364"/>
                      <a:pt x="6893" y="13244"/>
                    </a:cubicBezTo>
                    <a:cubicBezTo>
                      <a:pt x="6901" y="13242"/>
                      <a:pt x="6908" y="13240"/>
                      <a:pt x="6914" y="13238"/>
                    </a:cubicBezTo>
                    <a:cubicBezTo>
                      <a:pt x="7435" y="13117"/>
                      <a:pt x="8016" y="13018"/>
                      <a:pt x="8640" y="12948"/>
                    </a:cubicBezTo>
                    <a:cubicBezTo>
                      <a:pt x="9318" y="12873"/>
                      <a:pt x="10037" y="12825"/>
                      <a:pt x="10800" y="12825"/>
                    </a:cubicBezTo>
                    <a:cubicBezTo>
                      <a:pt x="11560" y="12825"/>
                      <a:pt x="12279" y="12873"/>
                      <a:pt x="12960" y="12948"/>
                    </a:cubicBezTo>
                    <a:cubicBezTo>
                      <a:pt x="13584" y="13018"/>
                      <a:pt x="14163" y="13117"/>
                      <a:pt x="14686" y="13238"/>
                    </a:cubicBezTo>
                    <a:cubicBezTo>
                      <a:pt x="14692" y="13240"/>
                      <a:pt x="14697" y="13242"/>
                      <a:pt x="14705" y="13244"/>
                    </a:cubicBezTo>
                    <a:cubicBezTo>
                      <a:pt x="15214" y="13364"/>
                      <a:pt x="15662" y="13507"/>
                      <a:pt x="16038" y="13667"/>
                    </a:cubicBezTo>
                    <a:cubicBezTo>
                      <a:pt x="16044" y="13671"/>
                      <a:pt x="16057" y="13674"/>
                      <a:pt x="16066" y="13677"/>
                    </a:cubicBezTo>
                    <a:cubicBezTo>
                      <a:pt x="16414" y="13829"/>
                      <a:pt x="16677" y="13998"/>
                      <a:pt x="16883" y="14176"/>
                    </a:cubicBezTo>
                    <a:cubicBezTo>
                      <a:pt x="16923" y="14210"/>
                      <a:pt x="16954" y="14246"/>
                      <a:pt x="16988" y="14281"/>
                    </a:cubicBezTo>
                    <a:cubicBezTo>
                      <a:pt x="17161" y="14462"/>
                      <a:pt x="17280" y="14650"/>
                      <a:pt x="17280" y="14850"/>
                    </a:cubicBezTo>
                    <a:cubicBezTo>
                      <a:pt x="17280" y="15047"/>
                      <a:pt x="17161" y="15236"/>
                      <a:pt x="16988" y="15416"/>
                    </a:cubicBezTo>
                    <a:moveTo>
                      <a:pt x="12960" y="19575"/>
                    </a:moveTo>
                    <a:cubicBezTo>
                      <a:pt x="12960" y="19948"/>
                      <a:pt x="11992" y="20249"/>
                      <a:pt x="10800" y="20249"/>
                    </a:cubicBezTo>
                    <a:cubicBezTo>
                      <a:pt x="9606" y="20249"/>
                      <a:pt x="8640" y="19948"/>
                      <a:pt x="8640" y="19575"/>
                    </a:cubicBezTo>
                    <a:lnTo>
                      <a:pt x="8640" y="18156"/>
                    </a:lnTo>
                    <a:cubicBezTo>
                      <a:pt x="9338" y="18201"/>
                      <a:pt x="10059" y="18225"/>
                      <a:pt x="10800" y="18225"/>
                    </a:cubicBezTo>
                    <a:cubicBezTo>
                      <a:pt x="11541" y="18225"/>
                      <a:pt x="12262" y="18201"/>
                      <a:pt x="12960" y="18156"/>
                    </a:cubicBezTo>
                    <a:cubicBezTo>
                      <a:pt x="12960" y="18156"/>
                      <a:pt x="12960" y="19575"/>
                      <a:pt x="12960" y="19575"/>
                    </a:cubicBezTo>
                    <a:close/>
                    <a:moveTo>
                      <a:pt x="8640" y="2025"/>
                    </a:moveTo>
                    <a:cubicBezTo>
                      <a:pt x="8640" y="1651"/>
                      <a:pt x="9606" y="1350"/>
                      <a:pt x="10800" y="1350"/>
                    </a:cubicBezTo>
                    <a:cubicBezTo>
                      <a:pt x="11992" y="1350"/>
                      <a:pt x="12960" y="1651"/>
                      <a:pt x="12960" y="2025"/>
                    </a:cubicBezTo>
                    <a:lnTo>
                      <a:pt x="12960" y="11542"/>
                    </a:lnTo>
                    <a:cubicBezTo>
                      <a:pt x="12262" y="11498"/>
                      <a:pt x="11541" y="11475"/>
                      <a:pt x="10800" y="11475"/>
                    </a:cubicBezTo>
                    <a:cubicBezTo>
                      <a:pt x="10059" y="11475"/>
                      <a:pt x="9338" y="11498"/>
                      <a:pt x="8640" y="11542"/>
                    </a:cubicBezTo>
                    <a:cubicBezTo>
                      <a:pt x="8640" y="11542"/>
                      <a:pt x="8640" y="2025"/>
                      <a:pt x="8640" y="2025"/>
                    </a:cubicBezTo>
                    <a:close/>
                    <a:moveTo>
                      <a:pt x="17280" y="12164"/>
                    </a:moveTo>
                    <a:lnTo>
                      <a:pt x="17280" y="2025"/>
                    </a:lnTo>
                    <a:cubicBezTo>
                      <a:pt x="17280" y="908"/>
                      <a:pt x="14373" y="0"/>
                      <a:pt x="10800" y="0"/>
                    </a:cubicBezTo>
                    <a:cubicBezTo>
                      <a:pt x="7225" y="0"/>
                      <a:pt x="4320" y="908"/>
                      <a:pt x="4320" y="2025"/>
                    </a:cubicBezTo>
                    <a:lnTo>
                      <a:pt x="4320" y="12164"/>
                    </a:lnTo>
                    <a:cubicBezTo>
                      <a:pt x="1710" y="12781"/>
                      <a:pt x="0" y="13749"/>
                      <a:pt x="0" y="14850"/>
                    </a:cubicBezTo>
                    <a:cubicBezTo>
                      <a:pt x="0" y="15950"/>
                      <a:pt x="1710" y="16918"/>
                      <a:pt x="4320" y="17534"/>
                    </a:cubicBezTo>
                    <a:lnTo>
                      <a:pt x="4320" y="19575"/>
                    </a:lnTo>
                    <a:cubicBezTo>
                      <a:pt x="4320" y="20691"/>
                      <a:pt x="7225" y="21599"/>
                      <a:pt x="10800" y="21599"/>
                    </a:cubicBezTo>
                    <a:cubicBezTo>
                      <a:pt x="14373" y="21599"/>
                      <a:pt x="17280" y="20691"/>
                      <a:pt x="17280" y="19575"/>
                    </a:cubicBezTo>
                    <a:lnTo>
                      <a:pt x="17280" y="17534"/>
                    </a:lnTo>
                    <a:cubicBezTo>
                      <a:pt x="19889" y="16918"/>
                      <a:pt x="21600" y="15950"/>
                      <a:pt x="21600" y="14850"/>
                    </a:cubicBezTo>
                    <a:cubicBezTo>
                      <a:pt x="21600" y="13749"/>
                      <a:pt x="19889" y="12781"/>
                      <a:pt x="17280" y="12164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25400" tIns="25400" rIns="25400" bIns="25400" anchor="ctr"/>
              <a:lstStyle/>
              <a:p>
                <a:pPr algn="ctr" defTabSz="304792">
                  <a:defRPr/>
                </a:pPr>
                <a:endParaRPr lang="en-US" sz="2000" kern="0">
                  <a:solidFill>
                    <a:srgbClr val="222C46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Microsoft YaHei" charset="-122"/>
                  <a:ea typeface="Microsoft YaHei" charset="-122"/>
                  <a:cs typeface="Microsoft YaHei" charset="-122"/>
                  <a:sym typeface="Gill Sans" charset="0"/>
                </a:endParaRPr>
              </a:p>
            </p:txBody>
          </p:sp>
        </p:grpSp>
        <p:sp>
          <p:nvSpPr>
            <p:cNvPr id="38" name="等腰三角形 2"/>
            <p:cNvSpPr/>
            <p:nvPr/>
          </p:nvSpPr>
          <p:spPr>
            <a:xfrm rot="5400000">
              <a:off x="581947" y="5014806"/>
              <a:ext cx="484621" cy="417777"/>
            </a:xfrm>
            <a:prstGeom prst="triangle">
              <a:avLst/>
            </a:prstGeom>
            <a:solidFill>
              <a:srgbClr val="222C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rgbClr val="222C46"/>
                </a:solidFill>
                <a:latin typeface="Microsoft YaHei" charset="-122"/>
                <a:ea typeface="Microsoft YaHei" charset="-122"/>
                <a:cs typeface="Microsoft YaHei" charset="-122"/>
              </a:endParaRPr>
            </a:p>
          </p:txBody>
        </p:sp>
        <p:sp>
          <p:nvSpPr>
            <p:cNvPr id="39" name="AutoShape 59"/>
            <p:cNvSpPr>
              <a:spLocks/>
            </p:cNvSpPr>
            <p:nvPr/>
          </p:nvSpPr>
          <p:spPr bwMode="auto">
            <a:xfrm>
              <a:off x="8879294" y="3083458"/>
              <a:ext cx="332548" cy="331980"/>
            </a:xfrm>
            <a:custGeom>
              <a:avLst/>
              <a:gdLst>
                <a:gd name="T0" fmla="+- 0 10794 23"/>
                <a:gd name="T1" fmla="*/ T0 w 21543"/>
                <a:gd name="T2" fmla="*/ 10800 h 21600"/>
                <a:gd name="T3" fmla="+- 0 10794 23"/>
                <a:gd name="T4" fmla="*/ T3 w 21543"/>
                <a:gd name="T5" fmla="*/ 10800 h 21600"/>
                <a:gd name="T6" fmla="+- 0 10794 23"/>
                <a:gd name="T7" fmla="*/ T6 w 21543"/>
                <a:gd name="T8" fmla="*/ 10800 h 21600"/>
                <a:gd name="T9" fmla="+- 0 10794 23"/>
                <a:gd name="T10" fmla="*/ T9 w 21543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43" h="21600">
                  <a:moveTo>
                    <a:pt x="16976" y="19986"/>
                  </a:moveTo>
                  <a:lnTo>
                    <a:pt x="11226" y="17680"/>
                  </a:lnTo>
                  <a:cubicBezTo>
                    <a:pt x="11088" y="17626"/>
                    <a:pt x="10946" y="17608"/>
                    <a:pt x="10806" y="17600"/>
                  </a:cubicBezTo>
                  <a:lnTo>
                    <a:pt x="19660" y="3837"/>
                  </a:lnTo>
                  <a:cubicBezTo>
                    <a:pt x="19660" y="3837"/>
                    <a:pt x="16976" y="19986"/>
                    <a:pt x="16976" y="19986"/>
                  </a:cubicBezTo>
                  <a:close/>
                  <a:moveTo>
                    <a:pt x="6859" y="16244"/>
                  </a:moveTo>
                  <a:cubicBezTo>
                    <a:pt x="6858" y="16242"/>
                    <a:pt x="6855" y="16240"/>
                    <a:pt x="6854" y="16238"/>
                  </a:cubicBezTo>
                  <a:lnTo>
                    <a:pt x="19606" y="2552"/>
                  </a:lnTo>
                  <a:lnTo>
                    <a:pt x="8735" y="19536"/>
                  </a:lnTo>
                  <a:cubicBezTo>
                    <a:pt x="8735" y="19536"/>
                    <a:pt x="6859" y="16244"/>
                    <a:pt x="6859" y="16244"/>
                  </a:cubicBezTo>
                  <a:close/>
                  <a:moveTo>
                    <a:pt x="2111" y="14024"/>
                  </a:moveTo>
                  <a:lnTo>
                    <a:pt x="17712" y="3595"/>
                  </a:lnTo>
                  <a:lnTo>
                    <a:pt x="6369" y="15770"/>
                  </a:lnTo>
                  <a:cubicBezTo>
                    <a:pt x="6309" y="15734"/>
                    <a:pt x="6256" y="15687"/>
                    <a:pt x="6190" y="15660"/>
                  </a:cubicBezTo>
                  <a:cubicBezTo>
                    <a:pt x="6190" y="15660"/>
                    <a:pt x="2111" y="14024"/>
                    <a:pt x="2111" y="14024"/>
                  </a:cubicBezTo>
                  <a:close/>
                  <a:moveTo>
                    <a:pt x="21234" y="108"/>
                  </a:moveTo>
                  <a:cubicBezTo>
                    <a:pt x="21123" y="35"/>
                    <a:pt x="20996" y="0"/>
                    <a:pt x="20868" y="0"/>
                  </a:cubicBezTo>
                  <a:cubicBezTo>
                    <a:pt x="20738" y="0"/>
                    <a:pt x="20608" y="36"/>
                    <a:pt x="20495" y="113"/>
                  </a:cubicBezTo>
                  <a:lnTo>
                    <a:pt x="299" y="13613"/>
                  </a:lnTo>
                  <a:cubicBezTo>
                    <a:pt x="91" y="13751"/>
                    <a:pt x="-23" y="13995"/>
                    <a:pt x="3" y="14244"/>
                  </a:cubicBezTo>
                  <a:cubicBezTo>
                    <a:pt x="28" y="14494"/>
                    <a:pt x="190" y="14708"/>
                    <a:pt x="422" y="14801"/>
                  </a:cubicBezTo>
                  <a:lnTo>
                    <a:pt x="5689" y="16914"/>
                  </a:lnTo>
                  <a:lnTo>
                    <a:pt x="8166" y="21259"/>
                  </a:lnTo>
                  <a:cubicBezTo>
                    <a:pt x="8284" y="21468"/>
                    <a:pt x="8505" y="21597"/>
                    <a:pt x="8743" y="21599"/>
                  </a:cubicBezTo>
                  <a:lnTo>
                    <a:pt x="8751" y="21599"/>
                  </a:lnTo>
                  <a:cubicBezTo>
                    <a:pt x="8987" y="21599"/>
                    <a:pt x="9206" y="21474"/>
                    <a:pt x="9328" y="21271"/>
                  </a:cubicBezTo>
                  <a:lnTo>
                    <a:pt x="10726" y="18934"/>
                  </a:lnTo>
                  <a:lnTo>
                    <a:pt x="17253" y="21551"/>
                  </a:lnTo>
                  <a:cubicBezTo>
                    <a:pt x="17332" y="21584"/>
                    <a:pt x="17418" y="21599"/>
                    <a:pt x="17502" y="21599"/>
                  </a:cubicBezTo>
                  <a:cubicBezTo>
                    <a:pt x="17617" y="21599"/>
                    <a:pt x="17731" y="21571"/>
                    <a:pt x="17832" y="21512"/>
                  </a:cubicBezTo>
                  <a:cubicBezTo>
                    <a:pt x="18010" y="21412"/>
                    <a:pt x="18133" y="21238"/>
                    <a:pt x="18167" y="21035"/>
                  </a:cubicBezTo>
                  <a:lnTo>
                    <a:pt x="21533" y="785"/>
                  </a:lnTo>
                  <a:cubicBezTo>
                    <a:pt x="21576" y="520"/>
                    <a:pt x="21459" y="254"/>
                    <a:pt x="21234" y="108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50800" tIns="50800" rIns="50800" bIns="50800" anchor="ctr"/>
            <a:lstStyle/>
            <a:p>
              <a:pPr defTabSz="609585">
                <a:defRPr/>
              </a:pPr>
              <a:endParaRPr lang="en-US" sz="4000" kern="0">
                <a:solidFill>
                  <a:srgbClr val="222C4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icrosoft YaHei" charset="-122"/>
                <a:ea typeface="Microsoft YaHei" charset="-122"/>
                <a:cs typeface="Microsoft YaHei" charset="-122"/>
              </a:endParaRPr>
            </a:p>
          </p:txBody>
        </p:sp>
        <p:sp>
          <p:nvSpPr>
            <p:cNvPr id="40" name="Rectangle 46"/>
            <p:cNvSpPr/>
            <p:nvPr/>
          </p:nvSpPr>
          <p:spPr>
            <a:xfrm>
              <a:off x="492969" y="4280630"/>
              <a:ext cx="683842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600" b="1">
                  <a:solidFill>
                    <a:srgbClr val="222C46"/>
                  </a:solidFill>
                  <a:latin typeface="Microsoft YaHei" charset="-122"/>
                  <a:ea typeface="Microsoft YaHei" charset="-122"/>
                  <a:cs typeface="Microsoft YaHei" charset="-122"/>
                </a:rPr>
                <a:t>Start</a:t>
              </a:r>
              <a:endParaRPr lang="en-US" sz="1600" b="1" dirty="0">
                <a:solidFill>
                  <a:srgbClr val="222C46"/>
                </a:solidFill>
                <a:latin typeface="Microsoft YaHei" charset="-122"/>
                <a:ea typeface="Microsoft YaHei" charset="-122"/>
                <a:cs typeface="Microsoft YaHei" charset="-122"/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>
              <a:off x="2719430" y="5032452"/>
              <a:ext cx="330045" cy="330045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 cap="flat" cmpd="sng" algn="ctr">
              <a:gradFill>
                <a:gsLst>
                  <a:gs pos="89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lin ang="7200000" scaled="0"/>
              </a:gradFill>
              <a:prstDash val="solid"/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txBody>
            <a:bodyPr anchor="ctr"/>
            <a:lstStyle/>
            <a:p>
              <a:pPr algn="ctr" defTabSz="1219170">
                <a:defRPr/>
              </a:pPr>
              <a:endParaRPr lang="zh-CN" altLang="en-US" sz="2400" kern="0">
                <a:solidFill>
                  <a:srgbClr val="222C46"/>
                </a:solidFill>
                <a:latin typeface="Microsoft YaHei" charset="-122"/>
                <a:ea typeface="Microsoft YaHei" charset="-122"/>
                <a:cs typeface="Microsoft YaHei" charset="-122"/>
              </a:endParaRPr>
            </a:p>
          </p:txBody>
        </p:sp>
        <p:sp>
          <p:nvSpPr>
            <p:cNvPr id="42" name="椭圆 41"/>
            <p:cNvSpPr/>
            <p:nvPr/>
          </p:nvSpPr>
          <p:spPr>
            <a:xfrm>
              <a:off x="4721942" y="5058671"/>
              <a:ext cx="330045" cy="330045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 cap="flat" cmpd="sng" algn="ctr">
              <a:gradFill>
                <a:gsLst>
                  <a:gs pos="89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lin ang="7200000" scaled="0"/>
              </a:gradFill>
              <a:prstDash val="solid"/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txBody>
            <a:bodyPr anchor="ctr"/>
            <a:lstStyle/>
            <a:p>
              <a:pPr algn="ctr" defTabSz="1219170">
                <a:defRPr/>
              </a:pPr>
              <a:endParaRPr lang="zh-CN" altLang="en-US" sz="2400" kern="0">
                <a:solidFill>
                  <a:srgbClr val="222C46"/>
                </a:solidFill>
                <a:latin typeface="Microsoft YaHei" charset="-122"/>
                <a:ea typeface="Microsoft YaHei" charset="-122"/>
                <a:cs typeface="Microsoft YaHei" charset="-122"/>
              </a:endParaRPr>
            </a:p>
          </p:txBody>
        </p:sp>
        <p:sp>
          <p:nvSpPr>
            <p:cNvPr id="43" name="椭圆 42"/>
            <p:cNvSpPr/>
            <p:nvPr/>
          </p:nvSpPr>
          <p:spPr>
            <a:xfrm>
              <a:off x="6805115" y="5048027"/>
              <a:ext cx="330045" cy="330045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 cap="flat" cmpd="sng" algn="ctr">
              <a:gradFill>
                <a:gsLst>
                  <a:gs pos="89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lin ang="7200000" scaled="0"/>
              </a:gradFill>
              <a:prstDash val="solid"/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txBody>
            <a:bodyPr anchor="ctr"/>
            <a:lstStyle/>
            <a:p>
              <a:pPr algn="ctr" defTabSz="1219170">
                <a:defRPr/>
              </a:pPr>
              <a:endParaRPr lang="zh-CN" altLang="en-US" sz="2400" kern="0">
                <a:solidFill>
                  <a:srgbClr val="222C46"/>
                </a:solidFill>
                <a:latin typeface="Microsoft YaHei" charset="-122"/>
                <a:ea typeface="Microsoft YaHei" charset="-122"/>
                <a:cs typeface="Microsoft YaHei" charset="-122"/>
              </a:endParaRPr>
            </a:p>
          </p:txBody>
        </p:sp>
        <p:sp>
          <p:nvSpPr>
            <p:cNvPr id="44" name="椭圆 43"/>
            <p:cNvSpPr/>
            <p:nvPr/>
          </p:nvSpPr>
          <p:spPr>
            <a:xfrm>
              <a:off x="8898511" y="5048027"/>
              <a:ext cx="330045" cy="330045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 cap="flat" cmpd="sng" algn="ctr">
              <a:gradFill>
                <a:gsLst>
                  <a:gs pos="89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lin ang="7200000" scaled="0"/>
              </a:gradFill>
              <a:prstDash val="solid"/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txBody>
            <a:bodyPr anchor="ctr"/>
            <a:lstStyle/>
            <a:p>
              <a:pPr algn="ctr" defTabSz="1219170">
                <a:defRPr/>
              </a:pPr>
              <a:endParaRPr lang="zh-CN" altLang="en-US" sz="2400" kern="0">
                <a:solidFill>
                  <a:srgbClr val="222C46"/>
                </a:solidFill>
                <a:latin typeface="Microsoft YaHei" charset="-122"/>
                <a:ea typeface="Microsoft YaHei" charset="-122"/>
                <a:cs typeface="Microsoft YaHei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4230285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2"/>
          <p:cNvGrpSpPr/>
          <p:nvPr/>
        </p:nvGrpSpPr>
        <p:grpSpPr>
          <a:xfrm flipV="1">
            <a:off x="0" y="6741885"/>
            <a:ext cx="12192000" cy="116115"/>
            <a:chOff x="1239791" y="3373704"/>
            <a:chExt cx="5327375" cy="56535"/>
          </a:xfrm>
        </p:grpSpPr>
        <p:sp>
          <p:nvSpPr>
            <p:cNvPr id="5" name="矩形 4"/>
            <p:cNvSpPr/>
            <p:nvPr/>
          </p:nvSpPr>
          <p:spPr>
            <a:xfrm>
              <a:off x="1239791" y="3373704"/>
              <a:ext cx="1068443" cy="56535"/>
            </a:xfrm>
            <a:prstGeom prst="rect">
              <a:avLst/>
            </a:prstGeom>
            <a:solidFill>
              <a:srgbClr val="D8D8D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2400" kern="0">
                <a:solidFill>
                  <a:prstClr val="white"/>
                </a:solidFill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5498723" y="3373704"/>
              <a:ext cx="1068443" cy="56535"/>
            </a:xfrm>
            <a:prstGeom prst="rect">
              <a:avLst/>
            </a:prstGeom>
            <a:solidFill>
              <a:srgbClr val="D8D8D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2400" kern="0">
                <a:solidFill>
                  <a:prstClr val="white"/>
                </a:solidFill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2305265" y="3373704"/>
              <a:ext cx="1068443" cy="56535"/>
            </a:xfrm>
            <a:prstGeom prst="rect">
              <a:avLst/>
            </a:prstGeom>
            <a:solidFill>
              <a:srgbClr val="222C4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2400" kern="0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4433247" y="3373704"/>
              <a:ext cx="1068443" cy="56535"/>
            </a:xfrm>
            <a:prstGeom prst="rect">
              <a:avLst/>
            </a:prstGeom>
            <a:solidFill>
              <a:srgbClr val="222C4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2400" kern="0">
                <a:solidFill>
                  <a:prstClr val="white"/>
                </a:solidFill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3370741" y="3373704"/>
              <a:ext cx="1068443" cy="56535"/>
            </a:xfrm>
            <a:prstGeom prst="rect">
              <a:avLst/>
            </a:prstGeom>
            <a:solidFill>
              <a:srgbClr val="D8D8D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2400" kern="0">
                <a:solidFill>
                  <a:prstClr val="white"/>
                </a:solidFill>
              </a:endParaRPr>
            </a:p>
          </p:txBody>
        </p:sp>
      </p:grpSp>
      <p:sp>
        <p:nvSpPr>
          <p:cNvPr id="10" name="页外连接符 9"/>
          <p:cNvSpPr/>
          <p:nvPr/>
        </p:nvSpPr>
        <p:spPr>
          <a:xfrm>
            <a:off x="449451" y="0"/>
            <a:ext cx="592474" cy="945397"/>
          </a:xfrm>
          <a:prstGeom prst="flowChartOffpageConnector">
            <a:avLst/>
          </a:prstGeom>
          <a:solidFill>
            <a:srgbClr val="222C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kumimoji="1" lang="en-US" altLang="zh-CN">
                <a:latin typeface="Microsoft YaHei" charset="-122"/>
                <a:ea typeface="Microsoft YaHei" charset="-122"/>
                <a:cs typeface="Microsoft YaHei" charset="-122"/>
              </a:rPr>
              <a:t>Title</a:t>
            </a:r>
            <a:endParaRPr kumimoji="1" lang="zh-CN" altLang="en-US" dirty="0"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graphicFrame>
        <p:nvGraphicFramePr>
          <p:cNvPr id="11" name="차트 7"/>
          <p:cNvGraphicFramePr/>
          <p:nvPr>
            <p:extLst>
              <p:ext uri="{D42A27DB-BD31-4B8C-83A1-F6EECF244321}">
                <p14:modId xmlns:p14="http://schemas.microsoft.com/office/powerpoint/2010/main" val="835157760"/>
              </p:ext>
            </p:extLst>
          </p:nvPr>
        </p:nvGraphicFramePr>
        <p:xfrm>
          <a:off x="108488" y="1735811"/>
          <a:ext cx="10369731" cy="45343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12" name="组 11"/>
          <p:cNvGrpSpPr/>
          <p:nvPr/>
        </p:nvGrpSpPr>
        <p:grpSpPr>
          <a:xfrm>
            <a:off x="8258701" y="945397"/>
            <a:ext cx="3566199" cy="3228849"/>
            <a:chOff x="7034335" y="2590362"/>
            <a:chExt cx="3566199" cy="3228849"/>
          </a:xfrm>
        </p:grpSpPr>
        <p:sp>
          <p:nvSpPr>
            <p:cNvPr id="13" name="椭圆 12"/>
            <p:cNvSpPr/>
            <p:nvPr/>
          </p:nvSpPr>
          <p:spPr>
            <a:xfrm>
              <a:off x="7034337" y="2590363"/>
              <a:ext cx="654265" cy="654265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 cap="flat" cmpd="sng" algn="ctr">
              <a:gradFill>
                <a:gsLst>
                  <a:gs pos="89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lin ang="7200000" scaled="0"/>
              </a:gradFill>
              <a:prstDash val="solid"/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txBody>
            <a:bodyPr anchor="ctr"/>
            <a:lstStyle/>
            <a:p>
              <a:pPr algn="ctr" defTabSz="1219170">
                <a:defRPr/>
              </a:pPr>
              <a:endParaRPr lang="zh-CN" altLang="en-US" sz="2400" kern="0">
                <a:solidFill>
                  <a:srgbClr val="222C46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7034335" y="4476608"/>
              <a:ext cx="654265" cy="654265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 cap="flat" cmpd="sng" algn="ctr">
              <a:gradFill>
                <a:gsLst>
                  <a:gs pos="89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lin ang="7200000" scaled="0"/>
              </a:gradFill>
              <a:prstDash val="solid"/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txBody>
            <a:bodyPr anchor="ctr"/>
            <a:lstStyle/>
            <a:p>
              <a:pPr algn="ctr" defTabSz="1219170">
                <a:defRPr/>
              </a:pPr>
              <a:endParaRPr lang="zh-CN" altLang="en-US" sz="2400" kern="0">
                <a:solidFill>
                  <a:srgbClr val="222C46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7775332" y="2851808"/>
              <a:ext cx="2807141" cy="101547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50000"/>
                </a:lnSpc>
                <a:defRPr/>
              </a:pPr>
              <a:r>
                <a:rPr lang="en-US" altLang="zh-CN" sz="1333" dirty="0">
                  <a:solidFill>
                    <a:srgbClr val="222C46"/>
                  </a:solidFill>
                  <a:cs typeface="Arial" panose="020B0604020202020204" pitchFamily="34" charset="0"/>
                </a:rPr>
                <a:t>Lorem ipsum dolor sit </a:t>
              </a:r>
              <a:r>
                <a:rPr lang="en-US" altLang="zh-CN" sz="1333" dirty="0" err="1">
                  <a:solidFill>
                    <a:srgbClr val="222C46"/>
                  </a:solidFill>
                  <a:cs typeface="Arial" panose="020B0604020202020204" pitchFamily="34" charset="0"/>
                </a:rPr>
                <a:t>amet</a:t>
              </a:r>
              <a:r>
                <a:rPr lang="en-US" altLang="zh-CN" sz="1333" dirty="0">
                  <a:solidFill>
                    <a:srgbClr val="222C46"/>
                  </a:solidFill>
                  <a:cs typeface="Arial" panose="020B0604020202020204" pitchFamily="34" charset="0"/>
                </a:rPr>
                <a:t>, </a:t>
              </a:r>
              <a:r>
                <a:rPr lang="en-US" altLang="zh-CN" sz="1333" dirty="0" err="1">
                  <a:solidFill>
                    <a:srgbClr val="222C46"/>
                  </a:solidFill>
                  <a:cs typeface="Arial" panose="020B0604020202020204" pitchFamily="34" charset="0"/>
                </a:rPr>
                <a:t>consectetuer</a:t>
              </a:r>
              <a:r>
                <a:rPr lang="en-US" altLang="zh-CN" sz="1333" dirty="0">
                  <a:solidFill>
                    <a:srgbClr val="222C46"/>
                  </a:solidFill>
                  <a:cs typeface="Arial" panose="020B0604020202020204" pitchFamily="34" charset="0"/>
                </a:rPr>
                <a:t> </a:t>
              </a:r>
              <a:r>
                <a:rPr lang="en-US" altLang="zh-CN" sz="1333" dirty="0" err="1">
                  <a:solidFill>
                    <a:srgbClr val="222C46"/>
                  </a:solidFill>
                  <a:cs typeface="Arial" panose="020B0604020202020204" pitchFamily="34" charset="0"/>
                </a:rPr>
                <a:t>adipiscing</a:t>
              </a:r>
              <a:r>
                <a:rPr lang="en-US" altLang="zh-CN" sz="1333" dirty="0">
                  <a:solidFill>
                    <a:srgbClr val="222C46"/>
                  </a:solidFill>
                  <a:cs typeface="Arial" panose="020B0604020202020204" pitchFamily="34" charset="0"/>
                </a:rPr>
                <a:t> </a:t>
              </a:r>
              <a:r>
                <a:rPr lang="en-US" altLang="zh-CN" sz="1333" dirty="0" err="1">
                  <a:solidFill>
                    <a:srgbClr val="222C46"/>
                  </a:solidFill>
                  <a:cs typeface="Arial" panose="020B0604020202020204" pitchFamily="34" charset="0"/>
                </a:rPr>
                <a:t>elit</a:t>
              </a:r>
              <a:r>
                <a:rPr lang="en-US" altLang="zh-CN" sz="1333" dirty="0">
                  <a:solidFill>
                    <a:srgbClr val="222C46"/>
                  </a:solidFill>
                  <a:cs typeface="Arial" panose="020B0604020202020204" pitchFamily="34" charset="0"/>
                </a:rPr>
                <a:t>. </a:t>
              </a:r>
              <a:r>
                <a:rPr lang="en-US" altLang="zh-CN" sz="1333" dirty="0" err="1">
                  <a:solidFill>
                    <a:srgbClr val="222C46"/>
                  </a:solidFill>
                  <a:cs typeface="Arial" panose="020B0604020202020204" pitchFamily="34" charset="0"/>
                </a:rPr>
                <a:t>Aenean</a:t>
              </a:r>
              <a:r>
                <a:rPr lang="en-US" altLang="zh-CN" sz="1333" dirty="0">
                  <a:solidFill>
                    <a:srgbClr val="222C46"/>
                  </a:solidFill>
                  <a:cs typeface="Arial" panose="020B0604020202020204" pitchFamily="34" charset="0"/>
                </a:rPr>
                <a:t> </a:t>
              </a:r>
              <a:r>
                <a:rPr lang="en-US" altLang="zh-CN" sz="1333" dirty="0" err="1">
                  <a:solidFill>
                    <a:srgbClr val="222C46"/>
                  </a:solidFill>
                  <a:cs typeface="Arial" panose="020B0604020202020204" pitchFamily="34" charset="0"/>
                </a:rPr>
                <a:t>commodo</a:t>
              </a:r>
              <a:r>
                <a:rPr lang="en-US" altLang="zh-CN" sz="1333" dirty="0">
                  <a:solidFill>
                    <a:srgbClr val="222C46"/>
                  </a:solidFill>
                  <a:cs typeface="Arial" panose="020B0604020202020204" pitchFamily="34" charset="0"/>
                </a:rPr>
                <a:t> ligula </a:t>
              </a:r>
              <a:r>
                <a:rPr lang="en-US" altLang="zh-CN" sz="1333" dirty="0" err="1">
                  <a:solidFill>
                    <a:srgbClr val="222C46"/>
                  </a:solidFill>
                  <a:cs typeface="Arial" panose="020B0604020202020204" pitchFamily="34" charset="0"/>
                </a:rPr>
                <a:t>eget</a:t>
              </a:r>
              <a:r>
                <a:rPr lang="en-US" altLang="zh-CN" sz="1333" dirty="0">
                  <a:solidFill>
                    <a:srgbClr val="222C46"/>
                  </a:solidFill>
                  <a:cs typeface="Arial" panose="020B0604020202020204" pitchFamily="34" charset="0"/>
                </a:rPr>
                <a:t> dolor. </a:t>
              </a:r>
              <a:endParaRPr lang="zh-CN" altLang="en-US" sz="1333" dirty="0">
                <a:solidFill>
                  <a:srgbClr val="222C46"/>
                </a:solidFill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7757271" y="2590362"/>
              <a:ext cx="1757854" cy="37965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a-DK" altLang="zh-CN" sz="1867" b="1">
                  <a:solidFill>
                    <a:srgbClr val="222C4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Lorem ipsum</a:t>
              </a:r>
              <a:endParaRPr lang="zh-CN" altLang="en-US" sz="1867" b="1">
                <a:solidFill>
                  <a:srgbClr val="222C4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7793393" y="4803740"/>
              <a:ext cx="2807141" cy="101547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50000"/>
                </a:lnSpc>
                <a:defRPr/>
              </a:pPr>
              <a:r>
                <a:rPr lang="en-US" altLang="zh-CN" sz="1333">
                  <a:solidFill>
                    <a:srgbClr val="222C46"/>
                  </a:solidFill>
                  <a:cs typeface="Arial" panose="020B0604020202020204" pitchFamily="34" charset="0"/>
                </a:rPr>
                <a:t>Lorem ipsum dolor sit amet, consectetuer adipiscing elit. Aenean commodo ligula eget dolor. </a:t>
              </a:r>
              <a:endParaRPr lang="zh-CN" altLang="en-US" sz="1333">
                <a:solidFill>
                  <a:srgbClr val="222C46"/>
                </a:solidFill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7775332" y="4542294"/>
              <a:ext cx="1757854" cy="37965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a-DK" altLang="zh-CN" sz="1867" b="1">
                  <a:solidFill>
                    <a:srgbClr val="222C4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Lorem ipsum</a:t>
              </a:r>
              <a:endParaRPr lang="zh-CN" altLang="en-US" sz="1867" b="1">
                <a:solidFill>
                  <a:srgbClr val="222C4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75"/>
            <p:cNvSpPr>
              <a:spLocks noEditPoints="1"/>
            </p:cNvSpPr>
            <p:nvPr/>
          </p:nvSpPr>
          <p:spPr bwMode="auto">
            <a:xfrm>
              <a:off x="7274480" y="4709187"/>
              <a:ext cx="173976" cy="175489"/>
            </a:xfrm>
            <a:custGeom>
              <a:avLst/>
              <a:gdLst>
                <a:gd name="T0" fmla="*/ 119 w 239"/>
                <a:gd name="T1" fmla="*/ 0 h 239"/>
                <a:gd name="T2" fmla="*/ 239 w 239"/>
                <a:gd name="T3" fmla="*/ 119 h 239"/>
                <a:gd name="T4" fmla="*/ 120 w 239"/>
                <a:gd name="T5" fmla="*/ 239 h 239"/>
                <a:gd name="T6" fmla="*/ 0 w 239"/>
                <a:gd name="T7" fmla="*/ 120 h 239"/>
                <a:gd name="T8" fmla="*/ 119 w 239"/>
                <a:gd name="T9" fmla="*/ 0 h 239"/>
                <a:gd name="T10" fmla="*/ 137 w 239"/>
                <a:gd name="T11" fmla="*/ 48 h 239"/>
                <a:gd name="T12" fmla="*/ 137 w 239"/>
                <a:gd name="T13" fmla="*/ 36 h 239"/>
                <a:gd name="T14" fmla="*/ 111 w 239"/>
                <a:gd name="T15" fmla="*/ 36 h 239"/>
                <a:gd name="T16" fmla="*/ 111 w 239"/>
                <a:gd name="T17" fmla="*/ 48 h 239"/>
                <a:gd name="T18" fmla="*/ 84 w 239"/>
                <a:gd name="T19" fmla="*/ 63 h 239"/>
                <a:gd name="T20" fmla="*/ 75 w 239"/>
                <a:gd name="T21" fmla="*/ 86 h 239"/>
                <a:gd name="T22" fmla="*/ 81 w 239"/>
                <a:gd name="T23" fmla="*/ 110 h 239"/>
                <a:gd name="T24" fmla="*/ 100 w 239"/>
                <a:gd name="T25" fmla="*/ 124 h 239"/>
                <a:gd name="T26" fmla="*/ 106 w 239"/>
                <a:gd name="T27" fmla="*/ 127 h 239"/>
                <a:gd name="T28" fmla="*/ 111 w 239"/>
                <a:gd name="T29" fmla="*/ 129 h 239"/>
                <a:gd name="T30" fmla="*/ 111 w 239"/>
                <a:gd name="T31" fmla="*/ 167 h 239"/>
                <a:gd name="T32" fmla="*/ 101 w 239"/>
                <a:gd name="T33" fmla="*/ 159 h 239"/>
                <a:gd name="T34" fmla="*/ 98 w 239"/>
                <a:gd name="T35" fmla="*/ 145 h 239"/>
                <a:gd name="T36" fmla="*/ 72 w 239"/>
                <a:gd name="T37" fmla="*/ 145 h 239"/>
                <a:gd name="T38" fmla="*/ 81 w 239"/>
                <a:gd name="T39" fmla="*/ 174 h 239"/>
                <a:gd name="T40" fmla="*/ 111 w 239"/>
                <a:gd name="T41" fmla="*/ 193 h 239"/>
                <a:gd name="T42" fmla="*/ 111 w 239"/>
                <a:gd name="T43" fmla="*/ 206 h 239"/>
                <a:gd name="T44" fmla="*/ 137 w 239"/>
                <a:gd name="T45" fmla="*/ 206 h 239"/>
                <a:gd name="T46" fmla="*/ 137 w 239"/>
                <a:gd name="T47" fmla="*/ 193 h 239"/>
                <a:gd name="T48" fmla="*/ 165 w 239"/>
                <a:gd name="T49" fmla="*/ 180 h 239"/>
                <a:gd name="T50" fmla="*/ 176 w 239"/>
                <a:gd name="T51" fmla="*/ 155 h 239"/>
                <a:gd name="T52" fmla="*/ 171 w 239"/>
                <a:gd name="T53" fmla="*/ 132 h 239"/>
                <a:gd name="T54" fmla="*/ 152 w 239"/>
                <a:gd name="T55" fmla="*/ 117 h 239"/>
                <a:gd name="T56" fmla="*/ 144 w 239"/>
                <a:gd name="T57" fmla="*/ 113 h 239"/>
                <a:gd name="T58" fmla="*/ 137 w 239"/>
                <a:gd name="T59" fmla="*/ 111 h 239"/>
                <a:gd name="T60" fmla="*/ 137 w 239"/>
                <a:gd name="T61" fmla="*/ 72 h 239"/>
                <a:gd name="T62" fmla="*/ 145 w 239"/>
                <a:gd name="T63" fmla="*/ 81 h 239"/>
                <a:gd name="T64" fmla="*/ 147 w 239"/>
                <a:gd name="T65" fmla="*/ 92 h 239"/>
                <a:gd name="T66" fmla="*/ 171 w 239"/>
                <a:gd name="T67" fmla="*/ 92 h 239"/>
                <a:gd name="T68" fmla="*/ 164 w 239"/>
                <a:gd name="T69" fmla="*/ 68 h 239"/>
                <a:gd name="T70" fmla="*/ 137 w 239"/>
                <a:gd name="T71" fmla="*/ 48 h 239"/>
                <a:gd name="T72" fmla="*/ 137 w 239"/>
                <a:gd name="T73" fmla="*/ 168 h 239"/>
                <a:gd name="T74" fmla="*/ 146 w 239"/>
                <a:gd name="T75" fmla="*/ 163 h 239"/>
                <a:gd name="T76" fmla="*/ 150 w 239"/>
                <a:gd name="T77" fmla="*/ 155 h 239"/>
                <a:gd name="T78" fmla="*/ 148 w 239"/>
                <a:gd name="T79" fmla="*/ 144 h 239"/>
                <a:gd name="T80" fmla="*/ 139 w 239"/>
                <a:gd name="T81" fmla="*/ 137 h 239"/>
                <a:gd name="T82" fmla="*/ 138 w 239"/>
                <a:gd name="T83" fmla="*/ 137 h 239"/>
                <a:gd name="T84" fmla="*/ 137 w 239"/>
                <a:gd name="T85" fmla="*/ 136 h 239"/>
                <a:gd name="T86" fmla="*/ 137 w 239"/>
                <a:gd name="T87" fmla="*/ 168 h 239"/>
                <a:gd name="T88" fmla="*/ 102 w 239"/>
                <a:gd name="T89" fmla="*/ 78 h 239"/>
                <a:gd name="T90" fmla="*/ 99 w 239"/>
                <a:gd name="T91" fmla="*/ 88 h 239"/>
                <a:gd name="T92" fmla="*/ 103 w 239"/>
                <a:gd name="T93" fmla="*/ 97 h 239"/>
                <a:gd name="T94" fmla="*/ 111 w 239"/>
                <a:gd name="T95" fmla="*/ 104 h 239"/>
                <a:gd name="T96" fmla="*/ 111 w 239"/>
                <a:gd name="T97" fmla="*/ 71 h 239"/>
                <a:gd name="T98" fmla="*/ 102 w 239"/>
                <a:gd name="T99" fmla="*/ 78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39" h="239">
                  <a:moveTo>
                    <a:pt x="119" y="0"/>
                  </a:moveTo>
                  <a:cubicBezTo>
                    <a:pt x="185" y="0"/>
                    <a:pt x="239" y="53"/>
                    <a:pt x="239" y="119"/>
                  </a:cubicBezTo>
                  <a:cubicBezTo>
                    <a:pt x="239" y="185"/>
                    <a:pt x="186" y="239"/>
                    <a:pt x="120" y="239"/>
                  </a:cubicBezTo>
                  <a:cubicBezTo>
                    <a:pt x="54" y="239"/>
                    <a:pt x="0" y="186"/>
                    <a:pt x="0" y="120"/>
                  </a:cubicBezTo>
                  <a:cubicBezTo>
                    <a:pt x="0" y="54"/>
                    <a:pt x="53" y="0"/>
                    <a:pt x="119" y="0"/>
                  </a:cubicBezTo>
                  <a:close/>
                  <a:moveTo>
                    <a:pt x="137" y="48"/>
                  </a:moveTo>
                  <a:cubicBezTo>
                    <a:pt x="137" y="36"/>
                    <a:pt x="137" y="36"/>
                    <a:pt x="137" y="36"/>
                  </a:cubicBezTo>
                  <a:cubicBezTo>
                    <a:pt x="111" y="36"/>
                    <a:pt x="111" y="36"/>
                    <a:pt x="111" y="36"/>
                  </a:cubicBezTo>
                  <a:cubicBezTo>
                    <a:pt x="111" y="48"/>
                    <a:pt x="111" y="48"/>
                    <a:pt x="111" y="48"/>
                  </a:cubicBezTo>
                  <a:cubicBezTo>
                    <a:pt x="99" y="51"/>
                    <a:pt x="90" y="56"/>
                    <a:pt x="84" y="63"/>
                  </a:cubicBezTo>
                  <a:cubicBezTo>
                    <a:pt x="78" y="71"/>
                    <a:pt x="75" y="78"/>
                    <a:pt x="75" y="86"/>
                  </a:cubicBezTo>
                  <a:cubicBezTo>
                    <a:pt x="74" y="95"/>
                    <a:pt x="76" y="103"/>
                    <a:pt x="81" y="110"/>
                  </a:cubicBezTo>
                  <a:cubicBezTo>
                    <a:pt x="85" y="116"/>
                    <a:pt x="92" y="121"/>
                    <a:pt x="100" y="124"/>
                  </a:cubicBezTo>
                  <a:cubicBezTo>
                    <a:pt x="102" y="125"/>
                    <a:pt x="104" y="126"/>
                    <a:pt x="106" y="127"/>
                  </a:cubicBezTo>
                  <a:cubicBezTo>
                    <a:pt x="108" y="127"/>
                    <a:pt x="109" y="128"/>
                    <a:pt x="111" y="129"/>
                  </a:cubicBezTo>
                  <a:cubicBezTo>
                    <a:pt x="111" y="167"/>
                    <a:pt x="111" y="167"/>
                    <a:pt x="111" y="167"/>
                  </a:cubicBezTo>
                  <a:cubicBezTo>
                    <a:pt x="107" y="166"/>
                    <a:pt x="104" y="163"/>
                    <a:pt x="101" y="159"/>
                  </a:cubicBezTo>
                  <a:cubicBezTo>
                    <a:pt x="99" y="156"/>
                    <a:pt x="98" y="151"/>
                    <a:pt x="98" y="145"/>
                  </a:cubicBezTo>
                  <a:cubicBezTo>
                    <a:pt x="72" y="145"/>
                    <a:pt x="72" y="145"/>
                    <a:pt x="72" y="145"/>
                  </a:cubicBezTo>
                  <a:cubicBezTo>
                    <a:pt x="72" y="154"/>
                    <a:pt x="75" y="164"/>
                    <a:pt x="81" y="174"/>
                  </a:cubicBezTo>
                  <a:cubicBezTo>
                    <a:pt x="87" y="184"/>
                    <a:pt x="97" y="190"/>
                    <a:pt x="111" y="193"/>
                  </a:cubicBezTo>
                  <a:cubicBezTo>
                    <a:pt x="111" y="206"/>
                    <a:pt x="111" y="206"/>
                    <a:pt x="111" y="206"/>
                  </a:cubicBezTo>
                  <a:cubicBezTo>
                    <a:pt x="137" y="206"/>
                    <a:pt x="137" y="206"/>
                    <a:pt x="137" y="206"/>
                  </a:cubicBezTo>
                  <a:cubicBezTo>
                    <a:pt x="137" y="193"/>
                    <a:pt x="137" y="193"/>
                    <a:pt x="137" y="193"/>
                  </a:cubicBezTo>
                  <a:cubicBezTo>
                    <a:pt x="149" y="191"/>
                    <a:pt x="158" y="187"/>
                    <a:pt x="165" y="180"/>
                  </a:cubicBezTo>
                  <a:cubicBezTo>
                    <a:pt x="171" y="173"/>
                    <a:pt x="175" y="165"/>
                    <a:pt x="176" y="155"/>
                  </a:cubicBezTo>
                  <a:cubicBezTo>
                    <a:pt x="177" y="146"/>
                    <a:pt x="175" y="139"/>
                    <a:pt x="171" y="132"/>
                  </a:cubicBezTo>
                  <a:cubicBezTo>
                    <a:pt x="166" y="125"/>
                    <a:pt x="160" y="120"/>
                    <a:pt x="152" y="117"/>
                  </a:cubicBezTo>
                  <a:cubicBezTo>
                    <a:pt x="149" y="115"/>
                    <a:pt x="147" y="114"/>
                    <a:pt x="144" y="113"/>
                  </a:cubicBezTo>
                  <a:cubicBezTo>
                    <a:pt x="142" y="112"/>
                    <a:pt x="139" y="112"/>
                    <a:pt x="137" y="111"/>
                  </a:cubicBezTo>
                  <a:cubicBezTo>
                    <a:pt x="137" y="72"/>
                    <a:pt x="137" y="72"/>
                    <a:pt x="137" y="72"/>
                  </a:cubicBezTo>
                  <a:cubicBezTo>
                    <a:pt x="140" y="74"/>
                    <a:pt x="143" y="77"/>
                    <a:pt x="145" y="81"/>
                  </a:cubicBezTo>
                  <a:cubicBezTo>
                    <a:pt x="146" y="84"/>
                    <a:pt x="147" y="88"/>
                    <a:pt x="147" y="92"/>
                  </a:cubicBezTo>
                  <a:cubicBezTo>
                    <a:pt x="171" y="92"/>
                    <a:pt x="171" y="92"/>
                    <a:pt x="171" y="92"/>
                  </a:cubicBezTo>
                  <a:cubicBezTo>
                    <a:pt x="171" y="86"/>
                    <a:pt x="169" y="78"/>
                    <a:pt x="164" y="68"/>
                  </a:cubicBezTo>
                  <a:cubicBezTo>
                    <a:pt x="159" y="58"/>
                    <a:pt x="150" y="51"/>
                    <a:pt x="137" y="48"/>
                  </a:cubicBezTo>
                  <a:close/>
                  <a:moveTo>
                    <a:pt x="137" y="168"/>
                  </a:moveTo>
                  <a:cubicBezTo>
                    <a:pt x="141" y="167"/>
                    <a:pt x="144" y="165"/>
                    <a:pt x="146" y="163"/>
                  </a:cubicBezTo>
                  <a:cubicBezTo>
                    <a:pt x="148" y="161"/>
                    <a:pt x="149" y="158"/>
                    <a:pt x="150" y="155"/>
                  </a:cubicBezTo>
                  <a:cubicBezTo>
                    <a:pt x="150" y="151"/>
                    <a:pt x="150" y="147"/>
                    <a:pt x="148" y="144"/>
                  </a:cubicBezTo>
                  <a:cubicBezTo>
                    <a:pt x="146" y="141"/>
                    <a:pt x="143" y="139"/>
                    <a:pt x="139" y="137"/>
                  </a:cubicBezTo>
                  <a:cubicBezTo>
                    <a:pt x="139" y="137"/>
                    <a:pt x="138" y="137"/>
                    <a:pt x="138" y="137"/>
                  </a:cubicBezTo>
                  <a:cubicBezTo>
                    <a:pt x="138" y="136"/>
                    <a:pt x="137" y="136"/>
                    <a:pt x="137" y="136"/>
                  </a:cubicBezTo>
                  <a:lnTo>
                    <a:pt x="137" y="168"/>
                  </a:lnTo>
                  <a:close/>
                  <a:moveTo>
                    <a:pt x="102" y="78"/>
                  </a:moveTo>
                  <a:cubicBezTo>
                    <a:pt x="100" y="81"/>
                    <a:pt x="99" y="84"/>
                    <a:pt x="99" y="88"/>
                  </a:cubicBezTo>
                  <a:cubicBezTo>
                    <a:pt x="99" y="92"/>
                    <a:pt x="100" y="95"/>
                    <a:pt x="103" y="97"/>
                  </a:cubicBezTo>
                  <a:cubicBezTo>
                    <a:pt x="105" y="100"/>
                    <a:pt x="108" y="102"/>
                    <a:pt x="111" y="104"/>
                  </a:cubicBezTo>
                  <a:cubicBezTo>
                    <a:pt x="111" y="71"/>
                    <a:pt x="111" y="71"/>
                    <a:pt x="111" y="71"/>
                  </a:cubicBezTo>
                  <a:cubicBezTo>
                    <a:pt x="107" y="73"/>
                    <a:pt x="104" y="76"/>
                    <a:pt x="102" y="78"/>
                  </a:cubicBezTo>
                  <a:close/>
                </a:path>
              </a:pathLst>
            </a:custGeom>
            <a:solidFill>
              <a:srgbClr val="222C46"/>
            </a:solidFill>
            <a:ln>
              <a:noFill/>
            </a:ln>
            <a:extLst/>
          </p:spPr>
          <p:txBody>
            <a:bodyPr/>
            <a:lstStyle/>
            <a:p>
              <a:pPr defTabSz="1219170">
                <a:defRPr/>
              </a:pPr>
              <a:endParaRPr lang="en-AU" sz="2400" kern="0">
                <a:solidFill>
                  <a:srgbClr val="222C46"/>
                </a:solidFill>
                <a:latin typeface="微软雅黑"/>
                <a:ea typeface="Microsoft YaHei UI"/>
              </a:endParaRPr>
            </a:p>
          </p:txBody>
        </p:sp>
        <p:sp>
          <p:nvSpPr>
            <p:cNvPr id="20" name="Freeform 76"/>
            <p:cNvSpPr>
              <a:spLocks/>
            </p:cNvSpPr>
            <p:nvPr/>
          </p:nvSpPr>
          <p:spPr bwMode="auto">
            <a:xfrm>
              <a:off x="7167068" y="4607827"/>
              <a:ext cx="385773" cy="181540"/>
            </a:xfrm>
            <a:custGeom>
              <a:avLst/>
              <a:gdLst>
                <a:gd name="T0" fmla="*/ 54 w 525"/>
                <a:gd name="T1" fmla="*/ 248 h 248"/>
                <a:gd name="T2" fmla="*/ 0 w 525"/>
                <a:gd name="T3" fmla="*/ 241 h 248"/>
                <a:gd name="T4" fmla="*/ 265 w 525"/>
                <a:gd name="T5" fmla="*/ 0 h 248"/>
                <a:gd name="T6" fmla="*/ 483 w 525"/>
                <a:gd name="T7" fmla="*/ 114 h 248"/>
                <a:gd name="T8" fmla="*/ 514 w 525"/>
                <a:gd name="T9" fmla="*/ 93 h 248"/>
                <a:gd name="T10" fmla="*/ 525 w 525"/>
                <a:gd name="T11" fmla="*/ 99 h 248"/>
                <a:gd name="T12" fmla="*/ 525 w 525"/>
                <a:gd name="T13" fmla="*/ 214 h 248"/>
                <a:gd name="T14" fmla="*/ 511 w 525"/>
                <a:gd name="T15" fmla="*/ 224 h 248"/>
                <a:gd name="T16" fmla="*/ 403 w 525"/>
                <a:gd name="T17" fmla="*/ 184 h 248"/>
                <a:gd name="T18" fmla="*/ 401 w 525"/>
                <a:gd name="T19" fmla="*/ 172 h 248"/>
                <a:gd name="T20" fmla="*/ 438 w 525"/>
                <a:gd name="T21" fmla="*/ 145 h 248"/>
                <a:gd name="T22" fmla="*/ 265 w 525"/>
                <a:gd name="T23" fmla="*/ 55 h 248"/>
                <a:gd name="T24" fmla="*/ 54 w 525"/>
                <a:gd name="T25" fmla="*/ 248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25" h="248">
                  <a:moveTo>
                    <a:pt x="54" y="248"/>
                  </a:moveTo>
                  <a:cubicBezTo>
                    <a:pt x="0" y="241"/>
                    <a:pt x="0" y="241"/>
                    <a:pt x="0" y="241"/>
                  </a:cubicBezTo>
                  <a:cubicBezTo>
                    <a:pt x="13" y="106"/>
                    <a:pt x="127" y="0"/>
                    <a:pt x="265" y="0"/>
                  </a:cubicBezTo>
                  <a:cubicBezTo>
                    <a:pt x="355" y="1"/>
                    <a:pt x="435" y="46"/>
                    <a:pt x="483" y="114"/>
                  </a:cubicBezTo>
                  <a:cubicBezTo>
                    <a:pt x="514" y="93"/>
                    <a:pt x="514" y="93"/>
                    <a:pt x="514" y="93"/>
                  </a:cubicBezTo>
                  <a:cubicBezTo>
                    <a:pt x="520" y="89"/>
                    <a:pt x="525" y="92"/>
                    <a:pt x="525" y="99"/>
                  </a:cubicBezTo>
                  <a:cubicBezTo>
                    <a:pt x="525" y="214"/>
                    <a:pt x="525" y="214"/>
                    <a:pt x="525" y="214"/>
                  </a:cubicBezTo>
                  <a:cubicBezTo>
                    <a:pt x="525" y="222"/>
                    <a:pt x="519" y="226"/>
                    <a:pt x="511" y="224"/>
                  </a:cubicBezTo>
                  <a:cubicBezTo>
                    <a:pt x="403" y="184"/>
                    <a:pt x="403" y="184"/>
                    <a:pt x="403" y="184"/>
                  </a:cubicBezTo>
                  <a:cubicBezTo>
                    <a:pt x="396" y="181"/>
                    <a:pt x="395" y="176"/>
                    <a:pt x="401" y="172"/>
                  </a:cubicBezTo>
                  <a:cubicBezTo>
                    <a:pt x="438" y="145"/>
                    <a:pt x="438" y="145"/>
                    <a:pt x="438" y="145"/>
                  </a:cubicBezTo>
                  <a:cubicBezTo>
                    <a:pt x="400" y="91"/>
                    <a:pt x="337" y="55"/>
                    <a:pt x="265" y="55"/>
                  </a:cubicBezTo>
                  <a:cubicBezTo>
                    <a:pt x="155" y="55"/>
                    <a:pt x="64" y="139"/>
                    <a:pt x="54" y="248"/>
                  </a:cubicBezTo>
                  <a:close/>
                </a:path>
              </a:pathLst>
            </a:custGeom>
            <a:solidFill>
              <a:srgbClr val="222C46"/>
            </a:solidFill>
            <a:ln>
              <a:noFill/>
            </a:ln>
            <a:extLst/>
          </p:spPr>
          <p:txBody>
            <a:bodyPr/>
            <a:lstStyle/>
            <a:p>
              <a:pPr defTabSz="1219170">
                <a:defRPr/>
              </a:pPr>
              <a:endParaRPr lang="en-AU" sz="2400" kern="0">
                <a:solidFill>
                  <a:srgbClr val="222C46"/>
                </a:solidFill>
                <a:latin typeface="微软雅黑"/>
                <a:ea typeface="Microsoft YaHei UI"/>
              </a:endParaRPr>
            </a:p>
          </p:txBody>
        </p:sp>
        <p:sp>
          <p:nvSpPr>
            <p:cNvPr id="21" name="Freeform 77"/>
            <p:cNvSpPr>
              <a:spLocks/>
            </p:cNvSpPr>
            <p:nvPr/>
          </p:nvSpPr>
          <p:spPr bwMode="auto">
            <a:xfrm>
              <a:off x="7171607" y="4818111"/>
              <a:ext cx="384260" cy="181540"/>
            </a:xfrm>
            <a:custGeom>
              <a:avLst/>
              <a:gdLst>
                <a:gd name="T0" fmla="*/ 471 w 525"/>
                <a:gd name="T1" fmla="*/ 0 h 248"/>
                <a:gd name="T2" fmla="*/ 260 w 525"/>
                <a:gd name="T3" fmla="*/ 193 h 248"/>
                <a:gd name="T4" fmla="*/ 87 w 525"/>
                <a:gd name="T5" fmla="*/ 103 h 248"/>
                <a:gd name="T6" fmla="*/ 124 w 525"/>
                <a:gd name="T7" fmla="*/ 76 h 248"/>
                <a:gd name="T8" fmla="*/ 122 w 525"/>
                <a:gd name="T9" fmla="*/ 64 h 248"/>
                <a:gd name="T10" fmla="*/ 14 w 525"/>
                <a:gd name="T11" fmla="*/ 24 h 248"/>
                <a:gd name="T12" fmla="*/ 0 w 525"/>
                <a:gd name="T13" fmla="*/ 34 h 248"/>
                <a:gd name="T14" fmla="*/ 0 w 525"/>
                <a:gd name="T15" fmla="*/ 148 h 248"/>
                <a:gd name="T16" fmla="*/ 11 w 525"/>
                <a:gd name="T17" fmla="*/ 155 h 248"/>
                <a:gd name="T18" fmla="*/ 42 w 525"/>
                <a:gd name="T19" fmla="*/ 134 h 248"/>
                <a:gd name="T20" fmla="*/ 260 w 525"/>
                <a:gd name="T21" fmla="*/ 248 h 248"/>
                <a:gd name="T22" fmla="*/ 525 w 525"/>
                <a:gd name="T23" fmla="*/ 7 h 248"/>
                <a:gd name="T24" fmla="*/ 471 w 525"/>
                <a:gd name="T25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25" h="248">
                  <a:moveTo>
                    <a:pt x="471" y="0"/>
                  </a:moveTo>
                  <a:cubicBezTo>
                    <a:pt x="462" y="108"/>
                    <a:pt x="371" y="193"/>
                    <a:pt x="260" y="193"/>
                  </a:cubicBezTo>
                  <a:cubicBezTo>
                    <a:pt x="188" y="193"/>
                    <a:pt x="125" y="157"/>
                    <a:pt x="87" y="103"/>
                  </a:cubicBezTo>
                  <a:cubicBezTo>
                    <a:pt x="124" y="76"/>
                    <a:pt x="124" y="76"/>
                    <a:pt x="124" y="76"/>
                  </a:cubicBezTo>
                  <a:cubicBezTo>
                    <a:pt x="130" y="72"/>
                    <a:pt x="129" y="67"/>
                    <a:pt x="122" y="64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6" y="22"/>
                    <a:pt x="0" y="26"/>
                    <a:pt x="0" y="34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0" y="156"/>
                    <a:pt x="5" y="159"/>
                    <a:pt x="11" y="155"/>
                  </a:cubicBezTo>
                  <a:cubicBezTo>
                    <a:pt x="42" y="134"/>
                    <a:pt x="42" y="134"/>
                    <a:pt x="42" y="134"/>
                  </a:cubicBezTo>
                  <a:cubicBezTo>
                    <a:pt x="90" y="202"/>
                    <a:pt x="170" y="247"/>
                    <a:pt x="260" y="248"/>
                  </a:cubicBezTo>
                  <a:cubicBezTo>
                    <a:pt x="398" y="248"/>
                    <a:pt x="512" y="142"/>
                    <a:pt x="525" y="7"/>
                  </a:cubicBezTo>
                  <a:lnTo>
                    <a:pt x="471" y="0"/>
                  </a:lnTo>
                  <a:close/>
                </a:path>
              </a:pathLst>
            </a:custGeom>
            <a:solidFill>
              <a:srgbClr val="222C46"/>
            </a:solidFill>
            <a:ln>
              <a:noFill/>
            </a:ln>
            <a:extLst/>
          </p:spPr>
          <p:txBody>
            <a:bodyPr/>
            <a:lstStyle/>
            <a:p>
              <a:pPr defTabSz="1219170">
                <a:defRPr/>
              </a:pPr>
              <a:endParaRPr lang="en-AU" sz="2400" kern="0">
                <a:solidFill>
                  <a:srgbClr val="222C46"/>
                </a:solidFill>
                <a:latin typeface="微软雅黑"/>
                <a:ea typeface="Microsoft YaHei UI"/>
              </a:endParaRPr>
            </a:p>
          </p:txBody>
        </p:sp>
        <p:grpSp>
          <p:nvGrpSpPr>
            <p:cNvPr id="22" name="Group 221"/>
            <p:cNvGrpSpPr/>
            <p:nvPr/>
          </p:nvGrpSpPr>
          <p:grpSpPr>
            <a:xfrm>
              <a:off x="7181631" y="2737020"/>
              <a:ext cx="359671" cy="360951"/>
              <a:chOff x="2060575" y="6313488"/>
              <a:chExt cx="446088" cy="447675"/>
            </a:xfrm>
            <a:solidFill>
              <a:srgbClr val="222C46"/>
            </a:solidFill>
          </p:grpSpPr>
          <p:sp>
            <p:nvSpPr>
              <p:cNvPr id="23" name="Freeform 210"/>
              <p:cNvSpPr>
                <a:spLocks/>
              </p:cNvSpPr>
              <p:nvPr/>
            </p:nvSpPr>
            <p:spPr bwMode="auto">
              <a:xfrm>
                <a:off x="2306638" y="6553200"/>
                <a:ext cx="200025" cy="188913"/>
              </a:xfrm>
              <a:custGeom>
                <a:avLst/>
                <a:gdLst>
                  <a:gd name="T0" fmla="*/ 88 w 262"/>
                  <a:gd name="T1" fmla="*/ 245 h 245"/>
                  <a:gd name="T2" fmla="*/ 262 w 262"/>
                  <a:gd name="T3" fmla="*/ 0 h 245"/>
                  <a:gd name="T4" fmla="*/ 0 w 262"/>
                  <a:gd name="T5" fmla="*/ 0 h 245"/>
                  <a:gd name="T6" fmla="*/ 88 w 262"/>
                  <a:gd name="T7" fmla="*/ 245 h 2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2" h="245">
                    <a:moveTo>
                      <a:pt x="88" y="245"/>
                    </a:moveTo>
                    <a:cubicBezTo>
                      <a:pt x="185" y="203"/>
                      <a:pt x="254" y="110"/>
                      <a:pt x="262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88" y="245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defTabSz="1219170">
                  <a:defRPr/>
                </a:pPr>
                <a:endParaRPr lang="en-AU" sz="2400" kern="0">
                  <a:solidFill>
                    <a:srgbClr val="222C46"/>
                  </a:solidFill>
                  <a:latin typeface="微软雅黑"/>
                  <a:ea typeface="Microsoft YaHei UI"/>
                </a:endParaRPr>
              </a:p>
            </p:txBody>
          </p:sp>
          <p:sp>
            <p:nvSpPr>
              <p:cNvPr id="24" name="Freeform 211"/>
              <p:cNvSpPr>
                <a:spLocks/>
              </p:cNvSpPr>
              <p:nvPr/>
            </p:nvSpPr>
            <p:spPr bwMode="auto">
              <a:xfrm>
                <a:off x="2060575" y="6553200"/>
                <a:ext cx="282575" cy="207963"/>
              </a:xfrm>
              <a:custGeom>
                <a:avLst/>
                <a:gdLst>
                  <a:gd name="T0" fmla="*/ 0 w 367"/>
                  <a:gd name="T1" fmla="*/ 0 h 269"/>
                  <a:gd name="T2" fmla="*/ 291 w 367"/>
                  <a:gd name="T3" fmla="*/ 269 h 269"/>
                  <a:gd name="T4" fmla="*/ 367 w 367"/>
                  <a:gd name="T5" fmla="*/ 259 h 269"/>
                  <a:gd name="T6" fmla="*/ 274 w 367"/>
                  <a:gd name="T7" fmla="*/ 0 h 269"/>
                  <a:gd name="T8" fmla="*/ 0 w 367"/>
                  <a:gd name="T9" fmla="*/ 0 h 2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7" h="269">
                    <a:moveTo>
                      <a:pt x="0" y="0"/>
                    </a:moveTo>
                    <a:cubicBezTo>
                      <a:pt x="12" y="151"/>
                      <a:pt x="137" y="269"/>
                      <a:pt x="291" y="269"/>
                    </a:cubicBezTo>
                    <a:cubicBezTo>
                      <a:pt x="317" y="269"/>
                      <a:pt x="342" y="265"/>
                      <a:pt x="367" y="259"/>
                    </a:cubicBezTo>
                    <a:cubicBezTo>
                      <a:pt x="274" y="0"/>
                      <a:pt x="274" y="0"/>
                      <a:pt x="274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defTabSz="1219170">
                  <a:defRPr/>
                </a:pPr>
                <a:endParaRPr lang="en-AU" sz="2400" kern="0">
                  <a:solidFill>
                    <a:srgbClr val="222C46"/>
                  </a:solidFill>
                  <a:latin typeface="微软雅黑"/>
                  <a:ea typeface="Microsoft YaHei UI"/>
                </a:endParaRPr>
              </a:p>
            </p:txBody>
          </p:sp>
          <p:sp>
            <p:nvSpPr>
              <p:cNvPr id="25" name="Freeform 212"/>
              <p:cNvSpPr>
                <a:spLocks/>
              </p:cNvSpPr>
              <p:nvPr/>
            </p:nvSpPr>
            <p:spPr bwMode="auto">
              <a:xfrm>
                <a:off x="2060575" y="6361113"/>
                <a:ext cx="188913" cy="158750"/>
              </a:xfrm>
              <a:custGeom>
                <a:avLst/>
                <a:gdLst>
                  <a:gd name="T0" fmla="*/ 110 w 245"/>
                  <a:gd name="T1" fmla="*/ 0 h 206"/>
                  <a:gd name="T2" fmla="*/ 0 w 245"/>
                  <a:gd name="T3" fmla="*/ 206 h 206"/>
                  <a:gd name="T4" fmla="*/ 245 w 245"/>
                  <a:gd name="T5" fmla="*/ 206 h 206"/>
                  <a:gd name="T6" fmla="*/ 110 w 245"/>
                  <a:gd name="T7" fmla="*/ 0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5" h="206">
                    <a:moveTo>
                      <a:pt x="110" y="0"/>
                    </a:moveTo>
                    <a:cubicBezTo>
                      <a:pt x="48" y="49"/>
                      <a:pt x="7" y="122"/>
                      <a:pt x="0" y="206"/>
                    </a:cubicBezTo>
                    <a:cubicBezTo>
                      <a:pt x="245" y="206"/>
                      <a:pt x="245" y="206"/>
                      <a:pt x="245" y="206"/>
                    </a:cubicBezTo>
                    <a:lnTo>
                      <a:pt x="110" y="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defTabSz="1219170">
                  <a:defRPr/>
                </a:pPr>
                <a:endParaRPr lang="en-AU" sz="2400" kern="0">
                  <a:solidFill>
                    <a:srgbClr val="222C46"/>
                  </a:solidFill>
                  <a:latin typeface="微软雅黑"/>
                  <a:ea typeface="Microsoft YaHei UI"/>
                </a:endParaRPr>
              </a:p>
            </p:txBody>
          </p:sp>
          <p:sp>
            <p:nvSpPr>
              <p:cNvPr id="26" name="Freeform 213"/>
              <p:cNvSpPr>
                <a:spLocks/>
              </p:cNvSpPr>
              <p:nvPr/>
            </p:nvSpPr>
            <p:spPr bwMode="auto">
              <a:xfrm>
                <a:off x="2173288" y="6313488"/>
                <a:ext cx="93663" cy="173038"/>
              </a:xfrm>
              <a:custGeom>
                <a:avLst/>
                <a:gdLst>
                  <a:gd name="T0" fmla="*/ 123 w 123"/>
                  <a:gd name="T1" fmla="*/ 0 h 225"/>
                  <a:gd name="T2" fmla="*/ 0 w 123"/>
                  <a:gd name="T3" fmla="*/ 37 h 225"/>
                  <a:gd name="T4" fmla="*/ 123 w 123"/>
                  <a:gd name="T5" fmla="*/ 225 h 225"/>
                  <a:gd name="T6" fmla="*/ 123 w 123"/>
                  <a:gd name="T7" fmla="*/ 0 h 2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3" h="225">
                    <a:moveTo>
                      <a:pt x="123" y="0"/>
                    </a:moveTo>
                    <a:cubicBezTo>
                      <a:pt x="79" y="3"/>
                      <a:pt x="37" y="16"/>
                      <a:pt x="0" y="37"/>
                    </a:cubicBezTo>
                    <a:cubicBezTo>
                      <a:pt x="123" y="225"/>
                      <a:pt x="123" y="225"/>
                      <a:pt x="123" y="225"/>
                    </a:cubicBezTo>
                    <a:lnTo>
                      <a:pt x="123" y="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defTabSz="1219170">
                  <a:defRPr/>
                </a:pPr>
                <a:endParaRPr lang="en-AU" sz="2400" kern="0">
                  <a:solidFill>
                    <a:srgbClr val="222C46"/>
                  </a:solidFill>
                  <a:latin typeface="微软雅黑"/>
                  <a:ea typeface="Microsoft YaHei UI"/>
                </a:endParaRPr>
              </a:p>
            </p:txBody>
          </p:sp>
          <p:sp>
            <p:nvSpPr>
              <p:cNvPr id="27" name="Freeform 214"/>
              <p:cNvSpPr>
                <a:spLocks/>
              </p:cNvSpPr>
              <p:nvPr/>
            </p:nvSpPr>
            <p:spPr bwMode="auto">
              <a:xfrm>
                <a:off x="2300288" y="6313488"/>
                <a:ext cx="206375" cy="206375"/>
              </a:xfrm>
              <a:custGeom>
                <a:avLst/>
                <a:gdLst>
                  <a:gd name="T0" fmla="*/ 269 w 269"/>
                  <a:gd name="T1" fmla="*/ 268 h 268"/>
                  <a:gd name="T2" fmla="*/ 0 w 269"/>
                  <a:gd name="T3" fmla="*/ 268 h 268"/>
                  <a:gd name="T4" fmla="*/ 0 w 269"/>
                  <a:gd name="T5" fmla="*/ 0 h 268"/>
                  <a:gd name="T6" fmla="*/ 269 w 269"/>
                  <a:gd name="T7" fmla="*/ 268 h 2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9" h="268">
                    <a:moveTo>
                      <a:pt x="269" y="268"/>
                    </a:moveTo>
                    <a:cubicBezTo>
                      <a:pt x="0" y="268"/>
                      <a:pt x="0" y="268"/>
                      <a:pt x="0" y="268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44" y="10"/>
                      <a:pt x="258" y="124"/>
                      <a:pt x="269" y="268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defTabSz="1219170">
                  <a:defRPr/>
                </a:pPr>
                <a:endParaRPr lang="en-AU" sz="2400" kern="0">
                  <a:solidFill>
                    <a:srgbClr val="222C46"/>
                  </a:solidFill>
                  <a:latin typeface="微软雅黑"/>
                  <a:ea typeface="Microsoft YaHei UI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875087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2"/>
          <a:srcRect l="18623" r="30409"/>
          <a:stretch/>
        </p:blipFill>
        <p:spPr>
          <a:xfrm>
            <a:off x="6953573" y="0"/>
            <a:ext cx="5238427" cy="6858000"/>
          </a:xfrm>
          <a:prstGeom prst="rect">
            <a:avLst/>
          </a:prstGeom>
        </p:spPr>
      </p:pic>
      <p:grpSp>
        <p:nvGrpSpPr>
          <p:cNvPr id="4" name="组合 2"/>
          <p:cNvGrpSpPr/>
          <p:nvPr/>
        </p:nvGrpSpPr>
        <p:grpSpPr>
          <a:xfrm flipV="1">
            <a:off x="0" y="6741885"/>
            <a:ext cx="12192000" cy="116115"/>
            <a:chOff x="1239791" y="3373704"/>
            <a:chExt cx="5327375" cy="56535"/>
          </a:xfrm>
        </p:grpSpPr>
        <p:sp>
          <p:nvSpPr>
            <p:cNvPr id="5" name="矩形 4"/>
            <p:cNvSpPr/>
            <p:nvPr/>
          </p:nvSpPr>
          <p:spPr>
            <a:xfrm>
              <a:off x="1239791" y="3373704"/>
              <a:ext cx="1068443" cy="56535"/>
            </a:xfrm>
            <a:prstGeom prst="rect">
              <a:avLst/>
            </a:prstGeom>
            <a:solidFill>
              <a:srgbClr val="D8D8D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2400" kern="0">
                <a:solidFill>
                  <a:prstClr val="white"/>
                </a:solidFill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5498723" y="3373704"/>
              <a:ext cx="1068443" cy="56535"/>
            </a:xfrm>
            <a:prstGeom prst="rect">
              <a:avLst/>
            </a:prstGeom>
            <a:solidFill>
              <a:srgbClr val="D8D8D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2400" kern="0">
                <a:solidFill>
                  <a:prstClr val="white"/>
                </a:solidFill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2305265" y="3373704"/>
              <a:ext cx="1068443" cy="56535"/>
            </a:xfrm>
            <a:prstGeom prst="rect">
              <a:avLst/>
            </a:prstGeom>
            <a:solidFill>
              <a:srgbClr val="222C4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2400" kern="0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4433247" y="3373704"/>
              <a:ext cx="1068443" cy="56535"/>
            </a:xfrm>
            <a:prstGeom prst="rect">
              <a:avLst/>
            </a:prstGeom>
            <a:solidFill>
              <a:srgbClr val="222C4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2400" kern="0">
                <a:solidFill>
                  <a:prstClr val="white"/>
                </a:solidFill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3370741" y="3373704"/>
              <a:ext cx="1068443" cy="56535"/>
            </a:xfrm>
            <a:prstGeom prst="rect">
              <a:avLst/>
            </a:prstGeom>
            <a:solidFill>
              <a:srgbClr val="D8D8D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2400" kern="0">
                <a:solidFill>
                  <a:prstClr val="white"/>
                </a:solidFill>
              </a:endParaRPr>
            </a:p>
          </p:txBody>
        </p:sp>
      </p:grpSp>
      <p:sp>
        <p:nvSpPr>
          <p:cNvPr id="10" name="页外连接符 9"/>
          <p:cNvSpPr/>
          <p:nvPr/>
        </p:nvSpPr>
        <p:spPr>
          <a:xfrm>
            <a:off x="449451" y="0"/>
            <a:ext cx="592474" cy="945397"/>
          </a:xfrm>
          <a:prstGeom prst="flowChartOffpageConnector">
            <a:avLst/>
          </a:prstGeom>
          <a:solidFill>
            <a:srgbClr val="222C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kumimoji="1" lang="en-US" altLang="zh-CN">
                <a:latin typeface="Microsoft YaHei" charset="-122"/>
                <a:ea typeface="Microsoft YaHei" charset="-122"/>
                <a:cs typeface="Microsoft YaHei" charset="-122"/>
              </a:rPr>
              <a:t>Title</a:t>
            </a:r>
            <a:endParaRPr kumimoji="1" lang="zh-CN" altLang="en-US" dirty="0"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sp>
        <p:nvSpPr>
          <p:cNvPr id="15" name="TextBox 4"/>
          <p:cNvSpPr txBox="1"/>
          <p:nvPr/>
        </p:nvSpPr>
        <p:spPr>
          <a:xfrm>
            <a:off x="823628" y="2375463"/>
            <a:ext cx="5508172" cy="1061829"/>
          </a:xfrm>
          <a:prstGeom prst="rect">
            <a:avLst/>
          </a:prstGeom>
          <a:noFill/>
        </p:spPr>
        <p:txBody>
          <a:bodyPr wrap="square" lIns="48000" rIns="48000" rtlCol="0">
            <a:spAutoFit/>
          </a:bodyPr>
          <a:lstStyle/>
          <a:p>
            <a:pPr defTabSz="1219170">
              <a:lnSpc>
                <a:spcPct val="150000"/>
              </a:lnSpc>
            </a:pPr>
            <a:r>
              <a:rPr lang="en-US" sz="1400">
                <a:solidFill>
                  <a:srgbClr val="222C46"/>
                </a:solidFill>
                <a:latin typeface="Microsoft YaHei" charset="-122"/>
                <a:ea typeface="Microsoft YaHei" charset="-122"/>
                <a:cs typeface="Microsoft YaHei" charset="-122"/>
              </a:rPr>
              <a:t>Lorem ipsum dolor sit amet, consectetur adipiscing elit. Donec luctus nibh sit amet sem vulputate, venenatis bibendum orci pulvinar. Nullam nec lorem ut</a:t>
            </a:r>
          </a:p>
        </p:txBody>
      </p:sp>
      <p:sp>
        <p:nvSpPr>
          <p:cNvPr id="16" name="TextBox 5"/>
          <p:cNvSpPr txBox="1"/>
          <p:nvPr/>
        </p:nvSpPr>
        <p:spPr>
          <a:xfrm>
            <a:off x="730736" y="1235163"/>
            <a:ext cx="3987075" cy="1241237"/>
          </a:xfrm>
          <a:prstGeom prst="rect">
            <a:avLst/>
          </a:prstGeom>
          <a:noFill/>
        </p:spPr>
        <p:txBody>
          <a:bodyPr wrap="square" lIns="48000" rIns="48000" rtlCol="0">
            <a:spAutoFit/>
          </a:bodyPr>
          <a:lstStyle/>
          <a:p>
            <a:pPr defTabSz="1219170"/>
            <a:r>
              <a:rPr lang="vi-VN" sz="3733" dirty="0">
                <a:solidFill>
                  <a:srgbClr val="222C46"/>
                </a:solidFill>
                <a:latin typeface="Microsoft YaHei" charset="-122"/>
                <a:ea typeface="Microsoft YaHei" charset="-122"/>
                <a:cs typeface="Microsoft YaHei" charset="-122"/>
              </a:rPr>
              <a:t>ALL ABOUT</a:t>
            </a:r>
          </a:p>
          <a:p>
            <a:pPr defTabSz="1219170"/>
            <a:r>
              <a:rPr lang="vi-VN" sz="3733" b="1" dirty="0">
                <a:solidFill>
                  <a:srgbClr val="222C46"/>
                </a:solidFill>
                <a:latin typeface="Microsoft YaHei" charset="-122"/>
                <a:ea typeface="Microsoft YaHei" charset="-122"/>
                <a:cs typeface="Microsoft YaHei" charset="-122"/>
              </a:rPr>
              <a:t>THE COMPANY</a:t>
            </a:r>
            <a:endParaRPr lang="en-US" sz="3733" b="1" dirty="0">
              <a:solidFill>
                <a:srgbClr val="222C46"/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grpSp>
        <p:nvGrpSpPr>
          <p:cNvPr id="25" name="组 24"/>
          <p:cNvGrpSpPr/>
          <p:nvPr/>
        </p:nvGrpSpPr>
        <p:grpSpPr>
          <a:xfrm>
            <a:off x="490678" y="4148691"/>
            <a:ext cx="6174072" cy="1881795"/>
            <a:chOff x="904907" y="4570324"/>
            <a:chExt cx="6174072" cy="1881795"/>
          </a:xfrm>
        </p:grpSpPr>
        <p:sp>
          <p:nvSpPr>
            <p:cNvPr id="17" name="椭圆 16"/>
            <p:cNvSpPr/>
            <p:nvPr/>
          </p:nvSpPr>
          <p:spPr>
            <a:xfrm>
              <a:off x="904907" y="4582298"/>
              <a:ext cx="798309" cy="798309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 cap="flat" cmpd="sng" algn="ctr">
              <a:gradFill>
                <a:gsLst>
                  <a:gs pos="89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lin ang="7200000" scaled="0"/>
              </a:gradFill>
              <a:prstDash val="solid"/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txBody>
            <a:bodyPr anchor="ctr"/>
            <a:lstStyle/>
            <a:p>
              <a:pPr algn="ctr" defTabSz="1219170">
                <a:defRPr/>
              </a:pPr>
              <a:endParaRPr lang="zh-CN" altLang="en-US" sz="2400" kern="0">
                <a:solidFill>
                  <a:srgbClr val="222C46"/>
                </a:solidFill>
                <a:latin typeface="Microsoft YaHei" charset="-122"/>
                <a:ea typeface="Microsoft YaHei" charset="-122"/>
                <a:cs typeface="Microsoft YaHei" charset="-122"/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3908843" y="4570324"/>
              <a:ext cx="798309" cy="798309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 cap="flat" cmpd="sng" algn="ctr">
              <a:gradFill>
                <a:gsLst>
                  <a:gs pos="89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lin ang="7200000" scaled="0"/>
              </a:gradFill>
              <a:prstDash val="solid"/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txBody>
            <a:bodyPr anchor="ctr"/>
            <a:lstStyle/>
            <a:p>
              <a:pPr algn="ctr" defTabSz="1219170">
                <a:defRPr/>
              </a:pPr>
              <a:endParaRPr lang="zh-CN" altLang="en-US" sz="2400" kern="0">
                <a:solidFill>
                  <a:srgbClr val="222C46"/>
                </a:solidFill>
                <a:latin typeface="Microsoft YaHei" charset="-122"/>
                <a:ea typeface="Microsoft YaHei" charset="-122"/>
                <a:cs typeface="Microsoft YaHei" charset="-122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1703216" y="4857387"/>
              <a:ext cx="2297811" cy="15947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50000"/>
                </a:lnSpc>
                <a:defRPr/>
              </a:pPr>
              <a:r>
                <a:rPr lang="en-US" altLang="zh-CN" sz="1333">
                  <a:solidFill>
                    <a:srgbClr val="222C46"/>
                  </a:solidFill>
                  <a:latin typeface="Microsoft YaHei" charset="-122"/>
                  <a:ea typeface="Microsoft YaHei" charset="-122"/>
                  <a:cs typeface="Microsoft YaHei" charset="-122"/>
                </a:rPr>
                <a:t>Lorem ipsum dolor sit amet, consectetuer adipiscing elit. Aenean commodo ligula eget dolor. </a:t>
              </a:r>
              <a:endParaRPr lang="zh-CN" altLang="en-US" sz="1333">
                <a:solidFill>
                  <a:srgbClr val="222C46"/>
                </a:solidFill>
                <a:latin typeface="Microsoft YaHei" charset="-122"/>
                <a:ea typeface="Microsoft YaHei" charset="-122"/>
                <a:cs typeface="Microsoft YaHei" charset="-122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1685155" y="4595941"/>
              <a:ext cx="1757854" cy="37965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a-DK" altLang="zh-CN" sz="1867" b="1">
                  <a:solidFill>
                    <a:srgbClr val="222C46"/>
                  </a:solidFill>
                  <a:latin typeface="Microsoft YaHei" charset="-122"/>
                  <a:ea typeface="Microsoft YaHei" charset="-122"/>
                  <a:cs typeface="Microsoft YaHei" charset="-122"/>
                </a:rPr>
                <a:t>Lorem ipsum</a:t>
              </a:r>
              <a:endParaRPr lang="zh-CN" altLang="en-US" sz="1867" b="1">
                <a:solidFill>
                  <a:srgbClr val="222C46"/>
                </a:solidFill>
                <a:latin typeface="Microsoft YaHei" charset="-122"/>
                <a:ea typeface="Microsoft YaHei" charset="-122"/>
                <a:cs typeface="Microsoft YaHei" charset="-122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4781168" y="4857387"/>
              <a:ext cx="2297811" cy="15947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50000"/>
                </a:lnSpc>
                <a:defRPr/>
              </a:pPr>
              <a:r>
                <a:rPr lang="en-US" altLang="zh-CN" sz="1333">
                  <a:solidFill>
                    <a:srgbClr val="222C46"/>
                  </a:solidFill>
                  <a:latin typeface="Microsoft YaHei" charset="-122"/>
                  <a:ea typeface="Microsoft YaHei" charset="-122"/>
                  <a:cs typeface="Microsoft YaHei" charset="-122"/>
                </a:rPr>
                <a:t>Lorem ipsum dolor sit amet, consectetuer adipiscing elit. Aenean commodo ligula eget dolor. </a:t>
              </a:r>
              <a:endParaRPr lang="zh-CN" altLang="en-US" sz="1333">
                <a:solidFill>
                  <a:srgbClr val="222C46"/>
                </a:solidFill>
                <a:latin typeface="Microsoft YaHei" charset="-122"/>
                <a:ea typeface="Microsoft YaHei" charset="-122"/>
                <a:cs typeface="Microsoft YaHei" charset="-122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4763107" y="4595941"/>
              <a:ext cx="1757854" cy="37965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a-DK" altLang="zh-CN" sz="1867" b="1">
                  <a:solidFill>
                    <a:srgbClr val="222C46"/>
                  </a:solidFill>
                  <a:latin typeface="Microsoft YaHei" charset="-122"/>
                  <a:ea typeface="Microsoft YaHei" charset="-122"/>
                  <a:cs typeface="Microsoft YaHei" charset="-122"/>
                </a:rPr>
                <a:t>Lorem ipsum</a:t>
              </a:r>
              <a:endParaRPr lang="zh-CN" altLang="en-US" sz="1867" b="1">
                <a:solidFill>
                  <a:srgbClr val="222C46"/>
                </a:solidFill>
                <a:latin typeface="Microsoft YaHei" charset="-122"/>
                <a:ea typeface="Microsoft YaHei" charset="-122"/>
                <a:cs typeface="Microsoft YaHei" charset="-122"/>
              </a:endParaRPr>
            </a:p>
          </p:txBody>
        </p:sp>
        <p:sp>
          <p:nvSpPr>
            <p:cNvPr id="23" name="AutoShape 4"/>
            <p:cNvSpPr>
              <a:spLocks/>
            </p:cNvSpPr>
            <p:nvPr/>
          </p:nvSpPr>
          <p:spPr bwMode="auto">
            <a:xfrm>
              <a:off x="4115665" y="4776465"/>
              <a:ext cx="384668" cy="38602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7428" y="17466"/>
                  </a:moveTo>
                  <a:cubicBezTo>
                    <a:pt x="16669" y="16923"/>
                    <a:pt x="15846" y="16465"/>
                    <a:pt x="14963" y="16121"/>
                  </a:cubicBezTo>
                  <a:cubicBezTo>
                    <a:pt x="15595" y="14609"/>
                    <a:pt x="15967" y="12928"/>
                    <a:pt x="16010" y="11148"/>
                  </a:cubicBezTo>
                  <a:lnTo>
                    <a:pt x="20188" y="11148"/>
                  </a:lnTo>
                  <a:cubicBezTo>
                    <a:pt x="20097" y="13612"/>
                    <a:pt x="19065" y="15838"/>
                    <a:pt x="17428" y="17466"/>
                  </a:cubicBezTo>
                  <a:moveTo>
                    <a:pt x="1411" y="11148"/>
                  </a:moveTo>
                  <a:lnTo>
                    <a:pt x="5589" y="11148"/>
                  </a:lnTo>
                  <a:cubicBezTo>
                    <a:pt x="5632" y="12928"/>
                    <a:pt x="6004" y="14609"/>
                    <a:pt x="6636" y="16121"/>
                  </a:cubicBezTo>
                  <a:cubicBezTo>
                    <a:pt x="5753" y="16465"/>
                    <a:pt x="4931" y="16923"/>
                    <a:pt x="4171" y="17466"/>
                  </a:cubicBezTo>
                  <a:cubicBezTo>
                    <a:pt x="2534" y="15838"/>
                    <a:pt x="1502" y="13612"/>
                    <a:pt x="1411" y="11148"/>
                  </a:cubicBezTo>
                  <a:moveTo>
                    <a:pt x="3785" y="4553"/>
                  </a:moveTo>
                  <a:cubicBezTo>
                    <a:pt x="4579" y="5170"/>
                    <a:pt x="5448" y="5691"/>
                    <a:pt x="6388" y="6084"/>
                  </a:cubicBezTo>
                  <a:cubicBezTo>
                    <a:pt x="5901" y="7433"/>
                    <a:pt x="5627" y="8908"/>
                    <a:pt x="5589" y="10451"/>
                  </a:cubicBezTo>
                  <a:lnTo>
                    <a:pt x="1411" y="10451"/>
                  </a:lnTo>
                  <a:cubicBezTo>
                    <a:pt x="1494" y="8190"/>
                    <a:pt x="2376" y="6135"/>
                    <a:pt x="3785" y="4553"/>
                  </a:cubicBezTo>
                  <a:moveTo>
                    <a:pt x="11148" y="10451"/>
                  </a:moveTo>
                  <a:lnTo>
                    <a:pt x="11148" y="6950"/>
                  </a:lnTo>
                  <a:cubicBezTo>
                    <a:pt x="12339" y="6913"/>
                    <a:pt x="13484" y="6696"/>
                    <a:pt x="14558" y="6324"/>
                  </a:cubicBezTo>
                  <a:cubicBezTo>
                    <a:pt x="15018" y="7598"/>
                    <a:pt x="15276" y="8992"/>
                    <a:pt x="15314" y="10451"/>
                  </a:cubicBezTo>
                  <a:cubicBezTo>
                    <a:pt x="15314" y="10451"/>
                    <a:pt x="11148" y="10451"/>
                    <a:pt x="11148" y="10451"/>
                  </a:cubicBezTo>
                  <a:close/>
                  <a:moveTo>
                    <a:pt x="14311" y="15882"/>
                  </a:moveTo>
                  <a:cubicBezTo>
                    <a:pt x="13309" y="15559"/>
                    <a:pt x="12247" y="15380"/>
                    <a:pt x="11148" y="15346"/>
                  </a:cubicBezTo>
                  <a:lnTo>
                    <a:pt x="11148" y="11148"/>
                  </a:lnTo>
                  <a:lnTo>
                    <a:pt x="15314" y="11148"/>
                  </a:lnTo>
                  <a:cubicBezTo>
                    <a:pt x="15270" y="12844"/>
                    <a:pt x="14914" y="14445"/>
                    <a:pt x="14311" y="15882"/>
                  </a:cubicBezTo>
                  <a:moveTo>
                    <a:pt x="14683" y="16757"/>
                  </a:moveTo>
                  <a:cubicBezTo>
                    <a:pt x="15476" y="17063"/>
                    <a:pt x="16218" y="17466"/>
                    <a:pt x="16904" y="17941"/>
                  </a:cubicBezTo>
                  <a:cubicBezTo>
                    <a:pt x="15632" y="19031"/>
                    <a:pt x="14067" y="19781"/>
                    <a:pt x="12344" y="20068"/>
                  </a:cubicBezTo>
                  <a:cubicBezTo>
                    <a:pt x="13280" y="19136"/>
                    <a:pt x="14076" y="18017"/>
                    <a:pt x="14683" y="16757"/>
                  </a:cubicBezTo>
                  <a:moveTo>
                    <a:pt x="11148" y="20188"/>
                  </a:moveTo>
                  <a:lnTo>
                    <a:pt x="11148" y="16043"/>
                  </a:lnTo>
                  <a:cubicBezTo>
                    <a:pt x="12146" y="16075"/>
                    <a:pt x="13113" y="16231"/>
                    <a:pt x="14025" y="16516"/>
                  </a:cubicBezTo>
                  <a:cubicBezTo>
                    <a:pt x="13314" y="17970"/>
                    <a:pt x="12343" y="19223"/>
                    <a:pt x="11185" y="20186"/>
                  </a:cubicBezTo>
                  <a:cubicBezTo>
                    <a:pt x="11185" y="20186"/>
                    <a:pt x="11148" y="20188"/>
                    <a:pt x="11148" y="20188"/>
                  </a:cubicBezTo>
                  <a:close/>
                  <a:moveTo>
                    <a:pt x="9255" y="20068"/>
                  </a:moveTo>
                  <a:cubicBezTo>
                    <a:pt x="7532" y="19781"/>
                    <a:pt x="5967" y="19031"/>
                    <a:pt x="4695" y="17941"/>
                  </a:cubicBezTo>
                  <a:cubicBezTo>
                    <a:pt x="5381" y="17466"/>
                    <a:pt x="6123" y="17063"/>
                    <a:pt x="6916" y="16757"/>
                  </a:cubicBezTo>
                  <a:cubicBezTo>
                    <a:pt x="7523" y="18017"/>
                    <a:pt x="8319" y="19136"/>
                    <a:pt x="9255" y="20068"/>
                  </a:cubicBezTo>
                  <a:moveTo>
                    <a:pt x="10451" y="11148"/>
                  </a:moveTo>
                  <a:lnTo>
                    <a:pt x="10451" y="15346"/>
                  </a:lnTo>
                  <a:cubicBezTo>
                    <a:pt x="9352" y="15380"/>
                    <a:pt x="8290" y="15559"/>
                    <a:pt x="7288" y="15882"/>
                  </a:cubicBezTo>
                  <a:cubicBezTo>
                    <a:pt x="6685" y="14445"/>
                    <a:pt x="6329" y="12844"/>
                    <a:pt x="6285" y="11148"/>
                  </a:cubicBezTo>
                  <a:cubicBezTo>
                    <a:pt x="6285" y="11148"/>
                    <a:pt x="10451" y="11148"/>
                    <a:pt x="10451" y="11148"/>
                  </a:cubicBezTo>
                  <a:close/>
                  <a:moveTo>
                    <a:pt x="7041" y="6324"/>
                  </a:moveTo>
                  <a:cubicBezTo>
                    <a:pt x="8115" y="6696"/>
                    <a:pt x="9260" y="6913"/>
                    <a:pt x="10451" y="6950"/>
                  </a:cubicBezTo>
                  <a:lnTo>
                    <a:pt x="10451" y="10451"/>
                  </a:lnTo>
                  <a:lnTo>
                    <a:pt x="6285" y="10451"/>
                  </a:lnTo>
                  <a:cubicBezTo>
                    <a:pt x="6324" y="8992"/>
                    <a:pt x="6581" y="7598"/>
                    <a:pt x="7041" y="6324"/>
                  </a:cubicBezTo>
                  <a:moveTo>
                    <a:pt x="6651" y="5442"/>
                  </a:moveTo>
                  <a:cubicBezTo>
                    <a:pt x="5790" y="5084"/>
                    <a:pt x="4993" y="4609"/>
                    <a:pt x="4263" y="4050"/>
                  </a:cubicBezTo>
                  <a:cubicBezTo>
                    <a:pt x="5606" y="2749"/>
                    <a:pt x="7332" y="1851"/>
                    <a:pt x="9255" y="1531"/>
                  </a:cubicBezTo>
                  <a:cubicBezTo>
                    <a:pt x="8175" y="2610"/>
                    <a:pt x="7286" y="3939"/>
                    <a:pt x="6651" y="5442"/>
                  </a:cubicBezTo>
                  <a:moveTo>
                    <a:pt x="10451" y="1411"/>
                  </a:moveTo>
                  <a:lnTo>
                    <a:pt x="10451" y="6253"/>
                  </a:lnTo>
                  <a:cubicBezTo>
                    <a:pt x="9352" y="6217"/>
                    <a:pt x="8296" y="6021"/>
                    <a:pt x="7303" y="5681"/>
                  </a:cubicBezTo>
                  <a:cubicBezTo>
                    <a:pt x="8029" y="3972"/>
                    <a:pt x="9101" y="2507"/>
                    <a:pt x="10415" y="1413"/>
                  </a:cubicBezTo>
                  <a:cubicBezTo>
                    <a:pt x="10427" y="1412"/>
                    <a:pt x="10439" y="1411"/>
                    <a:pt x="10451" y="1411"/>
                  </a:cubicBezTo>
                  <a:moveTo>
                    <a:pt x="12344" y="1531"/>
                  </a:moveTo>
                  <a:cubicBezTo>
                    <a:pt x="14267" y="1851"/>
                    <a:pt x="15993" y="2749"/>
                    <a:pt x="17336" y="4050"/>
                  </a:cubicBezTo>
                  <a:cubicBezTo>
                    <a:pt x="16606" y="4609"/>
                    <a:pt x="15809" y="5084"/>
                    <a:pt x="14948" y="5442"/>
                  </a:cubicBezTo>
                  <a:cubicBezTo>
                    <a:pt x="14313" y="3939"/>
                    <a:pt x="13424" y="2610"/>
                    <a:pt x="12344" y="1531"/>
                  </a:cubicBezTo>
                  <a:moveTo>
                    <a:pt x="11184" y="1413"/>
                  </a:moveTo>
                  <a:cubicBezTo>
                    <a:pt x="12498" y="2507"/>
                    <a:pt x="13570" y="3972"/>
                    <a:pt x="14296" y="5681"/>
                  </a:cubicBezTo>
                  <a:cubicBezTo>
                    <a:pt x="13303" y="6021"/>
                    <a:pt x="12247" y="6217"/>
                    <a:pt x="11148" y="6253"/>
                  </a:cubicBezTo>
                  <a:lnTo>
                    <a:pt x="11148" y="1411"/>
                  </a:lnTo>
                  <a:cubicBezTo>
                    <a:pt x="11160" y="1411"/>
                    <a:pt x="11172" y="1412"/>
                    <a:pt x="11184" y="1413"/>
                  </a:cubicBezTo>
                  <a:moveTo>
                    <a:pt x="10414" y="20186"/>
                  </a:moveTo>
                  <a:cubicBezTo>
                    <a:pt x="9256" y="19223"/>
                    <a:pt x="8285" y="17970"/>
                    <a:pt x="7574" y="16516"/>
                  </a:cubicBezTo>
                  <a:cubicBezTo>
                    <a:pt x="8486" y="16231"/>
                    <a:pt x="9453" y="16075"/>
                    <a:pt x="10451" y="16043"/>
                  </a:cubicBezTo>
                  <a:lnTo>
                    <a:pt x="10451" y="20188"/>
                  </a:lnTo>
                  <a:cubicBezTo>
                    <a:pt x="10451" y="20188"/>
                    <a:pt x="10414" y="20186"/>
                    <a:pt x="10414" y="20186"/>
                  </a:cubicBezTo>
                  <a:close/>
                  <a:moveTo>
                    <a:pt x="20188" y="10451"/>
                  </a:moveTo>
                  <a:lnTo>
                    <a:pt x="16010" y="10451"/>
                  </a:lnTo>
                  <a:cubicBezTo>
                    <a:pt x="15972" y="8908"/>
                    <a:pt x="15698" y="7433"/>
                    <a:pt x="15211" y="6084"/>
                  </a:cubicBezTo>
                  <a:cubicBezTo>
                    <a:pt x="16151" y="5691"/>
                    <a:pt x="17020" y="5170"/>
                    <a:pt x="17814" y="4553"/>
                  </a:cubicBezTo>
                  <a:cubicBezTo>
                    <a:pt x="19223" y="6135"/>
                    <a:pt x="20105" y="8190"/>
                    <a:pt x="20188" y="10451"/>
                  </a:cubicBezTo>
                  <a:moveTo>
                    <a:pt x="10800" y="0"/>
                  </a:moveTo>
                  <a:cubicBezTo>
                    <a:pt x="4835" y="0"/>
                    <a:pt x="0" y="4835"/>
                    <a:pt x="0" y="10800"/>
                  </a:cubicBezTo>
                  <a:cubicBezTo>
                    <a:pt x="0" y="16764"/>
                    <a:pt x="4835" y="21600"/>
                    <a:pt x="10800" y="21600"/>
                  </a:cubicBezTo>
                  <a:cubicBezTo>
                    <a:pt x="16764" y="21600"/>
                    <a:pt x="21600" y="16764"/>
                    <a:pt x="21600" y="10800"/>
                  </a:cubicBezTo>
                  <a:cubicBezTo>
                    <a:pt x="21600" y="4835"/>
                    <a:pt x="16764" y="0"/>
                    <a:pt x="10800" y="0"/>
                  </a:cubicBezTo>
                </a:path>
              </a:pathLst>
            </a:custGeom>
            <a:solidFill>
              <a:srgbClr val="222C46"/>
            </a:solidFill>
            <a:ln>
              <a:noFill/>
            </a:ln>
            <a:effectLst/>
            <a:extLst/>
          </p:spPr>
          <p:txBody>
            <a:bodyPr lIns="50800" tIns="50800" rIns="50800" bIns="50800" anchor="ctr"/>
            <a:lstStyle/>
            <a:p>
              <a:pPr defTabSz="609585">
                <a:defRPr/>
              </a:pPr>
              <a:endParaRPr lang="en-US" sz="4000" kern="0">
                <a:solidFill>
                  <a:srgbClr val="222C4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icrosoft YaHei" charset="-122"/>
                <a:ea typeface="Microsoft YaHei" charset="-122"/>
                <a:cs typeface="Microsoft YaHei" charset="-122"/>
              </a:endParaRPr>
            </a:p>
          </p:txBody>
        </p:sp>
        <p:sp>
          <p:nvSpPr>
            <p:cNvPr id="24" name="AutoShape 59"/>
            <p:cNvSpPr>
              <a:spLocks/>
            </p:cNvSpPr>
            <p:nvPr/>
          </p:nvSpPr>
          <p:spPr bwMode="auto">
            <a:xfrm>
              <a:off x="1101407" y="4857388"/>
              <a:ext cx="344229" cy="343641"/>
            </a:xfrm>
            <a:custGeom>
              <a:avLst/>
              <a:gdLst>
                <a:gd name="T0" fmla="+- 0 10794 23"/>
                <a:gd name="T1" fmla="*/ T0 w 21543"/>
                <a:gd name="T2" fmla="*/ 10800 h 21600"/>
                <a:gd name="T3" fmla="+- 0 10794 23"/>
                <a:gd name="T4" fmla="*/ T3 w 21543"/>
                <a:gd name="T5" fmla="*/ 10800 h 21600"/>
                <a:gd name="T6" fmla="+- 0 10794 23"/>
                <a:gd name="T7" fmla="*/ T6 w 21543"/>
                <a:gd name="T8" fmla="*/ 10800 h 21600"/>
                <a:gd name="T9" fmla="+- 0 10794 23"/>
                <a:gd name="T10" fmla="*/ T9 w 21543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43" h="21600">
                  <a:moveTo>
                    <a:pt x="16976" y="19986"/>
                  </a:moveTo>
                  <a:lnTo>
                    <a:pt x="11226" y="17680"/>
                  </a:lnTo>
                  <a:cubicBezTo>
                    <a:pt x="11088" y="17626"/>
                    <a:pt x="10946" y="17608"/>
                    <a:pt x="10806" y="17600"/>
                  </a:cubicBezTo>
                  <a:lnTo>
                    <a:pt x="19660" y="3837"/>
                  </a:lnTo>
                  <a:cubicBezTo>
                    <a:pt x="19660" y="3837"/>
                    <a:pt x="16976" y="19986"/>
                    <a:pt x="16976" y="19986"/>
                  </a:cubicBezTo>
                  <a:close/>
                  <a:moveTo>
                    <a:pt x="6859" y="16244"/>
                  </a:moveTo>
                  <a:cubicBezTo>
                    <a:pt x="6858" y="16242"/>
                    <a:pt x="6855" y="16240"/>
                    <a:pt x="6854" y="16238"/>
                  </a:cubicBezTo>
                  <a:lnTo>
                    <a:pt x="19606" y="2552"/>
                  </a:lnTo>
                  <a:lnTo>
                    <a:pt x="8735" y="19536"/>
                  </a:lnTo>
                  <a:cubicBezTo>
                    <a:pt x="8735" y="19536"/>
                    <a:pt x="6859" y="16244"/>
                    <a:pt x="6859" y="16244"/>
                  </a:cubicBezTo>
                  <a:close/>
                  <a:moveTo>
                    <a:pt x="2111" y="14024"/>
                  </a:moveTo>
                  <a:lnTo>
                    <a:pt x="17712" y="3595"/>
                  </a:lnTo>
                  <a:lnTo>
                    <a:pt x="6369" y="15770"/>
                  </a:lnTo>
                  <a:cubicBezTo>
                    <a:pt x="6309" y="15734"/>
                    <a:pt x="6256" y="15687"/>
                    <a:pt x="6190" y="15660"/>
                  </a:cubicBezTo>
                  <a:cubicBezTo>
                    <a:pt x="6190" y="15660"/>
                    <a:pt x="2111" y="14024"/>
                    <a:pt x="2111" y="14024"/>
                  </a:cubicBezTo>
                  <a:close/>
                  <a:moveTo>
                    <a:pt x="21234" y="108"/>
                  </a:moveTo>
                  <a:cubicBezTo>
                    <a:pt x="21123" y="35"/>
                    <a:pt x="20996" y="0"/>
                    <a:pt x="20868" y="0"/>
                  </a:cubicBezTo>
                  <a:cubicBezTo>
                    <a:pt x="20738" y="0"/>
                    <a:pt x="20608" y="36"/>
                    <a:pt x="20495" y="113"/>
                  </a:cubicBezTo>
                  <a:lnTo>
                    <a:pt x="299" y="13613"/>
                  </a:lnTo>
                  <a:cubicBezTo>
                    <a:pt x="91" y="13751"/>
                    <a:pt x="-23" y="13995"/>
                    <a:pt x="3" y="14244"/>
                  </a:cubicBezTo>
                  <a:cubicBezTo>
                    <a:pt x="28" y="14494"/>
                    <a:pt x="190" y="14708"/>
                    <a:pt x="422" y="14801"/>
                  </a:cubicBezTo>
                  <a:lnTo>
                    <a:pt x="5689" y="16914"/>
                  </a:lnTo>
                  <a:lnTo>
                    <a:pt x="8166" y="21259"/>
                  </a:lnTo>
                  <a:cubicBezTo>
                    <a:pt x="8284" y="21468"/>
                    <a:pt x="8505" y="21597"/>
                    <a:pt x="8743" y="21599"/>
                  </a:cubicBezTo>
                  <a:lnTo>
                    <a:pt x="8751" y="21599"/>
                  </a:lnTo>
                  <a:cubicBezTo>
                    <a:pt x="8987" y="21599"/>
                    <a:pt x="9206" y="21474"/>
                    <a:pt x="9328" y="21271"/>
                  </a:cubicBezTo>
                  <a:lnTo>
                    <a:pt x="10726" y="18934"/>
                  </a:lnTo>
                  <a:lnTo>
                    <a:pt x="17253" y="21551"/>
                  </a:lnTo>
                  <a:cubicBezTo>
                    <a:pt x="17332" y="21584"/>
                    <a:pt x="17418" y="21599"/>
                    <a:pt x="17502" y="21599"/>
                  </a:cubicBezTo>
                  <a:cubicBezTo>
                    <a:pt x="17617" y="21599"/>
                    <a:pt x="17731" y="21571"/>
                    <a:pt x="17832" y="21512"/>
                  </a:cubicBezTo>
                  <a:cubicBezTo>
                    <a:pt x="18010" y="21412"/>
                    <a:pt x="18133" y="21238"/>
                    <a:pt x="18167" y="21035"/>
                  </a:cubicBezTo>
                  <a:lnTo>
                    <a:pt x="21533" y="785"/>
                  </a:lnTo>
                  <a:cubicBezTo>
                    <a:pt x="21576" y="520"/>
                    <a:pt x="21459" y="254"/>
                    <a:pt x="21234" y="108"/>
                  </a:cubicBezTo>
                </a:path>
              </a:pathLst>
            </a:custGeom>
            <a:solidFill>
              <a:srgbClr val="222C46"/>
            </a:solidFill>
            <a:ln>
              <a:noFill/>
            </a:ln>
            <a:effectLst/>
            <a:extLst/>
          </p:spPr>
          <p:txBody>
            <a:bodyPr lIns="50800" tIns="50800" rIns="50800" bIns="50800" anchor="ctr"/>
            <a:lstStyle/>
            <a:p>
              <a:pPr defTabSz="609585">
                <a:defRPr/>
              </a:pPr>
              <a:endParaRPr lang="en-US" sz="4000" kern="0">
                <a:solidFill>
                  <a:srgbClr val="222C4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icrosoft YaHei" charset="-122"/>
                <a:ea typeface="Microsoft YaHei" charset="-122"/>
                <a:cs typeface="Microsoft YaHei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3647544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2"/>
          <p:cNvGrpSpPr/>
          <p:nvPr/>
        </p:nvGrpSpPr>
        <p:grpSpPr>
          <a:xfrm flipV="1">
            <a:off x="0" y="6741885"/>
            <a:ext cx="12192000" cy="116115"/>
            <a:chOff x="1239791" y="3373704"/>
            <a:chExt cx="5327375" cy="56535"/>
          </a:xfrm>
        </p:grpSpPr>
        <p:sp>
          <p:nvSpPr>
            <p:cNvPr id="5" name="矩形 4"/>
            <p:cNvSpPr/>
            <p:nvPr/>
          </p:nvSpPr>
          <p:spPr>
            <a:xfrm>
              <a:off x="1239791" y="3373704"/>
              <a:ext cx="1068443" cy="56535"/>
            </a:xfrm>
            <a:prstGeom prst="rect">
              <a:avLst/>
            </a:prstGeom>
            <a:solidFill>
              <a:srgbClr val="D8D8D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2400" kern="0">
                <a:solidFill>
                  <a:prstClr val="white"/>
                </a:solidFill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5498723" y="3373704"/>
              <a:ext cx="1068443" cy="56535"/>
            </a:xfrm>
            <a:prstGeom prst="rect">
              <a:avLst/>
            </a:prstGeom>
            <a:solidFill>
              <a:srgbClr val="D8D8D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2400" kern="0">
                <a:solidFill>
                  <a:prstClr val="white"/>
                </a:solidFill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2305265" y="3373704"/>
              <a:ext cx="1068443" cy="56535"/>
            </a:xfrm>
            <a:prstGeom prst="rect">
              <a:avLst/>
            </a:prstGeom>
            <a:solidFill>
              <a:srgbClr val="222C4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2400" kern="0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4433247" y="3373704"/>
              <a:ext cx="1068443" cy="56535"/>
            </a:xfrm>
            <a:prstGeom prst="rect">
              <a:avLst/>
            </a:prstGeom>
            <a:solidFill>
              <a:srgbClr val="222C4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2400" kern="0">
                <a:solidFill>
                  <a:prstClr val="white"/>
                </a:solidFill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3370741" y="3373704"/>
              <a:ext cx="1068443" cy="56535"/>
            </a:xfrm>
            <a:prstGeom prst="rect">
              <a:avLst/>
            </a:prstGeom>
            <a:solidFill>
              <a:srgbClr val="D8D8D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2400" kern="0">
                <a:solidFill>
                  <a:prstClr val="white"/>
                </a:solidFill>
              </a:endParaRPr>
            </a:p>
          </p:txBody>
        </p:sp>
      </p:grpSp>
      <p:sp>
        <p:nvSpPr>
          <p:cNvPr id="10" name="页外连接符 9"/>
          <p:cNvSpPr/>
          <p:nvPr/>
        </p:nvSpPr>
        <p:spPr>
          <a:xfrm>
            <a:off x="449451" y="0"/>
            <a:ext cx="592474" cy="945397"/>
          </a:xfrm>
          <a:prstGeom prst="flowChartOffpageConnector">
            <a:avLst/>
          </a:prstGeom>
          <a:solidFill>
            <a:srgbClr val="222C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kumimoji="1" lang="en-US" altLang="zh-CN">
                <a:latin typeface="Microsoft YaHei" charset="-122"/>
                <a:ea typeface="Microsoft YaHei" charset="-122"/>
                <a:cs typeface="Microsoft YaHei" charset="-122"/>
              </a:rPr>
              <a:t>Title</a:t>
            </a:r>
            <a:endParaRPr kumimoji="1" lang="zh-CN" altLang="en-US" dirty="0"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sp>
        <p:nvSpPr>
          <p:cNvPr id="11" name="Rectangle 3"/>
          <p:cNvSpPr txBox="1">
            <a:spLocks noChangeArrowheads="1"/>
          </p:cNvSpPr>
          <p:nvPr/>
        </p:nvSpPr>
        <p:spPr bwMode="auto">
          <a:xfrm>
            <a:off x="6016981" y="1329069"/>
            <a:ext cx="5323391" cy="287323"/>
          </a:xfrm>
          <a:prstGeom prst="rect">
            <a:avLst/>
          </a:prstGeom>
        </p:spPr>
        <p:txBody>
          <a:bodyPr wrap="square" lIns="0" tIns="0" rIns="0" bIns="0" anchor="ctr">
            <a:sp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>
            <a:lvl1pPr marL="342900" indent="-342900" eaLnBrk="0" hangingPunct="0">
              <a:spcBef>
                <a:spcPct val="20000"/>
              </a:spcBef>
              <a:buFont typeface="Arial" panose="020B0604020202020204" pitchFamily="34" charset="0"/>
              <a:buNone/>
              <a:defRPr lang="en-US" altLang="ko-KR" sz="2000" dirty="0" smtClean="0">
                <a:latin typeface="Microsoft Sans Serif" panose="020B0604020202020204" pitchFamily="34" charset="0"/>
                <a:ea typeface="+mj-ea"/>
                <a:cs typeface="Microsoft Sans Serif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>
              <a:spcBef>
                <a:spcPts val="0"/>
              </a:spcBef>
              <a:defRPr/>
            </a:pPr>
            <a:r>
              <a:rPr lang="en-US" altLang="ko-KR" sz="1867" b="1">
                <a:solidFill>
                  <a:srgbClr val="222D47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IMMENSE VISUAL APPEAL</a:t>
            </a:r>
          </a:p>
        </p:txBody>
      </p:sp>
      <p:sp>
        <p:nvSpPr>
          <p:cNvPr id="12" name="Rectangle 3"/>
          <p:cNvSpPr txBox="1">
            <a:spLocks noChangeArrowheads="1"/>
          </p:cNvSpPr>
          <p:nvPr/>
        </p:nvSpPr>
        <p:spPr bwMode="auto">
          <a:xfrm>
            <a:off x="6016981" y="1972568"/>
            <a:ext cx="5593562" cy="812530"/>
          </a:xfrm>
          <a:prstGeom prst="rect">
            <a:avLst/>
          </a:prstGeom>
        </p:spPr>
        <p:txBody>
          <a:bodyPr wrap="square" lIns="0" tIns="0" rIns="0" bIns="0" anchor="t">
            <a:spAutoFit/>
            <a:scene3d>
              <a:camera prst="orthographicFront"/>
              <a:lightRig rig="threePt" dir="t"/>
            </a:scene3d>
          </a:bodyPr>
          <a:lstStyle>
            <a:lvl1pPr marL="342900" indent="-342900" eaLnBrk="0" hangingPunct="0">
              <a:spcBef>
                <a:spcPct val="20000"/>
              </a:spcBef>
              <a:buFont typeface="Arial" panose="020B0604020202020204" pitchFamily="34" charset="0"/>
              <a:buNone/>
              <a:defRPr lang="en-US" altLang="ko-KR" sz="2000" dirty="0" smtClean="0">
                <a:latin typeface="Microsoft Sans Serif" panose="020B0604020202020204" pitchFamily="34" charset="0"/>
                <a:ea typeface="+mj-ea"/>
                <a:cs typeface="Microsoft Sans Serif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>
              <a:lnSpc>
                <a:spcPct val="110000"/>
              </a:lnSpc>
              <a:defRPr/>
            </a:pPr>
            <a:r>
              <a:rPr kumimoji="1" lang="en-US" sz="12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Lorem Ipsum is simply dummy text of the printing and typesetting industry. Lorem Ipsum has been the industry's standard dummy text ever since the 1500s, when an unknown printer took a galley of type and scrambled it to make a type specimen book. </a:t>
            </a:r>
            <a:endParaRPr kumimoji="1" lang="en-US" sz="1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pSp>
        <p:nvGrpSpPr>
          <p:cNvPr id="13" name="그룹 9"/>
          <p:cNvGrpSpPr/>
          <p:nvPr/>
        </p:nvGrpSpPr>
        <p:grpSpPr>
          <a:xfrm>
            <a:off x="745688" y="1472730"/>
            <a:ext cx="4413501" cy="4357535"/>
            <a:chOff x="835928" y="2348880"/>
            <a:chExt cx="3137359" cy="3137359"/>
          </a:xfrm>
        </p:grpSpPr>
        <p:sp>
          <p:nvSpPr>
            <p:cNvPr id="14" name="모서리가 둥근 직사각형 10"/>
            <p:cNvSpPr/>
            <p:nvPr/>
          </p:nvSpPr>
          <p:spPr>
            <a:xfrm>
              <a:off x="1229355" y="2710543"/>
              <a:ext cx="2350504" cy="2414032"/>
            </a:xfrm>
            <a:prstGeom prst="roundRect">
              <a:avLst/>
            </a:prstGeom>
            <a:ln w="12700">
              <a:solidFill>
                <a:srgbClr val="222D47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ko-KR" altLang="en-US" sz="2400"/>
            </a:p>
          </p:txBody>
        </p:sp>
        <p:cxnSp>
          <p:nvCxnSpPr>
            <p:cNvPr id="15" name="직선 화살표 연결선 11"/>
            <p:cNvCxnSpPr/>
            <p:nvPr/>
          </p:nvCxnSpPr>
          <p:spPr>
            <a:xfrm flipV="1">
              <a:off x="1521265" y="3037745"/>
              <a:ext cx="598005" cy="589768"/>
            </a:xfrm>
            <a:prstGeom prst="straightConnector1">
              <a:avLst/>
            </a:prstGeom>
            <a:solidFill>
              <a:schemeClr val="bg1"/>
            </a:solidFill>
            <a:ln cap="rnd">
              <a:solidFill>
                <a:srgbClr val="222D47"/>
              </a:solidFill>
              <a:tailEnd type="arrow" w="lg" len="lg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6" name="직선 화살표 연결선 12"/>
            <p:cNvCxnSpPr/>
            <p:nvPr/>
          </p:nvCxnSpPr>
          <p:spPr>
            <a:xfrm flipH="1" flipV="1">
              <a:off x="1521263" y="4199315"/>
              <a:ext cx="598005" cy="589767"/>
            </a:xfrm>
            <a:prstGeom prst="straightConnector1">
              <a:avLst/>
            </a:prstGeom>
            <a:solidFill>
              <a:schemeClr val="bg1"/>
            </a:solidFill>
            <a:ln cap="rnd">
              <a:solidFill>
                <a:srgbClr val="222D47"/>
              </a:solidFill>
              <a:tailEnd type="arrow" w="lg" len="lg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7" name="직선 화살표 연결선 13"/>
            <p:cNvCxnSpPr/>
            <p:nvPr/>
          </p:nvCxnSpPr>
          <p:spPr>
            <a:xfrm flipH="1">
              <a:off x="2688906" y="4199315"/>
              <a:ext cx="598005" cy="589767"/>
            </a:xfrm>
            <a:prstGeom prst="straightConnector1">
              <a:avLst/>
            </a:prstGeom>
            <a:solidFill>
              <a:schemeClr val="bg1"/>
            </a:solidFill>
            <a:ln cap="rnd">
              <a:solidFill>
                <a:srgbClr val="FA4147"/>
              </a:solidFill>
              <a:prstDash val="sysDash"/>
              <a:tailEnd type="arrow" w="lg" len="lg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8" name="직선 화살표 연결선 14"/>
            <p:cNvCxnSpPr/>
            <p:nvPr/>
          </p:nvCxnSpPr>
          <p:spPr>
            <a:xfrm>
              <a:off x="2688905" y="3037744"/>
              <a:ext cx="598005" cy="589767"/>
            </a:xfrm>
            <a:prstGeom prst="straightConnector1">
              <a:avLst/>
            </a:prstGeom>
            <a:solidFill>
              <a:schemeClr val="bg1"/>
            </a:solidFill>
            <a:ln cap="rnd">
              <a:solidFill>
                <a:srgbClr val="222D47"/>
              </a:solidFill>
              <a:tailEnd type="arrow" w="lg" len="lg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grpSp>
          <p:nvGrpSpPr>
            <p:cNvPr id="19" name="그룹 15"/>
            <p:cNvGrpSpPr/>
            <p:nvPr/>
          </p:nvGrpSpPr>
          <p:grpSpPr>
            <a:xfrm>
              <a:off x="2001080" y="2348880"/>
              <a:ext cx="807055" cy="807055"/>
              <a:chOff x="2001080" y="2348880"/>
              <a:chExt cx="807055" cy="807055"/>
            </a:xfrm>
          </p:grpSpPr>
          <p:sp>
            <p:nvSpPr>
              <p:cNvPr id="30" name="타원 26"/>
              <p:cNvSpPr/>
              <p:nvPr/>
            </p:nvSpPr>
            <p:spPr>
              <a:xfrm>
                <a:off x="2001080" y="2348880"/>
                <a:ext cx="807055" cy="807055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222D4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400"/>
              </a:p>
            </p:txBody>
          </p:sp>
          <p:sp>
            <p:nvSpPr>
              <p:cNvPr id="31" name="Freeform 6"/>
              <p:cNvSpPr>
                <a:spLocks noEditPoints="1"/>
              </p:cNvSpPr>
              <p:nvPr/>
            </p:nvSpPr>
            <p:spPr bwMode="auto">
              <a:xfrm>
                <a:off x="2190542" y="2538890"/>
                <a:ext cx="428130" cy="427035"/>
              </a:xfrm>
              <a:custGeom>
                <a:avLst/>
                <a:gdLst>
                  <a:gd name="T0" fmla="*/ 653 w 1173"/>
                  <a:gd name="T1" fmla="*/ 859 h 1170"/>
                  <a:gd name="T2" fmla="*/ 698 w 1173"/>
                  <a:gd name="T3" fmla="*/ 811 h 1170"/>
                  <a:gd name="T4" fmla="*/ 811 w 1173"/>
                  <a:gd name="T5" fmla="*/ 693 h 1170"/>
                  <a:gd name="T6" fmla="*/ 930 w 1173"/>
                  <a:gd name="T7" fmla="*/ 475 h 1170"/>
                  <a:gd name="T8" fmla="*/ 906 w 1173"/>
                  <a:gd name="T9" fmla="*/ 293 h 1170"/>
                  <a:gd name="T10" fmla="*/ 794 w 1173"/>
                  <a:gd name="T11" fmla="*/ 151 h 1170"/>
                  <a:gd name="T12" fmla="*/ 622 w 1173"/>
                  <a:gd name="T13" fmla="*/ 85 h 1170"/>
                  <a:gd name="T14" fmla="*/ 452 w 1173"/>
                  <a:gd name="T15" fmla="*/ 110 h 1170"/>
                  <a:gd name="T16" fmla="*/ 309 w 1173"/>
                  <a:gd name="T17" fmla="*/ 222 h 1170"/>
                  <a:gd name="T18" fmla="*/ 242 w 1173"/>
                  <a:gd name="T19" fmla="*/ 393 h 1170"/>
                  <a:gd name="T20" fmla="*/ 289 w 1173"/>
                  <a:gd name="T21" fmla="*/ 605 h 1170"/>
                  <a:gd name="T22" fmla="*/ 444 w 1173"/>
                  <a:gd name="T23" fmla="*/ 750 h 1170"/>
                  <a:gd name="T24" fmla="*/ 660 w 1173"/>
                  <a:gd name="T25" fmla="*/ 1142 h 1170"/>
                  <a:gd name="T26" fmla="*/ 535 w 1173"/>
                  <a:gd name="T27" fmla="*/ 1162 h 1170"/>
                  <a:gd name="T28" fmla="*/ 449 w 1173"/>
                  <a:gd name="T29" fmla="*/ 1117 h 1170"/>
                  <a:gd name="T30" fmla="*/ 396 w 1173"/>
                  <a:gd name="T31" fmla="*/ 1046 h 1170"/>
                  <a:gd name="T32" fmla="*/ 310 w 1173"/>
                  <a:gd name="T33" fmla="*/ 756 h 1170"/>
                  <a:gd name="T34" fmla="*/ 162 w 1173"/>
                  <a:gd name="T35" fmla="*/ 486 h 1170"/>
                  <a:gd name="T36" fmla="*/ 192 w 1173"/>
                  <a:gd name="T37" fmla="*/ 262 h 1170"/>
                  <a:gd name="T38" fmla="*/ 331 w 1173"/>
                  <a:gd name="T39" fmla="*/ 86 h 1170"/>
                  <a:gd name="T40" fmla="*/ 543 w 1173"/>
                  <a:gd name="T41" fmla="*/ 3 h 1170"/>
                  <a:gd name="T42" fmla="*/ 753 w 1173"/>
                  <a:gd name="T43" fmla="*/ 34 h 1170"/>
                  <a:gd name="T44" fmla="*/ 930 w 1173"/>
                  <a:gd name="T45" fmla="*/ 173 h 1170"/>
                  <a:gd name="T46" fmla="*/ 1013 w 1173"/>
                  <a:gd name="T47" fmla="*/ 385 h 1170"/>
                  <a:gd name="T48" fmla="*/ 955 w 1173"/>
                  <a:gd name="T49" fmla="*/ 647 h 1170"/>
                  <a:gd name="T50" fmla="*/ 782 w 1173"/>
                  <a:gd name="T51" fmla="*/ 815 h 1170"/>
                  <a:gd name="T52" fmla="*/ 759 w 1173"/>
                  <a:gd name="T53" fmla="*/ 1092 h 1170"/>
                  <a:gd name="T54" fmla="*/ 668 w 1173"/>
                  <a:gd name="T55" fmla="*/ 1124 h 1170"/>
                  <a:gd name="T56" fmla="*/ 995 w 1173"/>
                  <a:gd name="T57" fmla="*/ 660 h 1170"/>
                  <a:gd name="T58" fmla="*/ 1090 w 1173"/>
                  <a:gd name="T59" fmla="*/ 684 h 1170"/>
                  <a:gd name="T60" fmla="*/ 1083 w 1173"/>
                  <a:gd name="T61" fmla="*/ 728 h 1170"/>
                  <a:gd name="T62" fmla="*/ 1021 w 1173"/>
                  <a:gd name="T63" fmla="*/ 202 h 1170"/>
                  <a:gd name="T64" fmla="*/ 992 w 1173"/>
                  <a:gd name="T65" fmla="*/ 168 h 1170"/>
                  <a:gd name="T66" fmla="*/ 1083 w 1173"/>
                  <a:gd name="T67" fmla="*/ 120 h 1170"/>
                  <a:gd name="T68" fmla="*/ 1090 w 1173"/>
                  <a:gd name="T69" fmla="*/ 166 h 1170"/>
                  <a:gd name="T70" fmla="*/ 1060 w 1173"/>
                  <a:gd name="T71" fmla="*/ 435 h 1170"/>
                  <a:gd name="T72" fmla="*/ 1085 w 1173"/>
                  <a:gd name="T73" fmla="*/ 397 h 1170"/>
                  <a:gd name="T74" fmla="*/ 1173 w 1173"/>
                  <a:gd name="T75" fmla="*/ 425 h 1170"/>
                  <a:gd name="T76" fmla="*/ 169 w 1173"/>
                  <a:gd name="T77" fmla="*/ 152 h 1170"/>
                  <a:gd name="T78" fmla="*/ 176 w 1173"/>
                  <a:gd name="T79" fmla="*/ 193 h 1170"/>
                  <a:gd name="T80" fmla="*/ 81 w 1173"/>
                  <a:gd name="T81" fmla="*/ 161 h 1170"/>
                  <a:gd name="T82" fmla="*/ 96 w 1173"/>
                  <a:gd name="T83" fmla="*/ 119 h 1170"/>
                  <a:gd name="T84" fmla="*/ 157 w 1173"/>
                  <a:gd name="T85" fmla="*/ 646 h 1170"/>
                  <a:gd name="T86" fmla="*/ 180 w 1173"/>
                  <a:gd name="T87" fmla="*/ 686 h 1170"/>
                  <a:gd name="T88" fmla="*/ 86 w 1173"/>
                  <a:gd name="T89" fmla="*/ 726 h 1170"/>
                  <a:gd name="T90" fmla="*/ 89 w 1173"/>
                  <a:gd name="T91" fmla="*/ 680 h 1170"/>
                  <a:gd name="T92" fmla="*/ 115 w 1173"/>
                  <a:gd name="T93" fmla="*/ 419 h 1170"/>
                  <a:gd name="T94" fmla="*/ 27 w 1173"/>
                  <a:gd name="T95" fmla="*/ 452 h 1170"/>
                  <a:gd name="T96" fmla="*/ 1 w 1173"/>
                  <a:gd name="T97" fmla="*/ 419 h 1170"/>
                  <a:gd name="T98" fmla="*/ 381 w 1173"/>
                  <a:gd name="T99" fmla="*/ 303 h 1170"/>
                  <a:gd name="T100" fmla="*/ 410 w 1173"/>
                  <a:gd name="T101" fmla="*/ 268 h 1170"/>
                  <a:gd name="T102" fmla="*/ 507 w 1173"/>
                  <a:gd name="T103" fmla="*/ 323 h 1170"/>
                  <a:gd name="T104" fmla="*/ 572 w 1173"/>
                  <a:gd name="T105" fmla="*/ 252 h 1170"/>
                  <a:gd name="T106" fmla="*/ 614 w 1173"/>
                  <a:gd name="T107" fmla="*/ 270 h 1170"/>
                  <a:gd name="T108" fmla="*/ 741 w 1173"/>
                  <a:gd name="T109" fmla="*/ 288 h 1170"/>
                  <a:gd name="T110" fmla="*/ 779 w 1173"/>
                  <a:gd name="T111" fmla="*/ 271 h 1170"/>
                  <a:gd name="T112" fmla="*/ 687 w 1173"/>
                  <a:gd name="T113" fmla="*/ 656 h 1170"/>
                  <a:gd name="T114" fmla="*/ 643 w 1173"/>
                  <a:gd name="T115" fmla="*/ 652 h 1170"/>
                  <a:gd name="T116" fmla="*/ 636 w 1173"/>
                  <a:gd name="T117" fmla="*/ 373 h 1170"/>
                  <a:gd name="T118" fmla="*/ 587 w 1173"/>
                  <a:gd name="T119" fmla="*/ 466 h 1170"/>
                  <a:gd name="T120" fmla="*/ 559 w 1173"/>
                  <a:gd name="T121" fmla="*/ 371 h 1170"/>
                  <a:gd name="T122" fmla="*/ 534 w 1173"/>
                  <a:gd name="T123" fmla="*/ 643 h 1170"/>
                  <a:gd name="T124" fmla="*/ 494 w 1173"/>
                  <a:gd name="T125" fmla="*/ 663 h 1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173" h="1170">
                    <a:moveTo>
                      <a:pt x="477" y="826"/>
                    </a:moveTo>
                    <a:lnTo>
                      <a:pt x="477" y="826"/>
                    </a:lnTo>
                    <a:lnTo>
                      <a:pt x="479" y="833"/>
                    </a:lnTo>
                    <a:lnTo>
                      <a:pt x="483" y="840"/>
                    </a:lnTo>
                    <a:lnTo>
                      <a:pt x="487" y="846"/>
                    </a:lnTo>
                    <a:lnTo>
                      <a:pt x="493" y="850"/>
                    </a:lnTo>
                    <a:lnTo>
                      <a:pt x="499" y="854"/>
                    </a:lnTo>
                    <a:lnTo>
                      <a:pt x="506" y="857"/>
                    </a:lnTo>
                    <a:lnTo>
                      <a:pt x="514" y="859"/>
                    </a:lnTo>
                    <a:lnTo>
                      <a:pt x="522" y="859"/>
                    </a:lnTo>
                    <a:lnTo>
                      <a:pt x="653" y="859"/>
                    </a:lnTo>
                    <a:lnTo>
                      <a:pt x="653" y="859"/>
                    </a:lnTo>
                    <a:lnTo>
                      <a:pt x="660" y="859"/>
                    </a:lnTo>
                    <a:lnTo>
                      <a:pt x="668" y="857"/>
                    </a:lnTo>
                    <a:lnTo>
                      <a:pt x="674" y="854"/>
                    </a:lnTo>
                    <a:lnTo>
                      <a:pt x="681" y="850"/>
                    </a:lnTo>
                    <a:lnTo>
                      <a:pt x="687" y="846"/>
                    </a:lnTo>
                    <a:lnTo>
                      <a:pt x="692" y="840"/>
                    </a:lnTo>
                    <a:lnTo>
                      <a:pt x="695" y="833"/>
                    </a:lnTo>
                    <a:lnTo>
                      <a:pt x="696" y="826"/>
                    </a:lnTo>
                    <a:lnTo>
                      <a:pt x="696" y="826"/>
                    </a:lnTo>
                    <a:lnTo>
                      <a:pt x="698" y="811"/>
                    </a:lnTo>
                    <a:lnTo>
                      <a:pt x="702" y="798"/>
                    </a:lnTo>
                    <a:lnTo>
                      <a:pt x="706" y="784"/>
                    </a:lnTo>
                    <a:lnTo>
                      <a:pt x="713" y="771"/>
                    </a:lnTo>
                    <a:lnTo>
                      <a:pt x="721" y="760"/>
                    </a:lnTo>
                    <a:lnTo>
                      <a:pt x="730" y="750"/>
                    </a:lnTo>
                    <a:lnTo>
                      <a:pt x="741" y="741"/>
                    </a:lnTo>
                    <a:lnTo>
                      <a:pt x="753" y="733"/>
                    </a:lnTo>
                    <a:lnTo>
                      <a:pt x="753" y="733"/>
                    </a:lnTo>
                    <a:lnTo>
                      <a:pt x="774" y="720"/>
                    </a:lnTo>
                    <a:lnTo>
                      <a:pt x="793" y="708"/>
                    </a:lnTo>
                    <a:lnTo>
                      <a:pt x="811" y="693"/>
                    </a:lnTo>
                    <a:lnTo>
                      <a:pt x="829" y="677"/>
                    </a:lnTo>
                    <a:lnTo>
                      <a:pt x="845" y="661"/>
                    </a:lnTo>
                    <a:lnTo>
                      <a:pt x="859" y="643"/>
                    </a:lnTo>
                    <a:lnTo>
                      <a:pt x="872" y="624"/>
                    </a:lnTo>
                    <a:lnTo>
                      <a:pt x="884" y="605"/>
                    </a:lnTo>
                    <a:lnTo>
                      <a:pt x="896" y="586"/>
                    </a:lnTo>
                    <a:lnTo>
                      <a:pt x="905" y="564"/>
                    </a:lnTo>
                    <a:lnTo>
                      <a:pt x="914" y="543"/>
                    </a:lnTo>
                    <a:lnTo>
                      <a:pt x="921" y="520"/>
                    </a:lnTo>
                    <a:lnTo>
                      <a:pt x="926" y="499"/>
                    </a:lnTo>
                    <a:lnTo>
                      <a:pt x="930" y="475"/>
                    </a:lnTo>
                    <a:lnTo>
                      <a:pt x="932" y="452"/>
                    </a:lnTo>
                    <a:lnTo>
                      <a:pt x="934" y="428"/>
                    </a:lnTo>
                    <a:lnTo>
                      <a:pt x="934" y="428"/>
                    </a:lnTo>
                    <a:lnTo>
                      <a:pt x="932" y="411"/>
                    </a:lnTo>
                    <a:lnTo>
                      <a:pt x="931" y="393"/>
                    </a:lnTo>
                    <a:lnTo>
                      <a:pt x="929" y="376"/>
                    </a:lnTo>
                    <a:lnTo>
                      <a:pt x="926" y="358"/>
                    </a:lnTo>
                    <a:lnTo>
                      <a:pt x="922" y="343"/>
                    </a:lnTo>
                    <a:lnTo>
                      <a:pt x="918" y="325"/>
                    </a:lnTo>
                    <a:lnTo>
                      <a:pt x="912" y="309"/>
                    </a:lnTo>
                    <a:lnTo>
                      <a:pt x="906" y="293"/>
                    </a:lnTo>
                    <a:lnTo>
                      <a:pt x="899" y="279"/>
                    </a:lnTo>
                    <a:lnTo>
                      <a:pt x="891" y="264"/>
                    </a:lnTo>
                    <a:lnTo>
                      <a:pt x="883" y="249"/>
                    </a:lnTo>
                    <a:lnTo>
                      <a:pt x="874" y="235"/>
                    </a:lnTo>
                    <a:lnTo>
                      <a:pt x="864" y="222"/>
                    </a:lnTo>
                    <a:lnTo>
                      <a:pt x="854" y="208"/>
                    </a:lnTo>
                    <a:lnTo>
                      <a:pt x="843" y="195"/>
                    </a:lnTo>
                    <a:lnTo>
                      <a:pt x="832" y="184"/>
                    </a:lnTo>
                    <a:lnTo>
                      <a:pt x="819" y="173"/>
                    </a:lnTo>
                    <a:lnTo>
                      <a:pt x="807" y="161"/>
                    </a:lnTo>
                    <a:lnTo>
                      <a:pt x="794" y="151"/>
                    </a:lnTo>
                    <a:lnTo>
                      <a:pt x="781" y="142"/>
                    </a:lnTo>
                    <a:lnTo>
                      <a:pt x="767" y="133"/>
                    </a:lnTo>
                    <a:lnTo>
                      <a:pt x="752" y="125"/>
                    </a:lnTo>
                    <a:lnTo>
                      <a:pt x="737" y="117"/>
                    </a:lnTo>
                    <a:lnTo>
                      <a:pt x="721" y="110"/>
                    </a:lnTo>
                    <a:lnTo>
                      <a:pt x="706" y="103"/>
                    </a:lnTo>
                    <a:lnTo>
                      <a:pt x="689" y="98"/>
                    </a:lnTo>
                    <a:lnTo>
                      <a:pt x="673" y="94"/>
                    </a:lnTo>
                    <a:lnTo>
                      <a:pt x="656" y="89"/>
                    </a:lnTo>
                    <a:lnTo>
                      <a:pt x="639" y="87"/>
                    </a:lnTo>
                    <a:lnTo>
                      <a:pt x="622" y="85"/>
                    </a:lnTo>
                    <a:lnTo>
                      <a:pt x="605" y="82"/>
                    </a:lnTo>
                    <a:lnTo>
                      <a:pt x="587" y="82"/>
                    </a:lnTo>
                    <a:lnTo>
                      <a:pt x="587" y="82"/>
                    </a:lnTo>
                    <a:lnTo>
                      <a:pt x="569" y="82"/>
                    </a:lnTo>
                    <a:lnTo>
                      <a:pt x="551" y="85"/>
                    </a:lnTo>
                    <a:lnTo>
                      <a:pt x="534" y="87"/>
                    </a:lnTo>
                    <a:lnTo>
                      <a:pt x="517" y="89"/>
                    </a:lnTo>
                    <a:lnTo>
                      <a:pt x="500" y="94"/>
                    </a:lnTo>
                    <a:lnTo>
                      <a:pt x="484" y="98"/>
                    </a:lnTo>
                    <a:lnTo>
                      <a:pt x="468" y="103"/>
                    </a:lnTo>
                    <a:lnTo>
                      <a:pt x="452" y="110"/>
                    </a:lnTo>
                    <a:lnTo>
                      <a:pt x="437" y="117"/>
                    </a:lnTo>
                    <a:lnTo>
                      <a:pt x="422" y="125"/>
                    </a:lnTo>
                    <a:lnTo>
                      <a:pt x="407" y="133"/>
                    </a:lnTo>
                    <a:lnTo>
                      <a:pt x="394" y="142"/>
                    </a:lnTo>
                    <a:lnTo>
                      <a:pt x="380" y="151"/>
                    </a:lnTo>
                    <a:lnTo>
                      <a:pt x="366" y="161"/>
                    </a:lnTo>
                    <a:lnTo>
                      <a:pt x="354" y="173"/>
                    </a:lnTo>
                    <a:lnTo>
                      <a:pt x="342" y="184"/>
                    </a:lnTo>
                    <a:lnTo>
                      <a:pt x="331" y="195"/>
                    </a:lnTo>
                    <a:lnTo>
                      <a:pt x="320" y="208"/>
                    </a:lnTo>
                    <a:lnTo>
                      <a:pt x="309" y="222"/>
                    </a:lnTo>
                    <a:lnTo>
                      <a:pt x="300" y="235"/>
                    </a:lnTo>
                    <a:lnTo>
                      <a:pt x="291" y="249"/>
                    </a:lnTo>
                    <a:lnTo>
                      <a:pt x="283" y="264"/>
                    </a:lnTo>
                    <a:lnTo>
                      <a:pt x="275" y="279"/>
                    </a:lnTo>
                    <a:lnTo>
                      <a:pt x="268" y="293"/>
                    </a:lnTo>
                    <a:lnTo>
                      <a:pt x="261" y="309"/>
                    </a:lnTo>
                    <a:lnTo>
                      <a:pt x="257" y="325"/>
                    </a:lnTo>
                    <a:lnTo>
                      <a:pt x="251" y="343"/>
                    </a:lnTo>
                    <a:lnTo>
                      <a:pt x="248" y="358"/>
                    </a:lnTo>
                    <a:lnTo>
                      <a:pt x="244" y="376"/>
                    </a:lnTo>
                    <a:lnTo>
                      <a:pt x="242" y="393"/>
                    </a:lnTo>
                    <a:lnTo>
                      <a:pt x="241" y="411"/>
                    </a:lnTo>
                    <a:lnTo>
                      <a:pt x="241" y="428"/>
                    </a:lnTo>
                    <a:lnTo>
                      <a:pt x="241" y="428"/>
                    </a:lnTo>
                    <a:lnTo>
                      <a:pt x="242" y="452"/>
                    </a:lnTo>
                    <a:lnTo>
                      <a:pt x="244" y="475"/>
                    </a:lnTo>
                    <a:lnTo>
                      <a:pt x="248" y="499"/>
                    </a:lnTo>
                    <a:lnTo>
                      <a:pt x="253" y="520"/>
                    </a:lnTo>
                    <a:lnTo>
                      <a:pt x="260" y="543"/>
                    </a:lnTo>
                    <a:lnTo>
                      <a:pt x="268" y="564"/>
                    </a:lnTo>
                    <a:lnTo>
                      <a:pt x="278" y="586"/>
                    </a:lnTo>
                    <a:lnTo>
                      <a:pt x="289" y="605"/>
                    </a:lnTo>
                    <a:lnTo>
                      <a:pt x="301" y="624"/>
                    </a:lnTo>
                    <a:lnTo>
                      <a:pt x="315" y="643"/>
                    </a:lnTo>
                    <a:lnTo>
                      <a:pt x="330" y="661"/>
                    </a:lnTo>
                    <a:lnTo>
                      <a:pt x="346" y="677"/>
                    </a:lnTo>
                    <a:lnTo>
                      <a:pt x="363" y="693"/>
                    </a:lnTo>
                    <a:lnTo>
                      <a:pt x="381" y="708"/>
                    </a:lnTo>
                    <a:lnTo>
                      <a:pt x="401" y="720"/>
                    </a:lnTo>
                    <a:lnTo>
                      <a:pt x="421" y="733"/>
                    </a:lnTo>
                    <a:lnTo>
                      <a:pt x="421" y="733"/>
                    </a:lnTo>
                    <a:lnTo>
                      <a:pt x="433" y="741"/>
                    </a:lnTo>
                    <a:lnTo>
                      <a:pt x="444" y="750"/>
                    </a:lnTo>
                    <a:lnTo>
                      <a:pt x="453" y="760"/>
                    </a:lnTo>
                    <a:lnTo>
                      <a:pt x="461" y="771"/>
                    </a:lnTo>
                    <a:lnTo>
                      <a:pt x="467" y="784"/>
                    </a:lnTo>
                    <a:lnTo>
                      <a:pt x="471" y="798"/>
                    </a:lnTo>
                    <a:lnTo>
                      <a:pt x="476" y="811"/>
                    </a:lnTo>
                    <a:lnTo>
                      <a:pt x="477" y="826"/>
                    </a:lnTo>
                    <a:lnTo>
                      <a:pt x="477" y="826"/>
                    </a:lnTo>
                    <a:close/>
                    <a:moveTo>
                      <a:pt x="668" y="1124"/>
                    </a:moveTo>
                    <a:lnTo>
                      <a:pt x="668" y="1124"/>
                    </a:lnTo>
                    <a:lnTo>
                      <a:pt x="664" y="1133"/>
                    </a:lnTo>
                    <a:lnTo>
                      <a:pt x="660" y="1142"/>
                    </a:lnTo>
                    <a:lnTo>
                      <a:pt x="654" y="1150"/>
                    </a:lnTo>
                    <a:lnTo>
                      <a:pt x="647" y="1157"/>
                    </a:lnTo>
                    <a:lnTo>
                      <a:pt x="639" y="1162"/>
                    </a:lnTo>
                    <a:lnTo>
                      <a:pt x="630" y="1166"/>
                    </a:lnTo>
                    <a:lnTo>
                      <a:pt x="620" y="1169"/>
                    </a:lnTo>
                    <a:lnTo>
                      <a:pt x="609" y="1170"/>
                    </a:lnTo>
                    <a:lnTo>
                      <a:pt x="564" y="1170"/>
                    </a:lnTo>
                    <a:lnTo>
                      <a:pt x="564" y="1170"/>
                    </a:lnTo>
                    <a:lnTo>
                      <a:pt x="554" y="1169"/>
                    </a:lnTo>
                    <a:lnTo>
                      <a:pt x="544" y="1166"/>
                    </a:lnTo>
                    <a:lnTo>
                      <a:pt x="535" y="1162"/>
                    </a:lnTo>
                    <a:lnTo>
                      <a:pt x="527" y="1157"/>
                    </a:lnTo>
                    <a:lnTo>
                      <a:pt x="520" y="1150"/>
                    </a:lnTo>
                    <a:lnTo>
                      <a:pt x="514" y="1142"/>
                    </a:lnTo>
                    <a:lnTo>
                      <a:pt x="509" y="1133"/>
                    </a:lnTo>
                    <a:lnTo>
                      <a:pt x="507" y="1124"/>
                    </a:lnTo>
                    <a:lnTo>
                      <a:pt x="483" y="1124"/>
                    </a:lnTo>
                    <a:lnTo>
                      <a:pt x="483" y="1124"/>
                    </a:lnTo>
                    <a:lnTo>
                      <a:pt x="474" y="1124"/>
                    </a:lnTo>
                    <a:lnTo>
                      <a:pt x="466" y="1122"/>
                    </a:lnTo>
                    <a:lnTo>
                      <a:pt x="457" y="1121"/>
                    </a:lnTo>
                    <a:lnTo>
                      <a:pt x="449" y="1117"/>
                    </a:lnTo>
                    <a:lnTo>
                      <a:pt x="442" y="1114"/>
                    </a:lnTo>
                    <a:lnTo>
                      <a:pt x="434" y="1109"/>
                    </a:lnTo>
                    <a:lnTo>
                      <a:pt x="427" y="1105"/>
                    </a:lnTo>
                    <a:lnTo>
                      <a:pt x="421" y="1099"/>
                    </a:lnTo>
                    <a:lnTo>
                      <a:pt x="415" y="1092"/>
                    </a:lnTo>
                    <a:lnTo>
                      <a:pt x="411" y="1085"/>
                    </a:lnTo>
                    <a:lnTo>
                      <a:pt x="406" y="1078"/>
                    </a:lnTo>
                    <a:lnTo>
                      <a:pt x="402" y="1072"/>
                    </a:lnTo>
                    <a:lnTo>
                      <a:pt x="399" y="1064"/>
                    </a:lnTo>
                    <a:lnTo>
                      <a:pt x="397" y="1054"/>
                    </a:lnTo>
                    <a:lnTo>
                      <a:pt x="396" y="1046"/>
                    </a:lnTo>
                    <a:lnTo>
                      <a:pt x="395" y="1037"/>
                    </a:lnTo>
                    <a:lnTo>
                      <a:pt x="396" y="829"/>
                    </a:lnTo>
                    <a:lnTo>
                      <a:pt x="396" y="829"/>
                    </a:lnTo>
                    <a:lnTo>
                      <a:pt x="395" y="821"/>
                    </a:lnTo>
                    <a:lnTo>
                      <a:pt x="393" y="815"/>
                    </a:lnTo>
                    <a:lnTo>
                      <a:pt x="388" y="809"/>
                    </a:lnTo>
                    <a:lnTo>
                      <a:pt x="381" y="805"/>
                    </a:lnTo>
                    <a:lnTo>
                      <a:pt x="381" y="805"/>
                    </a:lnTo>
                    <a:lnTo>
                      <a:pt x="356" y="790"/>
                    </a:lnTo>
                    <a:lnTo>
                      <a:pt x="332" y="773"/>
                    </a:lnTo>
                    <a:lnTo>
                      <a:pt x="310" y="756"/>
                    </a:lnTo>
                    <a:lnTo>
                      <a:pt x="289" y="736"/>
                    </a:lnTo>
                    <a:lnTo>
                      <a:pt x="269" y="716"/>
                    </a:lnTo>
                    <a:lnTo>
                      <a:pt x="251" y="694"/>
                    </a:lnTo>
                    <a:lnTo>
                      <a:pt x="234" y="671"/>
                    </a:lnTo>
                    <a:lnTo>
                      <a:pt x="218" y="647"/>
                    </a:lnTo>
                    <a:lnTo>
                      <a:pt x="204" y="622"/>
                    </a:lnTo>
                    <a:lnTo>
                      <a:pt x="193" y="597"/>
                    </a:lnTo>
                    <a:lnTo>
                      <a:pt x="183" y="570"/>
                    </a:lnTo>
                    <a:lnTo>
                      <a:pt x="173" y="542"/>
                    </a:lnTo>
                    <a:lnTo>
                      <a:pt x="168" y="515"/>
                    </a:lnTo>
                    <a:lnTo>
                      <a:pt x="162" y="486"/>
                    </a:lnTo>
                    <a:lnTo>
                      <a:pt x="160" y="458"/>
                    </a:lnTo>
                    <a:lnTo>
                      <a:pt x="159" y="428"/>
                    </a:lnTo>
                    <a:lnTo>
                      <a:pt x="159" y="428"/>
                    </a:lnTo>
                    <a:lnTo>
                      <a:pt x="159" y="406"/>
                    </a:lnTo>
                    <a:lnTo>
                      <a:pt x="161" y="385"/>
                    </a:lnTo>
                    <a:lnTo>
                      <a:pt x="163" y="363"/>
                    </a:lnTo>
                    <a:lnTo>
                      <a:pt x="168" y="343"/>
                    </a:lnTo>
                    <a:lnTo>
                      <a:pt x="172" y="322"/>
                    </a:lnTo>
                    <a:lnTo>
                      <a:pt x="178" y="301"/>
                    </a:lnTo>
                    <a:lnTo>
                      <a:pt x="185" y="281"/>
                    </a:lnTo>
                    <a:lnTo>
                      <a:pt x="192" y="262"/>
                    </a:lnTo>
                    <a:lnTo>
                      <a:pt x="201" y="243"/>
                    </a:lnTo>
                    <a:lnTo>
                      <a:pt x="210" y="224"/>
                    </a:lnTo>
                    <a:lnTo>
                      <a:pt x="220" y="207"/>
                    </a:lnTo>
                    <a:lnTo>
                      <a:pt x="232" y="190"/>
                    </a:lnTo>
                    <a:lnTo>
                      <a:pt x="243" y="173"/>
                    </a:lnTo>
                    <a:lnTo>
                      <a:pt x="257" y="157"/>
                    </a:lnTo>
                    <a:lnTo>
                      <a:pt x="269" y="141"/>
                    </a:lnTo>
                    <a:lnTo>
                      <a:pt x="284" y="126"/>
                    </a:lnTo>
                    <a:lnTo>
                      <a:pt x="299" y="112"/>
                    </a:lnTo>
                    <a:lnTo>
                      <a:pt x="314" y="98"/>
                    </a:lnTo>
                    <a:lnTo>
                      <a:pt x="331" y="86"/>
                    </a:lnTo>
                    <a:lnTo>
                      <a:pt x="347" y="73"/>
                    </a:lnTo>
                    <a:lnTo>
                      <a:pt x="365" y="62"/>
                    </a:lnTo>
                    <a:lnTo>
                      <a:pt x="382" y="52"/>
                    </a:lnTo>
                    <a:lnTo>
                      <a:pt x="402" y="42"/>
                    </a:lnTo>
                    <a:lnTo>
                      <a:pt x="420" y="34"/>
                    </a:lnTo>
                    <a:lnTo>
                      <a:pt x="439" y="26"/>
                    </a:lnTo>
                    <a:lnTo>
                      <a:pt x="460" y="20"/>
                    </a:lnTo>
                    <a:lnTo>
                      <a:pt x="479" y="14"/>
                    </a:lnTo>
                    <a:lnTo>
                      <a:pt x="501" y="9"/>
                    </a:lnTo>
                    <a:lnTo>
                      <a:pt x="522" y="5"/>
                    </a:lnTo>
                    <a:lnTo>
                      <a:pt x="543" y="3"/>
                    </a:lnTo>
                    <a:lnTo>
                      <a:pt x="565" y="1"/>
                    </a:lnTo>
                    <a:lnTo>
                      <a:pt x="587" y="0"/>
                    </a:lnTo>
                    <a:lnTo>
                      <a:pt x="587" y="0"/>
                    </a:lnTo>
                    <a:lnTo>
                      <a:pt x="609" y="1"/>
                    </a:lnTo>
                    <a:lnTo>
                      <a:pt x="631" y="3"/>
                    </a:lnTo>
                    <a:lnTo>
                      <a:pt x="652" y="5"/>
                    </a:lnTo>
                    <a:lnTo>
                      <a:pt x="673" y="9"/>
                    </a:lnTo>
                    <a:lnTo>
                      <a:pt x="694" y="14"/>
                    </a:lnTo>
                    <a:lnTo>
                      <a:pt x="714" y="20"/>
                    </a:lnTo>
                    <a:lnTo>
                      <a:pt x="734" y="26"/>
                    </a:lnTo>
                    <a:lnTo>
                      <a:pt x="753" y="34"/>
                    </a:lnTo>
                    <a:lnTo>
                      <a:pt x="773" y="42"/>
                    </a:lnTo>
                    <a:lnTo>
                      <a:pt x="791" y="52"/>
                    </a:lnTo>
                    <a:lnTo>
                      <a:pt x="809" y="62"/>
                    </a:lnTo>
                    <a:lnTo>
                      <a:pt x="826" y="73"/>
                    </a:lnTo>
                    <a:lnTo>
                      <a:pt x="843" y="86"/>
                    </a:lnTo>
                    <a:lnTo>
                      <a:pt x="859" y="98"/>
                    </a:lnTo>
                    <a:lnTo>
                      <a:pt x="875" y="112"/>
                    </a:lnTo>
                    <a:lnTo>
                      <a:pt x="890" y="126"/>
                    </a:lnTo>
                    <a:lnTo>
                      <a:pt x="904" y="141"/>
                    </a:lnTo>
                    <a:lnTo>
                      <a:pt x="918" y="157"/>
                    </a:lnTo>
                    <a:lnTo>
                      <a:pt x="930" y="173"/>
                    </a:lnTo>
                    <a:lnTo>
                      <a:pt x="942" y="190"/>
                    </a:lnTo>
                    <a:lnTo>
                      <a:pt x="953" y="207"/>
                    </a:lnTo>
                    <a:lnTo>
                      <a:pt x="963" y="224"/>
                    </a:lnTo>
                    <a:lnTo>
                      <a:pt x="974" y="243"/>
                    </a:lnTo>
                    <a:lnTo>
                      <a:pt x="981" y="262"/>
                    </a:lnTo>
                    <a:lnTo>
                      <a:pt x="989" y="281"/>
                    </a:lnTo>
                    <a:lnTo>
                      <a:pt x="996" y="301"/>
                    </a:lnTo>
                    <a:lnTo>
                      <a:pt x="1002" y="322"/>
                    </a:lnTo>
                    <a:lnTo>
                      <a:pt x="1007" y="343"/>
                    </a:lnTo>
                    <a:lnTo>
                      <a:pt x="1010" y="363"/>
                    </a:lnTo>
                    <a:lnTo>
                      <a:pt x="1013" y="385"/>
                    </a:lnTo>
                    <a:lnTo>
                      <a:pt x="1015" y="406"/>
                    </a:lnTo>
                    <a:lnTo>
                      <a:pt x="1016" y="428"/>
                    </a:lnTo>
                    <a:lnTo>
                      <a:pt x="1016" y="428"/>
                    </a:lnTo>
                    <a:lnTo>
                      <a:pt x="1015" y="458"/>
                    </a:lnTo>
                    <a:lnTo>
                      <a:pt x="1011" y="486"/>
                    </a:lnTo>
                    <a:lnTo>
                      <a:pt x="1007" y="515"/>
                    </a:lnTo>
                    <a:lnTo>
                      <a:pt x="1000" y="542"/>
                    </a:lnTo>
                    <a:lnTo>
                      <a:pt x="992" y="570"/>
                    </a:lnTo>
                    <a:lnTo>
                      <a:pt x="981" y="597"/>
                    </a:lnTo>
                    <a:lnTo>
                      <a:pt x="969" y="622"/>
                    </a:lnTo>
                    <a:lnTo>
                      <a:pt x="955" y="647"/>
                    </a:lnTo>
                    <a:lnTo>
                      <a:pt x="940" y="671"/>
                    </a:lnTo>
                    <a:lnTo>
                      <a:pt x="923" y="694"/>
                    </a:lnTo>
                    <a:lnTo>
                      <a:pt x="905" y="716"/>
                    </a:lnTo>
                    <a:lnTo>
                      <a:pt x="886" y="736"/>
                    </a:lnTo>
                    <a:lnTo>
                      <a:pt x="864" y="756"/>
                    </a:lnTo>
                    <a:lnTo>
                      <a:pt x="841" y="773"/>
                    </a:lnTo>
                    <a:lnTo>
                      <a:pt x="817" y="790"/>
                    </a:lnTo>
                    <a:lnTo>
                      <a:pt x="792" y="805"/>
                    </a:lnTo>
                    <a:lnTo>
                      <a:pt x="792" y="805"/>
                    </a:lnTo>
                    <a:lnTo>
                      <a:pt x="786" y="809"/>
                    </a:lnTo>
                    <a:lnTo>
                      <a:pt x="782" y="815"/>
                    </a:lnTo>
                    <a:lnTo>
                      <a:pt x="779" y="821"/>
                    </a:lnTo>
                    <a:lnTo>
                      <a:pt x="778" y="829"/>
                    </a:lnTo>
                    <a:lnTo>
                      <a:pt x="778" y="1037"/>
                    </a:lnTo>
                    <a:lnTo>
                      <a:pt x="778" y="1037"/>
                    </a:lnTo>
                    <a:lnTo>
                      <a:pt x="778" y="1046"/>
                    </a:lnTo>
                    <a:lnTo>
                      <a:pt x="777" y="1054"/>
                    </a:lnTo>
                    <a:lnTo>
                      <a:pt x="775" y="1064"/>
                    </a:lnTo>
                    <a:lnTo>
                      <a:pt x="772" y="1072"/>
                    </a:lnTo>
                    <a:lnTo>
                      <a:pt x="768" y="1078"/>
                    </a:lnTo>
                    <a:lnTo>
                      <a:pt x="764" y="1085"/>
                    </a:lnTo>
                    <a:lnTo>
                      <a:pt x="759" y="1092"/>
                    </a:lnTo>
                    <a:lnTo>
                      <a:pt x="753" y="1099"/>
                    </a:lnTo>
                    <a:lnTo>
                      <a:pt x="746" y="1105"/>
                    </a:lnTo>
                    <a:lnTo>
                      <a:pt x="740" y="1109"/>
                    </a:lnTo>
                    <a:lnTo>
                      <a:pt x="733" y="1114"/>
                    </a:lnTo>
                    <a:lnTo>
                      <a:pt x="725" y="1117"/>
                    </a:lnTo>
                    <a:lnTo>
                      <a:pt x="717" y="1121"/>
                    </a:lnTo>
                    <a:lnTo>
                      <a:pt x="709" y="1122"/>
                    </a:lnTo>
                    <a:lnTo>
                      <a:pt x="700" y="1124"/>
                    </a:lnTo>
                    <a:lnTo>
                      <a:pt x="692" y="1124"/>
                    </a:lnTo>
                    <a:lnTo>
                      <a:pt x="668" y="1124"/>
                    </a:lnTo>
                    <a:lnTo>
                      <a:pt x="668" y="1124"/>
                    </a:lnTo>
                    <a:close/>
                    <a:moveTo>
                      <a:pt x="1004" y="697"/>
                    </a:moveTo>
                    <a:lnTo>
                      <a:pt x="1004" y="697"/>
                    </a:lnTo>
                    <a:lnTo>
                      <a:pt x="1000" y="694"/>
                    </a:lnTo>
                    <a:lnTo>
                      <a:pt x="996" y="689"/>
                    </a:lnTo>
                    <a:lnTo>
                      <a:pt x="994" y="686"/>
                    </a:lnTo>
                    <a:lnTo>
                      <a:pt x="992" y="680"/>
                    </a:lnTo>
                    <a:lnTo>
                      <a:pt x="991" y="676"/>
                    </a:lnTo>
                    <a:lnTo>
                      <a:pt x="992" y="670"/>
                    </a:lnTo>
                    <a:lnTo>
                      <a:pt x="993" y="664"/>
                    </a:lnTo>
                    <a:lnTo>
                      <a:pt x="995" y="660"/>
                    </a:lnTo>
                    <a:lnTo>
                      <a:pt x="995" y="660"/>
                    </a:lnTo>
                    <a:lnTo>
                      <a:pt x="999" y="655"/>
                    </a:lnTo>
                    <a:lnTo>
                      <a:pt x="1002" y="652"/>
                    </a:lnTo>
                    <a:lnTo>
                      <a:pt x="1007" y="649"/>
                    </a:lnTo>
                    <a:lnTo>
                      <a:pt x="1011" y="647"/>
                    </a:lnTo>
                    <a:lnTo>
                      <a:pt x="1017" y="646"/>
                    </a:lnTo>
                    <a:lnTo>
                      <a:pt x="1021" y="646"/>
                    </a:lnTo>
                    <a:lnTo>
                      <a:pt x="1027" y="647"/>
                    </a:lnTo>
                    <a:lnTo>
                      <a:pt x="1032" y="649"/>
                    </a:lnTo>
                    <a:lnTo>
                      <a:pt x="1085" y="680"/>
                    </a:lnTo>
                    <a:lnTo>
                      <a:pt x="1085" y="680"/>
                    </a:lnTo>
                    <a:lnTo>
                      <a:pt x="1090" y="684"/>
                    </a:lnTo>
                    <a:lnTo>
                      <a:pt x="1093" y="687"/>
                    </a:lnTo>
                    <a:lnTo>
                      <a:pt x="1096" y="692"/>
                    </a:lnTo>
                    <a:lnTo>
                      <a:pt x="1098" y="697"/>
                    </a:lnTo>
                    <a:lnTo>
                      <a:pt x="1099" y="702"/>
                    </a:lnTo>
                    <a:lnTo>
                      <a:pt x="1098" y="708"/>
                    </a:lnTo>
                    <a:lnTo>
                      <a:pt x="1097" y="712"/>
                    </a:lnTo>
                    <a:lnTo>
                      <a:pt x="1094" y="718"/>
                    </a:lnTo>
                    <a:lnTo>
                      <a:pt x="1094" y="718"/>
                    </a:lnTo>
                    <a:lnTo>
                      <a:pt x="1092" y="722"/>
                    </a:lnTo>
                    <a:lnTo>
                      <a:pt x="1088" y="726"/>
                    </a:lnTo>
                    <a:lnTo>
                      <a:pt x="1083" y="728"/>
                    </a:lnTo>
                    <a:lnTo>
                      <a:pt x="1079" y="730"/>
                    </a:lnTo>
                    <a:lnTo>
                      <a:pt x="1073" y="732"/>
                    </a:lnTo>
                    <a:lnTo>
                      <a:pt x="1068" y="732"/>
                    </a:lnTo>
                    <a:lnTo>
                      <a:pt x="1063" y="730"/>
                    </a:lnTo>
                    <a:lnTo>
                      <a:pt x="1058" y="728"/>
                    </a:lnTo>
                    <a:lnTo>
                      <a:pt x="1004" y="697"/>
                    </a:lnTo>
                    <a:lnTo>
                      <a:pt x="1004" y="697"/>
                    </a:lnTo>
                    <a:close/>
                    <a:moveTo>
                      <a:pt x="1032" y="199"/>
                    </a:moveTo>
                    <a:lnTo>
                      <a:pt x="1032" y="199"/>
                    </a:lnTo>
                    <a:lnTo>
                      <a:pt x="1027" y="201"/>
                    </a:lnTo>
                    <a:lnTo>
                      <a:pt x="1021" y="202"/>
                    </a:lnTo>
                    <a:lnTo>
                      <a:pt x="1017" y="202"/>
                    </a:lnTo>
                    <a:lnTo>
                      <a:pt x="1011" y="202"/>
                    </a:lnTo>
                    <a:lnTo>
                      <a:pt x="1007" y="200"/>
                    </a:lnTo>
                    <a:lnTo>
                      <a:pt x="1002" y="198"/>
                    </a:lnTo>
                    <a:lnTo>
                      <a:pt x="999" y="193"/>
                    </a:lnTo>
                    <a:lnTo>
                      <a:pt x="995" y="188"/>
                    </a:lnTo>
                    <a:lnTo>
                      <a:pt x="995" y="188"/>
                    </a:lnTo>
                    <a:lnTo>
                      <a:pt x="993" y="184"/>
                    </a:lnTo>
                    <a:lnTo>
                      <a:pt x="992" y="178"/>
                    </a:lnTo>
                    <a:lnTo>
                      <a:pt x="991" y="174"/>
                    </a:lnTo>
                    <a:lnTo>
                      <a:pt x="992" y="168"/>
                    </a:lnTo>
                    <a:lnTo>
                      <a:pt x="994" y="163"/>
                    </a:lnTo>
                    <a:lnTo>
                      <a:pt x="996" y="159"/>
                    </a:lnTo>
                    <a:lnTo>
                      <a:pt x="1000" y="155"/>
                    </a:lnTo>
                    <a:lnTo>
                      <a:pt x="1004" y="152"/>
                    </a:lnTo>
                    <a:lnTo>
                      <a:pt x="1058" y="121"/>
                    </a:lnTo>
                    <a:lnTo>
                      <a:pt x="1058" y="121"/>
                    </a:lnTo>
                    <a:lnTo>
                      <a:pt x="1063" y="119"/>
                    </a:lnTo>
                    <a:lnTo>
                      <a:pt x="1068" y="118"/>
                    </a:lnTo>
                    <a:lnTo>
                      <a:pt x="1073" y="118"/>
                    </a:lnTo>
                    <a:lnTo>
                      <a:pt x="1079" y="119"/>
                    </a:lnTo>
                    <a:lnTo>
                      <a:pt x="1083" y="120"/>
                    </a:lnTo>
                    <a:lnTo>
                      <a:pt x="1088" y="123"/>
                    </a:lnTo>
                    <a:lnTo>
                      <a:pt x="1092" y="127"/>
                    </a:lnTo>
                    <a:lnTo>
                      <a:pt x="1094" y="131"/>
                    </a:lnTo>
                    <a:lnTo>
                      <a:pt x="1094" y="131"/>
                    </a:lnTo>
                    <a:lnTo>
                      <a:pt x="1097" y="136"/>
                    </a:lnTo>
                    <a:lnTo>
                      <a:pt x="1098" y="142"/>
                    </a:lnTo>
                    <a:lnTo>
                      <a:pt x="1099" y="146"/>
                    </a:lnTo>
                    <a:lnTo>
                      <a:pt x="1098" y="152"/>
                    </a:lnTo>
                    <a:lnTo>
                      <a:pt x="1096" y="157"/>
                    </a:lnTo>
                    <a:lnTo>
                      <a:pt x="1093" y="161"/>
                    </a:lnTo>
                    <a:lnTo>
                      <a:pt x="1090" y="166"/>
                    </a:lnTo>
                    <a:lnTo>
                      <a:pt x="1085" y="168"/>
                    </a:lnTo>
                    <a:lnTo>
                      <a:pt x="1032" y="199"/>
                    </a:lnTo>
                    <a:lnTo>
                      <a:pt x="1032" y="199"/>
                    </a:lnTo>
                    <a:close/>
                    <a:moveTo>
                      <a:pt x="1085" y="452"/>
                    </a:moveTo>
                    <a:lnTo>
                      <a:pt x="1085" y="452"/>
                    </a:lnTo>
                    <a:lnTo>
                      <a:pt x="1080" y="451"/>
                    </a:lnTo>
                    <a:lnTo>
                      <a:pt x="1075" y="450"/>
                    </a:lnTo>
                    <a:lnTo>
                      <a:pt x="1069" y="447"/>
                    </a:lnTo>
                    <a:lnTo>
                      <a:pt x="1066" y="444"/>
                    </a:lnTo>
                    <a:lnTo>
                      <a:pt x="1063" y="439"/>
                    </a:lnTo>
                    <a:lnTo>
                      <a:pt x="1060" y="435"/>
                    </a:lnTo>
                    <a:lnTo>
                      <a:pt x="1058" y="430"/>
                    </a:lnTo>
                    <a:lnTo>
                      <a:pt x="1058" y="425"/>
                    </a:lnTo>
                    <a:lnTo>
                      <a:pt x="1058" y="425"/>
                    </a:lnTo>
                    <a:lnTo>
                      <a:pt x="1058" y="419"/>
                    </a:lnTo>
                    <a:lnTo>
                      <a:pt x="1060" y="413"/>
                    </a:lnTo>
                    <a:lnTo>
                      <a:pt x="1063" y="409"/>
                    </a:lnTo>
                    <a:lnTo>
                      <a:pt x="1066" y="405"/>
                    </a:lnTo>
                    <a:lnTo>
                      <a:pt x="1069" y="402"/>
                    </a:lnTo>
                    <a:lnTo>
                      <a:pt x="1075" y="400"/>
                    </a:lnTo>
                    <a:lnTo>
                      <a:pt x="1080" y="397"/>
                    </a:lnTo>
                    <a:lnTo>
                      <a:pt x="1085" y="397"/>
                    </a:lnTo>
                    <a:lnTo>
                      <a:pt x="1146" y="397"/>
                    </a:lnTo>
                    <a:lnTo>
                      <a:pt x="1146" y="397"/>
                    </a:lnTo>
                    <a:lnTo>
                      <a:pt x="1152" y="397"/>
                    </a:lnTo>
                    <a:lnTo>
                      <a:pt x="1157" y="400"/>
                    </a:lnTo>
                    <a:lnTo>
                      <a:pt x="1162" y="402"/>
                    </a:lnTo>
                    <a:lnTo>
                      <a:pt x="1165" y="405"/>
                    </a:lnTo>
                    <a:lnTo>
                      <a:pt x="1169" y="409"/>
                    </a:lnTo>
                    <a:lnTo>
                      <a:pt x="1171" y="413"/>
                    </a:lnTo>
                    <a:lnTo>
                      <a:pt x="1173" y="419"/>
                    </a:lnTo>
                    <a:lnTo>
                      <a:pt x="1173" y="425"/>
                    </a:lnTo>
                    <a:lnTo>
                      <a:pt x="1173" y="425"/>
                    </a:lnTo>
                    <a:lnTo>
                      <a:pt x="1173" y="430"/>
                    </a:lnTo>
                    <a:lnTo>
                      <a:pt x="1171" y="435"/>
                    </a:lnTo>
                    <a:lnTo>
                      <a:pt x="1169" y="439"/>
                    </a:lnTo>
                    <a:lnTo>
                      <a:pt x="1165" y="444"/>
                    </a:lnTo>
                    <a:lnTo>
                      <a:pt x="1162" y="447"/>
                    </a:lnTo>
                    <a:lnTo>
                      <a:pt x="1157" y="450"/>
                    </a:lnTo>
                    <a:lnTo>
                      <a:pt x="1152" y="451"/>
                    </a:lnTo>
                    <a:lnTo>
                      <a:pt x="1146" y="452"/>
                    </a:lnTo>
                    <a:lnTo>
                      <a:pt x="1085" y="452"/>
                    </a:lnTo>
                    <a:lnTo>
                      <a:pt x="1085" y="452"/>
                    </a:lnTo>
                    <a:close/>
                    <a:moveTo>
                      <a:pt x="169" y="152"/>
                    </a:moveTo>
                    <a:lnTo>
                      <a:pt x="169" y="152"/>
                    </a:lnTo>
                    <a:lnTo>
                      <a:pt x="173" y="155"/>
                    </a:lnTo>
                    <a:lnTo>
                      <a:pt x="177" y="159"/>
                    </a:lnTo>
                    <a:lnTo>
                      <a:pt x="180" y="163"/>
                    </a:lnTo>
                    <a:lnTo>
                      <a:pt x="181" y="168"/>
                    </a:lnTo>
                    <a:lnTo>
                      <a:pt x="183" y="174"/>
                    </a:lnTo>
                    <a:lnTo>
                      <a:pt x="183" y="178"/>
                    </a:lnTo>
                    <a:lnTo>
                      <a:pt x="181" y="184"/>
                    </a:lnTo>
                    <a:lnTo>
                      <a:pt x="179" y="188"/>
                    </a:lnTo>
                    <a:lnTo>
                      <a:pt x="179" y="188"/>
                    </a:lnTo>
                    <a:lnTo>
                      <a:pt x="176" y="193"/>
                    </a:lnTo>
                    <a:lnTo>
                      <a:pt x="172" y="198"/>
                    </a:lnTo>
                    <a:lnTo>
                      <a:pt x="168" y="200"/>
                    </a:lnTo>
                    <a:lnTo>
                      <a:pt x="162" y="202"/>
                    </a:lnTo>
                    <a:lnTo>
                      <a:pt x="157" y="202"/>
                    </a:lnTo>
                    <a:lnTo>
                      <a:pt x="152" y="202"/>
                    </a:lnTo>
                    <a:lnTo>
                      <a:pt x="147" y="201"/>
                    </a:lnTo>
                    <a:lnTo>
                      <a:pt x="142" y="199"/>
                    </a:lnTo>
                    <a:lnTo>
                      <a:pt x="89" y="168"/>
                    </a:lnTo>
                    <a:lnTo>
                      <a:pt x="89" y="168"/>
                    </a:lnTo>
                    <a:lnTo>
                      <a:pt x="84" y="166"/>
                    </a:lnTo>
                    <a:lnTo>
                      <a:pt x="81" y="161"/>
                    </a:lnTo>
                    <a:lnTo>
                      <a:pt x="78" y="157"/>
                    </a:lnTo>
                    <a:lnTo>
                      <a:pt x="76" y="152"/>
                    </a:lnTo>
                    <a:lnTo>
                      <a:pt x="75" y="146"/>
                    </a:lnTo>
                    <a:lnTo>
                      <a:pt x="75" y="142"/>
                    </a:lnTo>
                    <a:lnTo>
                      <a:pt x="76" y="136"/>
                    </a:lnTo>
                    <a:lnTo>
                      <a:pt x="79" y="131"/>
                    </a:lnTo>
                    <a:lnTo>
                      <a:pt x="79" y="131"/>
                    </a:lnTo>
                    <a:lnTo>
                      <a:pt x="82" y="127"/>
                    </a:lnTo>
                    <a:lnTo>
                      <a:pt x="86" y="123"/>
                    </a:lnTo>
                    <a:lnTo>
                      <a:pt x="90" y="120"/>
                    </a:lnTo>
                    <a:lnTo>
                      <a:pt x="96" y="119"/>
                    </a:lnTo>
                    <a:lnTo>
                      <a:pt x="100" y="118"/>
                    </a:lnTo>
                    <a:lnTo>
                      <a:pt x="106" y="118"/>
                    </a:lnTo>
                    <a:lnTo>
                      <a:pt x="111" y="119"/>
                    </a:lnTo>
                    <a:lnTo>
                      <a:pt x="116" y="121"/>
                    </a:lnTo>
                    <a:lnTo>
                      <a:pt x="169" y="152"/>
                    </a:lnTo>
                    <a:lnTo>
                      <a:pt x="169" y="152"/>
                    </a:lnTo>
                    <a:close/>
                    <a:moveTo>
                      <a:pt x="142" y="649"/>
                    </a:moveTo>
                    <a:lnTo>
                      <a:pt x="142" y="649"/>
                    </a:lnTo>
                    <a:lnTo>
                      <a:pt x="147" y="647"/>
                    </a:lnTo>
                    <a:lnTo>
                      <a:pt x="152" y="646"/>
                    </a:lnTo>
                    <a:lnTo>
                      <a:pt x="157" y="646"/>
                    </a:lnTo>
                    <a:lnTo>
                      <a:pt x="162" y="647"/>
                    </a:lnTo>
                    <a:lnTo>
                      <a:pt x="168" y="649"/>
                    </a:lnTo>
                    <a:lnTo>
                      <a:pt x="172" y="652"/>
                    </a:lnTo>
                    <a:lnTo>
                      <a:pt x="176" y="655"/>
                    </a:lnTo>
                    <a:lnTo>
                      <a:pt x="179" y="660"/>
                    </a:lnTo>
                    <a:lnTo>
                      <a:pt x="179" y="660"/>
                    </a:lnTo>
                    <a:lnTo>
                      <a:pt x="181" y="664"/>
                    </a:lnTo>
                    <a:lnTo>
                      <a:pt x="183" y="670"/>
                    </a:lnTo>
                    <a:lnTo>
                      <a:pt x="183" y="676"/>
                    </a:lnTo>
                    <a:lnTo>
                      <a:pt x="181" y="680"/>
                    </a:lnTo>
                    <a:lnTo>
                      <a:pt x="180" y="686"/>
                    </a:lnTo>
                    <a:lnTo>
                      <a:pt x="177" y="689"/>
                    </a:lnTo>
                    <a:lnTo>
                      <a:pt x="173" y="694"/>
                    </a:lnTo>
                    <a:lnTo>
                      <a:pt x="169" y="697"/>
                    </a:lnTo>
                    <a:lnTo>
                      <a:pt x="116" y="728"/>
                    </a:lnTo>
                    <a:lnTo>
                      <a:pt x="116" y="728"/>
                    </a:lnTo>
                    <a:lnTo>
                      <a:pt x="111" y="730"/>
                    </a:lnTo>
                    <a:lnTo>
                      <a:pt x="106" y="732"/>
                    </a:lnTo>
                    <a:lnTo>
                      <a:pt x="100" y="732"/>
                    </a:lnTo>
                    <a:lnTo>
                      <a:pt x="96" y="730"/>
                    </a:lnTo>
                    <a:lnTo>
                      <a:pt x="90" y="728"/>
                    </a:lnTo>
                    <a:lnTo>
                      <a:pt x="86" y="726"/>
                    </a:lnTo>
                    <a:lnTo>
                      <a:pt x="82" y="722"/>
                    </a:lnTo>
                    <a:lnTo>
                      <a:pt x="79" y="718"/>
                    </a:lnTo>
                    <a:lnTo>
                      <a:pt x="79" y="718"/>
                    </a:lnTo>
                    <a:lnTo>
                      <a:pt x="76" y="712"/>
                    </a:lnTo>
                    <a:lnTo>
                      <a:pt x="75" y="708"/>
                    </a:lnTo>
                    <a:lnTo>
                      <a:pt x="75" y="702"/>
                    </a:lnTo>
                    <a:lnTo>
                      <a:pt x="76" y="697"/>
                    </a:lnTo>
                    <a:lnTo>
                      <a:pt x="78" y="692"/>
                    </a:lnTo>
                    <a:lnTo>
                      <a:pt x="81" y="687"/>
                    </a:lnTo>
                    <a:lnTo>
                      <a:pt x="84" y="684"/>
                    </a:lnTo>
                    <a:lnTo>
                      <a:pt x="89" y="680"/>
                    </a:lnTo>
                    <a:lnTo>
                      <a:pt x="142" y="649"/>
                    </a:lnTo>
                    <a:lnTo>
                      <a:pt x="142" y="649"/>
                    </a:lnTo>
                    <a:close/>
                    <a:moveTo>
                      <a:pt x="89" y="397"/>
                    </a:moveTo>
                    <a:lnTo>
                      <a:pt x="89" y="397"/>
                    </a:lnTo>
                    <a:lnTo>
                      <a:pt x="94" y="397"/>
                    </a:lnTo>
                    <a:lnTo>
                      <a:pt x="99" y="400"/>
                    </a:lnTo>
                    <a:lnTo>
                      <a:pt x="104" y="402"/>
                    </a:lnTo>
                    <a:lnTo>
                      <a:pt x="108" y="405"/>
                    </a:lnTo>
                    <a:lnTo>
                      <a:pt x="112" y="409"/>
                    </a:lnTo>
                    <a:lnTo>
                      <a:pt x="114" y="413"/>
                    </a:lnTo>
                    <a:lnTo>
                      <a:pt x="115" y="419"/>
                    </a:lnTo>
                    <a:lnTo>
                      <a:pt x="116" y="425"/>
                    </a:lnTo>
                    <a:lnTo>
                      <a:pt x="116" y="425"/>
                    </a:lnTo>
                    <a:lnTo>
                      <a:pt x="115" y="430"/>
                    </a:lnTo>
                    <a:lnTo>
                      <a:pt x="114" y="435"/>
                    </a:lnTo>
                    <a:lnTo>
                      <a:pt x="112" y="439"/>
                    </a:lnTo>
                    <a:lnTo>
                      <a:pt x="108" y="444"/>
                    </a:lnTo>
                    <a:lnTo>
                      <a:pt x="104" y="447"/>
                    </a:lnTo>
                    <a:lnTo>
                      <a:pt x="99" y="450"/>
                    </a:lnTo>
                    <a:lnTo>
                      <a:pt x="94" y="451"/>
                    </a:lnTo>
                    <a:lnTo>
                      <a:pt x="89" y="452"/>
                    </a:lnTo>
                    <a:lnTo>
                      <a:pt x="27" y="452"/>
                    </a:lnTo>
                    <a:lnTo>
                      <a:pt x="27" y="452"/>
                    </a:lnTo>
                    <a:lnTo>
                      <a:pt x="22" y="451"/>
                    </a:lnTo>
                    <a:lnTo>
                      <a:pt x="17" y="450"/>
                    </a:lnTo>
                    <a:lnTo>
                      <a:pt x="13" y="447"/>
                    </a:lnTo>
                    <a:lnTo>
                      <a:pt x="8" y="444"/>
                    </a:lnTo>
                    <a:lnTo>
                      <a:pt x="5" y="439"/>
                    </a:lnTo>
                    <a:lnTo>
                      <a:pt x="2" y="435"/>
                    </a:lnTo>
                    <a:lnTo>
                      <a:pt x="1" y="430"/>
                    </a:lnTo>
                    <a:lnTo>
                      <a:pt x="0" y="425"/>
                    </a:lnTo>
                    <a:lnTo>
                      <a:pt x="0" y="425"/>
                    </a:lnTo>
                    <a:lnTo>
                      <a:pt x="1" y="419"/>
                    </a:lnTo>
                    <a:lnTo>
                      <a:pt x="2" y="413"/>
                    </a:lnTo>
                    <a:lnTo>
                      <a:pt x="5" y="409"/>
                    </a:lnTo>
                    <a:lnTo>
                      <a:pt x="8" y="405"/>
                    </a:lnTo>
                    <a:lnTo>
                      <a:pt x="13" y="402"/>
                    </a:lnTo>
                    <a:lnTo>
                      <a:pt x="17" y="400"/>
                    </a:lnTo>
                    <a:lnTo>
                      <a:pt x="22" y="397"/>
                    </a:lnTo>
                    <a:lnTo>
                      <a:pt x="27" y="397"/>
                    </a:lnTo>
                    <a:lnTo>
                      <a:pt x="89" y="397"/>
                    </a:lnTo>
                    <a:lnTo>
                      <a:pt x="89" y="397"/>
                    </a:lnTo>
                    <a:close/>
                    <a:moveTo>
                      <a:pt x="381" y="303"/>
                    </a:moveTo>
                    <a:lnTo>
                      <a:pt x="381" y="303"/>
                    </a:lnTo>
                    <a:lnTo>
                      <a:pt x="380" y="297"/>
                    </a:lnTo>
                    <a:lnTo>
                      <a:pt x="380" y="292"/>
                    </a:lnTo>
                    <a:lnTo>
                      <a:pt x="381" y="287"/>
                    </a:lnTo>
                    <a:lnTo>
                      <a:pt x="383" y="282"/>
                    </a:lnTo>
                    <a:lnTo>
                      <a:pt x="386" y="277"/>
                    </a:lnTo>
                    <a:lnTo>
                      <a:pt x="390" y="274"/>
                    </a:lnTo>
                    <a:lnTo>
                      <a:pt x="395" y="271"/>
                    </a:lnTo>
                    <a:lnTo>
                      <a:pt x="399" y="268"/>
                    </a:lnTo>
                    <a:lnTo>
                      <a:pt x="399" y="268"/>
                    </a:lnTo>
                    <a:lnTo>
                      <a:pt x="405" y="268"/>
                    </a:lnTo>
                    <a:lnTo>
                      <a:pt x="410" y="268"/>
                    </a:lnTo>
                    <a:lnTo>
                      <a:pt x="415" y="270"/>
                    </a:lnTo>
                    <a:lnTo>
                      <a:pt x="420" y="271"/>
                    </a:lnTo>
                    <a:lnTo>
                      <a:pt x="425" y="274"/>
                    </a:lnTo>
                    <a:lnTo>
                      <a:pt x="428" y="277"/>
                    </a:lnTo>
                    <a:lnTo>
                      <a:pt x="431" y="282"/>
                    </a:lnTo>
                    <a:lnTo>
                      <a:pt x="434" y="288"/>
                    </a:lnTo>
                    <a:lnTo>
                      <a:pt x="449" y="341"/>
                    </a:lnTo>
                    <a:lnTo>
                      <a:pt x="449" y="341"/>
                    </a:lnTo>
                    <a:lnTo>
                      <a:pt x="477" y="331"/>
                    </a:lnTo>
                    <a:lnTo>
                      <a:pt x="507" y="323"/>
                    </a:lnTo>
                    <a:lnTo>
                      <a:pt x="507" y="323"/>
                    </a:lnTo>
                    <a:lnTo>
                      <a:pt x="508" y="323"/>
                    </a:lnTo>
                    <a:lnTo>
                      <a:pt x="508" y="323"/>
                    </a:lnTo>
                    <a:lnTo>
                      <a:pt x="533" y="319"/>
                    </a:lnTo>
                    <a:lnTo>
                      <a:pt x="559" y="316"/>
                    </a:lnTo>
                    <a:lnTo>
                      <a:pt x="559" y="275"/>
                    </a:lnTo>
                    <a:lnTo>
                      <a:pt x="559" y="275"/>
                    </a:lnTo>
                    <a:lnTo>
                      <a:pt x="560" y="270"/>
                    </a:lnTo>
                    <a:lnTo>
                      <a:pt x="562" y="264"/>
                    </a:lnTo>
                    <a:lnTo>
                      <a:pt x="564" y="259"/>
                    </a:lnTo>
                    <a:lnTo>
                      <a:pt x="567" y="256"/>
                    </a:lnTo>
                    <a:lnTo>
                      <a:pt x="572" y="252"/>
                    </a:lnTo>
                    <a:lnTo>
                      <a:pt x="576" y="250"/>
                    </a:lnTo>
                    <a:lnTo>
                      <a:pt x="581" y="248"/>
                    </a:lnTo>
                    <a:lnTo>
                      <a:pt x="587" y="248"/>
                    </a:lnTo>
                    <a:lnTo>
                      <a:pt x="587" y="248"/>
                    </a:lnTo>
                    <a:lnTo>
                      <a:pt x="592" y="248"/>
                    </a:lnTo>
                    <a:lnTo>
                      <a:pt x="598" y="250"/>
                    </a:lnTo>
                    <a:lnTo>
                      <a:pt x="603" y="252"/>
                    </a:lnTo>
                    <a:lnTo>
                      <a:pt x="606" y="256"/>
                    </a:lnTo>
                    <a:lnTo>
                      <a:pt x="609" y="259"/>
                    </a:lnTo>
                    <a:lnTo>
                      <a:pt x="612" y="264"/>
                    </a:lnTo>
                    <a:lnTo>
                      <a:pt x="614" y="270"/>
                    </a:lnTo>
                    <a:lnTo>
                      <a:pt x="614" y="275"/>
                    </a:lnTo>
                    <a:lnTo>
                      <a:pt x="614" y="316"/>
                    </a:lnTo>
                    <a:lnTo>
                      <a:pt x="614" y="316"/>
                    </a:lnTo>
                    <a:lnTo>
                      <a:pt x="640" y="319"/>
                    </a:lnTo>
                    <a:lnTo>
                      <a:pt x="667" y="323"/>
                    </a:lnTo>
                    <a:lnTo>
                      <a:pt x="667" y="324"/>
                    </a:lnTo>
                    <a:lnTo>
                      <a:pt x="667" y="323"/>
                    </a:lnTo>
                    <a:lnTo>
                      <a:pt x="667" y="323"/>
                    </a:lnTo>
                    <a:lnTo>
                      <a:pt x="696" y="331"/>
                    </a:lnTo>
                    <a:lnTo>
                      <a:pt x="725" y="341"/>
                    </a:lnTo>
                    <a:lnTo>
                      <a:pt x="741" y="288"/>
                    </a:lnTo>
                    <a:lnTo>
                      <a:pt x="741" y="288"/>
                    </a:lnTo>
                    <a:lnTo>
                      <a:pt x="743" y="282"/>
                    </a:lnTo>
                    <a:lnTo>
                      <a:pt x="745" y="277"/>
                    </a:lnTo>
                    <a:lnTo>
                      <a:pt x="749" y="274"/>
                    </a:lnTo>
                    <a:lnTo>
                      <a:pt x="753" y="271"/>
                    </a:lnTo>
                    <a:lnTo>
                      <a:pt x="758" y="270"/>
                    </a:lnTo>
                    <a:lnTo>
                      <a:pt x="764" y="268"/>
                    </a:lnTo>
                    <a:lnTo>
                      <a:pt x="769" y="268"/>
                    </a:lnTo>
                    <a:lnTo>
                      <a:pt x="774" y="268"/>
                    </a:lnTo>
                    <a:lnTo>
                      <a:pt x="774" y="268"/>
                    </a:lnTo>
                    <a:lnTo>
                      <a:pt x="779" y="271"/>
                    </a:lnTo>
                    <a:lnTo>
                      <a:pt x="784" y="274"/>
                    </a:lnTo>
                    <a:lnTo>
                      <a:pt x="787" y="277"/>
                    </a:lnTo>
                    <a:lnTo>
                      <a:pt x="791" y="282"/>
                    </a:lnTo>
                    <a:lnTo>
                      <a:pt x="793" y="287"/>
                    </a:lnTo>
                    <a:lnTo>
                      <a:pt x="793" y="292"/>
                    </a:lnTo>
                    <a:lnTo>
                      <a:pt x="794" y="297"/>
                    </a:lnTo>
                    <a:lnTo>
                      <a:pt x="793" y="303"/>
                    </a:lnTo>
                    <a:lnTo>
                      <a:pt x="693" y="646"/>
                    </a:lnTo>
                    <a:lnTo>
                      <a:pt x="693" y="646"/>
                    </a:lnTo>
                    <a:lnTo>
                      <a:pt x="690" y="652"/>
                    </a:lnTo>
                    <a:lnTo>
                      <a:pt x="687" y="656"/>
                    </a:lnTo>
                    <a:lnTo>
                      <a:pt x="684" y="660"/>
                    </a:lnTo>
                    <a:lnTo>
                      <a:pt x="679" y="663"/>
                    </a:lnTo>
                    <a:lnTo>
                      <a:pt x="674" y="664"/>
                    </a:lnTo>
                    <a:lnTo>
                      <a:pt x="670" y="665"/>
                    </a:lnTo>
                    <a:lnTo>
                      <a:pt x="664" y="667"/>
                    </a:lnTo>
                    <a:lnTo>
                      <a:pt x="659" y="665"/>
                    </a:lnTo>
                    <a:lnTo>
                      <a:pt x="659" y="665"/>
                    </a:lnTo>
                    <a:lnTo>
                      <a:pt x="654" y="663"/>
                    </a:lnTo>
                    <a:lnTo>
                      <a:pt x="649" y="660"/>
                    </a:lnTo>
                    <a:lnTo>
                      <a:pt x="645" y="656"/>
                    </a:lnTo>
                    <a:lnTo>
                      <a:pt x="643" y="652"/>
                    </a:lnTo>
                    <a:lnTo>
                      <a:pt x="640" y="647"/>
                    </a:lnTo>
                    <a:lnTo>
                      <a:pt x="639" y="643"/>
                    </a:lnTo>
                    <a:lnTo>
                      <a:pt x="639" y="637"/>
                    </a:lnTo>
                    <a:lnTo>
                      <a:pt x="640" y="631"/>
                    </a:lnTo>
                    <a:lnTo>
                      <a:pt x="710" y="394"/>
                    </a:lnTo>
                    <a:lnTo>
                      <a:pt x="710" y="394"/>
                    </a:lnTo>
                    <a:lnTo>
                      <a:pt x="684" y="385"/>
                    </a:lnTo>
                    <a:lnTo>
                      <a:pt x="655" y="377"/>
                    </a:lnTo>
                    <a:lnTo>
                      <a:pt x="655" y="377"/>
                    </a:lnTo>
                    <a:lnTo>
                      <a:pt x="655" y="377"/>
                    </a:lnTo>
                    <a:lnTo>
                      <a:pt x="636" y="373"/>
                    </a:lnTo>
                    <a:lnTo>
                      <a:pt x="614" y="371"/>
                    </a:lnTo>
                    <a:lnTo>
                      <a:pt x="614" y="438"/>
                    </a:lnTo>
                    <a:lnTo>
                      <a:pt x="614" y="438"/>
                    </a:lnTo>
                    <a:lnTo>
                      <a:pt x="614" y="443"/>
                    </a:lnTo>
                    <a:lnTo>
                      <a:pt x="612" y="449"/>
                    </a:lnTo>
                    <a:lnTo>
                      <a:pt x="609" y="453"/>
                    </a:lnTo>
                    <a:lnTo>
                      <a:pt x="606" y="457"/>
                    </a:lnTo>
                    <a:lnTo>
                      <a:pt x="603" y="460"/>
                    </a:lnTo>
                    <a:lnTo>
                      <a:pt x="598" y="463"/>
                    </a:lnTo>
                    <a:lnTo>
                      <a:pt x="592" y="465"/>
                    </a:lnTo>
                    <a:lnTo>
                      <a:pt x="587" y="466"/>
                    </a:lnTo>
                    <a:lnTo>
                      <a:pt x="587" y="466"/>
                    </a:lnTo>
                    <a:lnTo>
                      <a:pt x="581" y="465"/>
                    </a:lnTo>
                    <a:lnTo>
                      <a:pt x="576" y="463"/>
                    </a:lnTo>
                    <a:lnTo>
                      <a:pt x="572" y="460"/>
                    </a:lnTo>
                    <a:lnTo>
                      <a:pt x="567" y="457"/>
                    </a:lnTo>
                    <a:lnTo>
                      <a:pt x="564" y="453"/>
                    </a:lnTo>
                    <a:lnTo>
                      <a:pt x="562" y="449"/>
                    </a:lnTo>
                    <a:lnTo>
                      <a:pt x="560" y="443"/>
                    </a:lnTo>
                    <a:lnTo>
                      <a:pt x="559" y="438"/>
                    </a:lnTo>
                    <a:lnTo>
                      <a:pt x="559" y="371"/>
                    </a:lnTo>
                    <a:lnTo>
                      <a:pt x="559" y="371"/>
                    </a:lnTo>
                    <a:lnTo>
                      <a:pt x="539" y="373"/>
                    </a:lnTo>
                    <a:lnTo>
                      <a:pt x="519" y="377"/>
                    </a:lnTo>
                    <a:lnTo>
                      <a:pt x="519" y="377"/>
                    </a:lnTo>
                    <a:lnTo>
                      <a:pt x="518" y="377"/>
                    </a:lnTo>
                    <a:lnTo>
                      <a:pt x="518" y="377"/>
                    </a:lnTo>
                    <a:lnTo>
                      <a:pt x="491" y="385"/>
                    </a:lnTo>
                    <a:lnTo>
                      <a:pt x="464" y="394"/>
                    </a:lnTo>
                    <a:lnTo>
                      <a:pt x="534" y="631"/>
                    </a:lnTo>
                    <a:lnTo>
                      <a:pt x="534" y="631"/>
                    </a:lnTo>
                    <a:lnTo>
                      <a:pt x="534" y="637"/>
                    </a:lnTo>
                    <a:lnTo>
                      <a:pt x="534" y="643"/>
                    </a:lnTo>
                    <a:lnTo>
                      <a:pt x="533" y="647"/>
                    </a:lnTo>
                    <a:lnTo>
                      <a:pt x="532" y="652"/>
                    </a:lnTo>
                    <a:lnTo>
                      <a:pt x="528" y="656"/>
                    </a:lnTo>
                    <a:lnTo>
                      <a:pt x="525" y="660"/>
                    </a:lnTo>
                    <a:lnTo>
                      <a:pt x="520" y="663"/>
                    </a:lnTo>
                    <a:lnTo>
                      <a:pt x="515" y="665"/>
                    </a:lnTo>
                    <a:lnTo>
                      <a:pt x="515" y="665"/>
                    </a:lnTo>
                    <a:lnTo>
                      <a:pt x="510" y="667"/>
                    </a:lnTo>
                    <a:lnTo>
                      <a:pt x="504" y="665"/>
                    </a:lnTo>
                    <a:lnTo>
                      <a:pt x="499" y="664"/>
                    </a:lnTo>
                    <a:lnTo>
                      <a:pt x="494" y="663"/>
                    </a:lnTo>
                    <a:lnTo>
                      <a:pt x="490" y="660"/>
                    </a:lnTo>
                    <a:lnTo>
                      <a:pt x="486" y="656"/>
                    </a:lnTo>
                    <a:lnTo>
                      <a:pt x="483" y="652"/>
                    </a:lnTo>
                    <a:lnTo>
                      <a:pt x="482" y="646"/>
                    </a:lnTo>
                    <a:lnTo>
                      <a:pt x="381" y="303"/>
                    </a:lnTo>
                    <a:lnTo>
                      <a:pt x="381" y="303"/>
                    </a:lnTo>
                    <a:close/>
                  </a:path>
                </a:pathLst>
              </a:custGeom>
              <a:solidFill>
                <a:srgbClr val="222D47"/>
              </a:solidFill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ko-KR" altLang="en-US" sz="2400"/>
              </a:p>
            </p:txBody>
          </p:sp>
        </p:grpSp>
        <p:grpSp>
          <p:nvGrpSpPr>
            <p:cNvPr id="20" name="그룹 16"/>
            <p:cNvGrpSpPr/>
            <p:nvPr/>
          </p:nvGrpSpPr>
          <p:grpSpPr>
            <a:xfrm>
              <a:off x="835928" y="3514032"/>
              <a:ext cx="807055" cy="807055"/>
              <a:chOff x="835928" y="3514032"/>
              <a:chExt cx="807055" cy="807055"/>
            </a:xfrm>
          </p:grpSpPr>
          <p:sp>
            <p:nvSpPr>
              <p:cNvPr id="28" name="타원 24"/>
              <p:cNvSpPr/>
              <p:nvPr/>
            </p:nvSpPr>
            <p:spPr>
              <a:xfrm rot="16200000">
                <a:off x="835928" y="3514032"/>
                <a:ext cx="807055" cy="807055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222D4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400"/>
              </a:p>
            </p:txBody>
          </p:sp>
          <p:sp>
            <p:nvSpPr>
              <p:cNvPr id="29" name="Freeform 7"/>
              <p:cNvSpPr>
                <a:spLocks noEditPoints="1"/>
              </p:cNvSpPr>
              <p:nvPr/>
            </p:nvSpPr>
            <p:spPr bwMode="auto">
              <a:xfrm>
                <a:off x="1026485" y="3704042"/>
                <a:ext cx="425940" cy="427035"/>
              </a:xfrm>
              <a:custGeom>
                <a:avLst/>
                <a:gdLst>
                  <a:gd name="T0" fmla="*/ 634 w 1166"/>
                  <a:gd name="T1" fmla="*/ 983 h 1168"/>
                  <a:gd name="T2" fmla="*/ 855 w 1166"/>
                  <a:gd name="T3" fmla="*/ 885 h 1168"/>
                  <a:gd name="T4" fmla="*/ 878 w 1166"/>
                  <a:gd name="T5" fmla="*/ 852 h 1168"/>
                  <a:gd name="T6" fmla="*/ 1163 w 1166"/>
                  <a:gd name="T7" fmla="*/ 908 h 1168"/>
                  <a:gd name="T8" fmla="*/ 937 w 1166"/>
                  <a:gd name="T9" fmla="*/ 931 h 1168"/>
                  <a:gd name="T10" fmla="*/ 921 w 1166"/>
                  <a:gd name="T11" fmla="*/ 1044 h 1168"/>
                  <a:gd name="T12" fmla="*/ 709 w 1166"/>
                  <a:gd name="T13" fmla="*/ 1138 h 1168"/>
                  <a:gd name="T14" fmla="*/ 673 w 1166"/>
                  <a:gd name="T15" fmla="*/ 1168 h 1168"/>
                  <a:gd name="T16" fmla="*/ 410 w 1166"/>
                  <a:gd name="T17" fmla="*/ 1096 h 1168"/>
                  <a:gd name="T18" fmla="*/ 209 w 1166"/>
                  <a:gd name="T19" fmla="*/ 730 h 1168"/>
                  <a:gd name="T20" fmla="*/ 249 w 1166"/>
                  <a:gd name="T21" fmla="*/ 708 h 1168"/>
                  <a:gd name="T22" fmla="*/ 257 w 1166"/>
                  <a:gd name="T23" fmla="*/ 575 h 1168"/>
                  <a:gd name="T24" fmla="*/ 53 w 1166"/>
                  <a:gd name="T25" fmla="*/ 540 h 1168"/>
                  <a:gd name="T26" fmla="*/ 10 w 1166"/>
                  <a:gd name="T27" fmla="*/ 568 h 1168"/>
                  <a:gd name="T28" fmla="*/ 10 w 1166"/>
                  <a:gd name="T29" fmla="*/ 700 h 1168"/>
                  <a:gd name="T30" fmla="*/ 223 w 1166"/>
                  <a:gd name="T31" fmla="*/ 953 h 1168"/>
                  <a:gd name="T32" fmla="*/ 333 w 1166"/>
                  <a:gd name="T33" fmla="*/ 797 h 1168"/>
                  <a:gd name="T34" fmla="*/ 489 w 1166"/>
                  <a:gd name="T35" fmla="*/ 731 h 1168"/>
                  <a:gd name="T36" fmla="*/ 420 w 1166"/>
                  <a:gd name="T37" fmla="*/ 898 h 1168"/>
                  <a:gd name="T38" fmla="*/ 298 w 1166"/>
                  <a:gd name="T39" fmla="*/ 1036 h 1168"/>
                  <a:gd name="T40" fmla="*/ 228 w 1166"/>
                  <a:gd name="T41" fmla="*/ 1031 h 1168"/>
                  <a:gd name="T42" fmla="*/ 215 w 1166"/>
                  <a:gd name="T43" fmla="*/ 963 h 1168"/>
                  <a:gd name="T44" fmla="*/ 566 w 1166"/>
                  <a:gd name="T45" fmla="*/ 11 h 1168"/>
                  <a:gd name="T46" fmla="*/ 606 w 1166"/>
                  <a:gd name="T47" fmla="*/ 58 h 1168"/>
                  <a:gd name="T48" fmla="*/ 610 w 1166"/>
                  <a:gd name="T49" fmla="*/ 113 h 1168"/>
                  <a:gd name="T50" fmla="*/ 576 w 1166"/>
                  <a:gd name="T51" fmla="*/ 176 h 1168"/>
                  <a:gd name="T52" fmla="*/ 517 w 1166"/>
                  <a:gd name="T53" fmla="*/ 208 h 1168"/>
                  <a:gd name="T54" fmla="*/ 467 w 1166"/>
                  <a:gd name="T55" fmla="*/ 189 h 1168"/>
                  <a:gd name="T56" fmla="*/ 435 w 1166"/>
                  <a:gd name="T57" fmla="*/ 127 h 1168"/>
                  <a:gd name="T58" fmla="*/ 438 w 1166"/>
                  <a:gd name="T59" fmla="*/ 66 h 1168"/>
                  <a:gd name="T60" fmla="*/ 474 w 1166"/>
                  <a:gd name="T61" fmla="*/ 16 h 1168"/>
                  <a:gd name="T62" fmla="*/ 532 w 1166"/>
                  <a:gd name="T63" fmla="*/ 1 h 1168"/>
                  <a:gd name="T64" fmla="*/ 564 w 1166"/>
                  <a:gd name="T65" fmla="*/ 268 h 1168"/>
                  <a:gd name="T66" fmla="*/ 684 w 1166"/>
                  <a:gd name="T67" fmla="*/ 378 h 1168"/>
                  <a:gd name="T68" fmla="*/ 822 w 1166"/>
                  <a:gd name="T69" fmla="*/ 391 h 1168"/>
                  <a:gd name="T70" fmla="*/ 861 w 1166"/>
                  <a:gd name="T71" fmla="*/ 417 h 1168"/>
                  <a:gd name="T72" fmla="*/ 851 w 1166"/>
                  <a:gd name="T73" fmla="*/ 471 h 1168"/>
                  <a:gd name="T74" fmla="*/ 725 w 1166"/>
                  <a:gd name="T75" fmla="*/ 489 h 1168"/>
                  <a:gd name="T76" fmla="*/ 633 w 1166"/>
                  <a:gd name="T77" fmla="*/ 467 h 1168"/>
                  <a:gd name="T78" fmla="*/ 547 w 1166"/>
                  <a:gd name="T79" fmla="*/ 559 h 1168"/>
                  <a:gd name="T80" fmla="*/ 683 w 1166"/>
                  <a:gd name="T81" fmla="*/ 630 h 1168"/>
                  <a:gd name="T82" fmla="*/ 768 w 1166"/>
                  <a:gd name="T83" fmla="*/ 746 h 1168"/>
                  <a:gd name="T84" fmla="*/ 805 w 1166"/>
                  <a:gd name="T85" fmla="*/ 877 h 1168"/>
                  <a:gd name="T86" fmla="*/ 753 w 1166"/>
                  <a:gd name="T87" fmla="*/ 919 h 1168"/>
                  <a:gd name="T88" fmla="*/ 700 w 1166"/>
                  <a:gd name="T89" fmla="*/ 890 h 1168"/>
                  <a:gd name="T90" fmla="*/ 587 w 1166"/>
                  <a:gd name="T91" fmla="*/ 728 h 1168"/>
                  <a:gd name="T92" fmla="*/ 331 w 1166"/>
                  <a:gd name="T93" fmla="*/ 633 h 1168"/>
                  <a:gd name="T94" fmla="*/ 291 w 1166"/>
                  <a:gd name="T95" fmla="*/ 579 h 1168"/>
                  <a:gd name="T96" fmla="*/ 266 w 1166"/>
                  <a:gd name="T97" fmla="*/ 358 h 1168"/>
                  <a:gd name="T98" fmla="*/ 234 w 1166"/>
                  <a:gd name="T99" fmla="*/ 414 h 1168"/>
                  <a:gd name="T100" fmla="*/ 205 w 1166"/>
                  <a:gd name="T101" fmla="*/ 510 h 1168"/>
                  <a:gd name="T102" fmla="*/ 150 w 1166"/>
                  <a:gd name="T103" fmla="*/ 508 h 1168"/>
                  <a:gd name="T104" fmla="*/ 136 w 1166"/>
                  <a:gd name="T105" fmla="*/ 437 h 1168"/>
                  <a:gd name="T106" fmla="*/ 184 w 1166"/>
                  <a:gd name="T107" fmla="*/ 298 h 1168"/>
                  <a:gd name="T108" fmla="*/ 353 w 1166"/>
                  <a:gd name="T109" fmla="*/ 213 h 1168"/>
                  <a:gd name="T110" fmla="*/ 447 w 1166"/>
                  <a:gd name="T111" fmla="*/ 226 h 1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166" h="1168">
                    <a:moveTo>
                      <a:pt x="436" y="1086"/>
                    </a:moveTo>
                    <a:lnTo>
                      <a:pt x="627" y="1086"/>
                    </a:lnTo>
                    <a:lnTo>
                      <a:pt x="627" y="1004"/>
                    </a:lnTo>
                    <a:lnTo>
                      <a:pt x="627" y="1004"/>
                    </a:lnTo>
                    <a:lnTo>
                      <a:pt x="628" y="997"/>
                    </a:lnTo>
                    <a:lnTo>
                      <a:pt x="630" y="990"/>
                    </a:lnTo>
                    <a:lnTo>
                      <a:pt x="634" y="983"/>
                    </a:lnTo>
                    <a:lnTo>
                      <a:pt x="638" y="978"/>
                    </a:lnTo>
                    <a:lnTo>
                      <a:pt x="643" y="973"/>
                    </a:lnTo>
                    <a:lnTo>
                      <a:pt x="650" y="971"/>
                    </a:lnTo>
                    <a:lnTo>
                      <a:pt x="657" y="968"/>
                    </a:lnTo>
                    <a:lnTo>
                      <a:pt x="664" y="967"/>
                    </a:lnTo>
                    <a:lnTo>
                      <a:pt x="855" y="967"/>
                    </a:lnTo>
                    <a:lnTo>
                      <a:pt x="855" y="885"/>
                    </a:lnTo>
                    <a:lnTo>
                      <a:pt x="855" y="885"/>
                    </a:lnTo>
                    <a:lnTo>
                      <a:pt x="856" y="878"/>
                    </a:lnTo>
                    <a:lnTo>
                      <a:pt x="859" y="872"/>
                    </a:lnTo>
                    <a:lnTo>
                      <a:pt x="862" y="865"/>
                    </a:lnTo>
                    <a:lnTo>
                      <a:pt x="867" y="859"/>
                    </a:lnTo>
                    <a:lnTo>
                      <a:pt x="871" y="854"/>
                    </a:lnTo>
                    <a:lnTo>
                      <a:pt x="878" y="852"/>
                    </a:lnTo>
                    <a:lnTo>
                      <a:pt x="885" y="850"/>
                    </a:lnTo>
                    <a:lnTo>
                      <a:pt x="892" y="849"/>
                    </a:lnTo>
                    <a:lnTo>
                      <a:pt x="1166" y="849"/>
                    </a:lnTo>
                    <a:lnTo>
                      <a:pt x="1166" y="894"/>
                    </a:lnTo>
                    <a:lnTo>
                      <a:pt x="1166" y="894"/>
                    </a:lnTo>
                    <a:lnTo>
                      <a:pt x="1165" y="901"/>
                    </a:lnTo>
                    <a:lnTo>
                      <a:pt x="1163" y="908"/>
                    </a:lnTo>
                    <a:lnTo>
                      <a:pt x="1160" y="915"/>
                    </a:lnTo>
                    <a:lnTo>
                      <a:pt x="1155" y="921"/>
                    </a:lnTo>
                    <a:lnTo>
                      <a:pt x="1150" y="925"/>
                    </a:lnTo>
                    <a:lnTo>
                      <a:pt x="1144" y="927"/>
                    </a:lnTo>
                    <a:lnTo>
                      <a:pt x="1136" y="930"/>
                    </a:lnTo>
                    <a:lnTo>
                      <a:pt x="1129" y="931"/>
                    </a:lnTo>
                    <a:lnTo>
                      <a:pt x="937" y="931"/>
                    </a:lnTo>
                    <a:lnTo>
                      <a:pt x="937" y="1013"/>
                    </a:lnTo>
                    <a:lnTo>
                      <a:pt x="937" y="1013"/>
                    </a:lnTo>
                    <a:lnTo>
                      <a:pt x="937" y="1020"/>
                    </a:lnTo>
                    <a:lnTo>
                      <a:pt x="935" y="1027"/>
                    </a:lnTo>
                    <a:lnTo>
                      <a:pt x="932" y="1034"/>
                    </a:lnTo>
                    <a:lnTo>
                      <a:pt x="927" y="1039"/>
                    </a:lnTo>
                    <a:lnTo>
                      <a:pt x="921" y="1044"/>
                    </a:lnTo>
                    <a:lnTo>
                      <a:pt x="916" y="1046"/>
                    </a:lnTo>
                    <a:lnTo>
                      <a:pt x="909" y="1048"/>
                    </a:lnTo>
                    <a:lnTo>
                      <a:pt x="901" y="1049"/>
                    </a:lnTo>
                    <a:lnTo>
                      <a:pt x="709" y="1049"/>
                    </a:lnTo>
                    <a:lnTo>
                      <a:pt x="709" y="1132"/>
                    </a:lnTo>
                    <a:lnTo>
                      <a:pt x="709" y="1132"/>
                    </a:lnTo>
                    <a:lnTo>
                      <a:pt x="709" y="1138"/>
                    </a:lnTo>
                    <a:lnTo>
                      <a:pt x="707" y="1145"/>
                    </a:lnTo>
                    <a:lnTo>
                      <a:pt x="703" y="1152"/>
                    </a:lnTo>
                    <a:lnTo>
                      <a:pt x="699" y="1158"/>
                    </a:lnTo>
                    <a:lnTo>
                      <a:pt x="693" y="1162"/>
                    </a:lnTo>
                    <a:lnTo>
                      <a:pt x="687" y="1165"/>
                    </a:lnTo>
                    <a:lnTo>
                      <a:pt x="681" y="1167"/>
                    </a:lnTo>
                    <a:lnTo>
                      <a:pt x="673" y="1168"/>
                    </a:lnTo>
                    <a:lnTo>
                      <a:pt x="399" y="1168"/>
                    </a:lnTo>
                    <a:lnTo>
                      <a:pt x="399" y="1123"/>
                    </a:lnTo>
                    <a:lnTo>
                      <a:pt x="399" y="1123"/>
                    </a:lnTo>
                    <a:lnTo>
                      <a:pt x="400" y="1116"/>
                    </a:lnTo>
                    <a:lnTo>
                      <a:pt x="402" y="1109"/>
                    </a:lnTo>
                    <a:lnTo>
                      <a:pt x="406" y="1102"/>
                    </a:lnTo>
                    <a:lnTo>
                      <a:pt x="410" y="1096"/>
                    </a:lnTo>
                    <a:lnTo>
                      <a:pt x="416" y="1092"/>
                    </a:lnTo>
                    <a:lnTo>
                      <a:pt x="422" y="1089"/>
                    </a:lnTo>
                    <a:lnTo>
                      <a:pt x="428" y="1087"/>
                    </a:lnTo>
                    <a:lnTo>
                      <a:pt x="436" y="1086"/>
                    </a:lnTo>
                    <a:lnTo>
                      <a:pt x="436" y="1086"/>
                    </a:lnTo>
                    <a:close/>
                    <a:moveTo>
                      <a:pt x="37" y="715"/>
                    </a:moveTo>
                    <a:lnTo>
                      <a:pt x="209" y="730"/>
                    </a:lnTo>
                    <a:lnTo>
                      <a:pt x="209" y="730"/>
                    </a:lnTo>
                    <a:lnTo>
                      <a:pt x="218" y="730"/>
                    </a:lnTo>
                    <a:lnTo>
                      <a:pt x="226" y="728"/>
                    </a:lnTo>
                    <a:lnTo>
                      <a:pt x="233" y="724"/>
                    </a:lnTo>
                    <a:lnTo>
                      <a:pt x="240" y="721"/>
                    </a:lnTo>
                    <a:lnTo>
                      <a:pt x="246" y="715"/>
                    </a:lnTo>
                    <a:lnTo>
                      <a:pt x="249" y="708"/>
                    </a:lnTo>
                    <a:lnTo>
                      <a:pt x="253" y="700"/>
                    </a:lnTo>
                    <a:lnTo>
                      <a:pt x="254" y="692"/>
                    </a:lnTo>
                    <a:lnTo>
                      <a:pt x="263" y="599"/>
                    </a:lnTo>
                    <a:lnTo>
                      <a:pt x="263" y="599"/>
                    </a:lnTo>
                    <a:lnTo>
                      <a:pt x="262" y="590"/>
                    </a:lnTo>
                    <a:lnTo>
                      <a:pt x="261" y="582"/>
                    </a:lnTo>
                    <a:lnTo>
                      <a:pt x="257" y="575"/>
                    </a:lnTo>
                    <a:lnTo>
                      <a:pt x="253" y="568"/>
                    </a:lnTo>
                    <a:lnTo>
                      <a:pt x="247" y="562"/>
                    </a:lnTo>
                    <a:lnTo>
                      <a:pt x="240" y="559"/>
                    </a:lnTo>
                    <a:lnTo>
                      <a:pt x="233" y="555"/>
                    </a:lnTo>
                    <a:lnTo>
                      <a:pt x="225" y="554"/>
                    </a:lnTo>
                    <a:lnTo>
                      <a:pt x="53" y="540"/>
                    </a:lnTo>
                    <a:lnTo>
                      <a:pt x="53" y="540"/>
                    </a:lnTo>
                    <a:lnTo>
                      <a:pt x="44" y="540"/>
                    </a:lnTo>
                    <a:lnTo>
                      <a:pt x="36" y="541"/>
                    </a:lnTo>
                    <a:lnTo>
                      <a:pt x="29" y="544"/>
                    </a:lnTo>
                    <a:lnTo>
                      <a:pt x="22" y="549"/>
                    </a:lnTo>
                    <a:lnTo>
                      <a:pt x="16" y="554"/>
                    </a:lnTo>
                    <a:lnTo>
                      <a:pt x="13" y="561"/>
                    </a:lnTo>
                    <a:lnTo>
                      <a:pt x="10" y="568"/>
                    </a:lnTo>
                    <a:lnTo>
                      <a:pt x="8" y="576"/>
                    </a:lnTo>
                    <a:lnTo>
                      <a:pt x="0" y="671"/>
                    </a:lnTo>
                    <a:lnTo>
                      <a:pt x="0" y="671"/>
                    </a:lnTo>
                    <a:lnTo>
                      <a:pt x="0" y="679"/>
                    </a:lnTo>
                    <a:lnTo>
                      <a:pt x="2" y="687"/>
                    </a:lnTo>
                    <a:lnTo>
                      <a:pt x="5" y="694"/>
                    </a:lnTo>
                    <a:lnTo>
                      <a:pt x="10" y="700"/>
                    </a:lnTo>
                    <a:lnTo>
                      <a:pt x="15" y="706"/>
                    </a:lnTo>
                    <a:lnTo>
                      <a:pt x="22" y="711"/>
                    </a:lnTo>
                    <a:lnTo>
                      <a:pt x="29" y="714"/>
                    </a:lnTo>
                    <a:lnTo>
                      <a:pt x="37" y="715"/>
                    </a:lnTo>
                    <a:lnTo>
                      <a:pt x="37" y="715"/>
                    </a:lnTo>
                    <a:close/>
                    <a:moveTo>
                      <a:pt x="223" y="953"/>
                    </a:moveTo>
                    <a:lnTo>
                      <a:pt x="223" y="953"/>
                    </a:lnTo>
                    <a:lnTo>
                      <a:pt x="278" y="889"/>
                    </a:lnTo>
                    <a:lnTo>
                      <a:pt x="297" y="862"/>
                    </a:lnTo>
                    <a:lnTo>
                      <a:pt x="306" y="851"/>
                    </a:lnTo>
                    <a:lnTo>
                      <a:pt x="313" y="838"/>
                    </a:lnTo>
                    <a:lnTo>
                      <a:pt x="320" y="826"/>
                    </a:lnTo>
                    <a:lnTo>
                      <a:pt x="327" y="812"/>
                    </a:lnTo>
                    <a:lnTo>
                      <a:pt x="333" y="797"/>
                    </a:lnTo>
                    <a:lnTo>
                      <a:pt x="338" y="780"/>
                    </a:lnTo>
                    <a:lnTo>
                      <a:pt x="350" y="741"/>
                    </a:lnTo>
                    <a:lnTo>
                      <a:pt x="362" y="691"/>
                    </a:lnTo>
                    <a:lnTo>
                      <a:pt x="362" y="691"/>
                    </a:lnTo>
                    <a:lnTo>
                      <a:pt x="476" y="728"/>
                    </a:lnTo>
                    <a:lnTo>
                      <a:pt x="476" y="728"/>
                    </a:lnTo>
                    <a:lnTo>
                      <a:pt x="489" y="731"/>
                    </a:lnTo>
                    <a:lnTo>
                      <a:pt x="489" y="731"/>
                    </a:lnTo>
                    <a:lnTo>
                      <a:pt x="469" y="788"/>
                    </a:lnTo>
                    <a:lnTo>
                      <a:pt x="454" y="832"/>
                    </a:lnTo>
                    <a:lnTo>
                      <a:pt x="446" y="851"/>
                    </a:lnTo>
                    <a:lnTo>
                      <a:pt x="438" y="868"/>
                    </a:lnTo>
                    <a:lnTo>
                      <a:pt x="428" y="883"/>
                    </a:lnTo>
                    <a:lnTo>
                      <a:pt x="420" y="898"/>
                    </a:lnTo>
                    <a:lnTo>
                      <a:pt x="411" y="911"/>
                    </a:lnTo>
                    <a:lnTo>
                      <a:pt x="401" y="925"/>
                    </a:lnTo>
                    <a:lnTo>
                      <a:pt x="376" y="954"/>
                    </a:lnTo>
                    <a:lnTo>
                      <a:pt x="346" y="987"/>
                    </a:lnTo>
                    <a:lnTo>
                      <a:pt x="307" y="1028"/>
                    </a:lnTo>
                    <a:lnTo>
                      <a:pt x="307" y="1028"/>
                    </a:lnTo>
                    <a:lnTo>
                      <a:pt x="298" y="1036"/>
                    </a:lnTo>
                    <a:lnTo>
                      <a:pt x="287" y="1043"/>
                    </a:lnTo>
                    <a:lnTo>
                      <a:pt x="277" y="1046"/>
                    </a:lnTo>
                    <a:lnTo>
                      <a:pt x="266" y="1046"/>
                    </a:lnTo>
                    <a:lnTo>
                      <a:pt x="255" y="1046"/>
                    </a:lnTo>
                    <a:lnTo>
                      <a:pt x="245" y="1043"/>
                    </a:lnTo>
                    <a:lnTo>
                      <a:pt x="236" y="1038"/>
                    </a:lnTo>
                    <a:lnTo>
                      <a:pt x="228" y="1031"/>
                    </a:lnTo>
                    <a:lnTo>
                      <a:pt x="220" y="1024"/>
                    </a:lnTo>
                    <a:lnTo>
                      <a:pt x="214" y="1015"/>
                    </a:lnTo>
                    <a:lnTo>
                      <a:pt x="210" y="1006"/>
                    </a:lnTo>
                    <a:lnTo>
                      <a:pt x="208" y="996"/>
                    </a:lnTo>
                    <a:lnTo>
                      <a:pt x="208" y="986"/>
                    </a:lnTo>
                    <a:lnTo>
                      <a:pt x="210" y="974"/>
                    </a:lnTo>
                    <a:lnTo>
                      <a:pt x="215" y="963"/>
                    </a:lnTo>
                    <a:lnTo>
                      <a:pt x="223" y="953"/>
                    </a:lnTo>
                    <a:lnTo>
                      <a:pt x="223" y="953"/>
                    </a:lnTo>
                    <a:close/>
                    <a:moveTo>
                      <a:pt x="541" y="2"/>
                    </a:moveTo>
                    <a:lnTo>
                      <a:pt x="541" y="2"/>
                    </a:lnTo>
                    <a:lnTo>
                      <a:pt x="551" y="4"/>
                    </a:lnTo>
                    <a:lnTo>
                      <a:pt x="559" y="8"/>
                    </a:lnTo>
                    <a:lnTo>
                      <a:pt x="566" y="11"/>
                    </a:lnTo>
                    <a:lnTo>
                      <a:pt x="574" y="17"/>
                    </a:lnTo>
                    <a:lnTo>
                      <a:pt x="581" y="22"/>
                    </a:lnTo>
                    <a:lnTo>
                      <a:pt x="587" y="28"/>
                    </a:lnTo>
                    <a:lnTo>
                      <a:pt x="593" y="35"/>
                    </a:lnTo>
                    <a:lnTo>
                      <a:pt x="598" y="42"/>
                    </a:lnTo>
                    <a:lnTo>
                      <a:pt x="602" y="50"/>
                    </a:lnTo>
                    <a:lnTo>
                      <a:pt x="606" y="58"/>
                    </a:lnTo>
                    <a:lnTo>
                      <a:pt x="609" y="66"/>
                    </a:lnTo>
                    <a:lnTo>
                      <a:pt x="611" y="75"/>
                    </a:lnTo>
                    <a:lnTo>
                      <a:pt x="612" y="84"/>
                    </a:lnTo>
                    <a:lnTo>
                      <a:pt x="612" y="93"/>
                    </a:lnTo>
                    <a:lnTo>
                      <a:pt x="611" y="104"/>
                    </a:lnTo>
                    <a:lnTo>
                      <a:pt x="610" y="113"/>
                    </a:lnTo>
                    <a:lnTo>
                      <a:pt x="610" y="113"/>
                    </a:lnTo>
                    <a:lnTo>
                      <a:pt x="608" y="122"/>
                    </a:lnTo>
                    <a:lnTo>
                      <a:pt x="604" y="132"/>
                    </a:lnTo>
                    <a:lnTo>
                      <a:pt x="600" y="141"/>
                    </a:lnTo>
                    <a:lnTo>
                      <a:pt x="595" y="150"/>
                    </a:lnTo>
                    <a:lnTo>
                      <a:pt x="589" y="158"/>
                    </a:lnTo>
                    <a:lnTo>
                      <a:pt x="582" y="168"/>
                    </a:lnTo>
                    <a:lnTo>
                      <a:pt x="576" y="176"/>
                    </a:lnTo>
                    <a:lnTo>
                      <a:pt x="569" y="182"/>
                    </a:lnTo>
                    <a:lnTo>
                      <a:pt x="561" y="189"/>
                    </a:lnTo>
                    <a:lnTo>
                      <a:pt x="553" y="195"/>
                    </a:lnTo>
                    <a:lnTo>
                      <a:pt x="544" y="200"/>
                    </a:lnTo>
                    <a:lnTo>
                      <a:pt x="535" y="203"/>
                    </a:lnTo>
                    <a:lnTo>
                      <a:pt x="527" y="206"/>
                    </a:lnTo>
                    <a:lnTo>
                      <a:pt x="517" y="208"/>
                    </a:lnTo>
                    <a:lnTo>
                      <a:pt x="508" y="208"/>
                    </a:lnTo>
                    <a:lnTo>
                      <a:pt x="499" y="206"/>
                    </a:lnTo>
                    <a:lnTo>
                      <a:pt x="499" y="206"/>
                    </a:lnTo>
                    <a:lnTo>
                      <a:pt x="490" y="204"/>
                    </a:lnTo>
                    <a:lnTo>
                      <a:pt x="482" y="200"/>
                    </a:lnTo>
                    <a:lnTo>
                      <a:pt x="474" y="195"/>
                    </a:lnTo>
                    <a:lnTo>
                      <a:pt x="467" y="189"/>
                    </a:lnTo>
                    <a:lnTo>
                      <a:pt x="460" y="181"/>
                    </a:lnTo>
                    <a:lnTo>
                      <a:pt x="455" y="174"/>
                    </a:lnTo>
                    <a:lnTo>
                      <a:pt x="449" y="165"/>
                    </a:lnTo>
                    <a:lnTo>
                      <a:pt x="444" y="156"/>
                    </a:lnTo>
                    <a:lnTo>
                      <a:pt x="441" y="147"/>
                    </a:lnTo>
                    <a:lnTo>
                      <a:pt x="438" y="137"/>
                    </a:lnTo>
                    <a:lnTo>
                      <a:pt x="435" y="127"/>
                    </a:lnTo>
                    <a:lnTo>
                      <a:pt x="433" y="116"/>
                    </a:lnTo>
                    <a:lnTo>
                      <a:pt x="433" y="106"/>
                    </a:lnTo>
                    <a:lnTo>
                      <a:pt x="433" y="96"/>
                    </a:lnTo>
                    <a:lnTo>
                      <a:pt x="433" y="85"/>
                    </a:lnTo>
                    <a:lnTo>
                      <a:pt x="435" y="75"/>
                    </a:lnTo>
                    <a:lnTo>
                      <a:pt x="435" y="75"/>
                    </a:lnTo>
                    <a:lnTo>
                      <a:pt x="438" y="66"/>
                    </a:lnTo>
                    <a:lnTo>
                      <a:pt x="441" y="57"/>
                    </a:lnTo>
                    <a:lnTo>
                      <a:pt x="444" y="49"/>
                    </a:lnTo>
                    <a:lnTo>
                      <a:pt x="449" y="41"/>
                    </a:lnTo>
                    <a:lnTo>
                      <a:pt x="455" y="34"/>
                    </a:lnTo>
                    <a:lnTo>
                      <a:pt x="460" y="27"/>
                    </a:lnTo>
                    <a:lnTo>
                      <a:pt x="467" y="22"/>
                    </a:lnTo>
                    <a:lnTo>
                      <a:pt x="474" y="16"/>
                    </a:lnTo>
                    <a:lnTo>
                      <a:pt x="482" y="11"/>
                    </a:lnTo>
                    <a:lnTo>
                      <a:pt x="489" y="8"/>
                    </a:lnTo>
                    <a:lnTo>
                      <a:pt x="498" y="4"/>
                    </a:lnTo>
                    <a:lnTo>
                      <a:pt x="506" y="2"/>
                    </a:lnTo>
                    <a:lnTo>
                      <a:pt x="515" y="1"/>
                    </a:lnTo>
                    <a:lnTo>
                      <a:pt x="523" y="0"/>
                    </a:lnTo>
                    <a:lnTo>
                      <a:pt x="532" y="1"/>
                    </a:lnTo>
                    <a:lnTo>
                      <a:pt x="541" y="2"/>
                    </a:lnTo>
                    <a:lnTo>
                      <a:pt x="541" y="2"/>
                    </a:lnTo>
                    <a:close/>
                    <a:moveTo>
                      <a:pt x="531" y="253"/>
                    </a:moveTo>
                    <a:lnTo>
                      <a:pt x="531" y="253"/>
                    </a:lnTo>
                    <a:lnTo>
                      <a:pt x="540" y="257"/>
                    </a:lnTo>
                    <a:lnTo>
                      <a:pt x="552" y="261"/>
                    </a:lnTo>
                    <a:lnTo>
                      <a:pt x="564" y="268"/>
                    </a:lnTo>
                    <a:lnTo>
                      <a:pt x="570" y="273"/>
                    </a:lnTo>
                    <a:lnTo>
                      <a:pt x="576" y="277"/>
                    </a:lnTo>
                    <a:lnTo>
                      <a:pt x="576" y="277"/>
                    </a:lnTo>
                    <a:lnTo>
                      <a:pt x="650" y="349"/>
                    </a:lnTo>
                    <a:lnTo>
                      <a:pt x="662" y="360"/>
                    </a:lnTo>
                    <a:lnTo>
                      <a:pt x="674" y="370"/>
                    </a:lnTo>
                    <a:lnTo>
                      <a:pt x="684" y="378"/>
                    </a:lnTo>
                    <a:lnTo>
                      <a:pt x="694" y="383"/>
                    </a:lnTo>
                    <a:lnTo>
                      <a:pt x="705" y="388"/>
                    </a:lnTo>
                    <a:lnTo>
                      <a:pt x="716" y="390"/>
                    </a:lnTo>
                    <a:lnTo>
                      <a:pt x="727" y="392"/>
                    </a:lnTo>
                    <a:lnTo>
                      <a:pt x="741" y="393"/>
                    </a:lnTo>
                    <a:lnTo>
                      <a:pt x="775" y="393"/>
                    </a:lnTo>
                    <a:lnTo>
                      <a:pt x="822" y="391"/>
                    </a:lnTo>
                    <a:lnTo>
                      <a:pt x="822" y="391"/>
                    </a:lnTo>
                    <a:lnTo>
                      <a:pt x="831" y="392"/>
                    </a:lnTo>
                    <a:lnTo>
                      <a:pt x="840" y="395"/>
                    </a:lnTo>
                    <a:lnTo>
                      <a:pt x="847" y="398"/>
                    </a:lnTo>
                    <a:lnTo>
                      <a:pt x="853" y="404"/>
                    </a:lnTo>
                    <a:lnTo>
                      <a:pt x="858" y="411"/>
                    </a:lnTo>
                    <a:lnTo>
                      <a:pt x="861" y="417"/>
                    </a:lnTo>
                    <a:lnTo>
                      <a:pt x="862" y="425"/>
                    </a:lnTo>
                    <a:lnTo>
                      <a:pt x="863" y="433"/>
                    </a:lnTo>
                    <a:lnTo>
                      <a:pt x="863" y="443"/>
                    </a:lnTo>
                    <a:lnTo>
                      <a:pt x="862" y="451"/>
                    </a:lnTo>
                    <a:lnTo>
                      <a:pt x="859" y="457"/>
                    </a:lnTo>
                    <a:lnTo>
                      <a:pt x="855" y="464"/>
                    </a:lnTo>
                    <a:lnTo>
                      <a:pt x="851" y="471"/>
                    </a:lnTo>
                    <a:lnTo>
                      <a:pt x="845" y="476"/>
                    </a:lnTo>
                    <a:lnTo>
                      <a:pt x="837" y="479"/>
                    </a:lnTo>
                    <a:lnTo>
                      <a:pt x="829" y="480"/>
                    </a:lnTo>
                    <a:lnTo>
                      <a:pt x="829" y="480"/>
                    </a:lnTo>
                    <a:lnTo>
                      <a:pt x="780" y="486"/>
                    </a:lnTo>
                    <a:lnTo>
                      <a:pt x="741" y="489"/>
                    </a:lnTo>
                    <a:lnTo>
                      <a:pt x="725" y="489"/>
                    </a:lnTo>
                    <a:lnTo>
                      <a:pt x="710" y="489"/>
                    </a:lnTo>
                    <a:lnTo>
                      <a:pt x="697" y="489"/>
                    </a:lnTo>
                    <a:lnTo>
                      <a:pt x="683" y="487"/>
                    </a:lnTo>
                    <a:lnTo>
                      <a:pt x="670" y="484"/>
                    </a:lnTo>
                    <a:lnTo>
                      <a:pt x="658" y="479"/>
                    </a:lnTo>
                    <a:lnTo>
                      <a:pt x="646" y="473"/>
                    </a:lnTo>
                    <a:lnTo>
                      <a:pt x="633" y="467"/>
                    </a:lnTo>
                    <a:lnTo>
                      <a:pt x="619" y="456"/>
                    </a:lnTo>
                    <a:lnTo>
                      <a:pt x="604" y="446"/>
                    </a:lnTo>
                    <a:lnTo>
                      <a:pt x="569" y="416"/>
                    </a:lnTo>
                    <a:lnTo>
                      <a:pt x="546" y="544"/>
                    </a:lnTo>
                    <a:lnTo>
                      <a:pt x="546" y="544"/>
                    </a:lnTo>
                    <a:lnTo>
                      <a:pt x="545" y="552"/>
                    </a:lnTo>
                    <a:lnTo>
                      <a:pt x="547" y="559"/>
                    </a:lnTo>
                    <a:lnTo>
                      <a:pt x="552" y="565"/>
                    </a:lnTo>
                    <a:lnTo>
                      <a:pt x="557" y="569"/>
                    </a:lnTo>
                    <a:lnTo>
                      <a:pt x="557" y="569"/>
                    </a:lnTo>
                    <a:lnTo>
                      <a:pt x="608" y="591"/>
                    </a:lnTo>
                    <a:lnTo>
                      <a:pt x="649" y="610"/>
                    </a:lnTo>
                    <a:lnTo>
                      <a:pt x="667" y="619"/>
                    </a:lnTo>
                    <a:lnTo>
                      <a:pt x="683" y="630"/>
                    </a:lnTo>
                    <a:lnTo>
                      <a:pt x="698" y="640"/>
                    </a:lnTo>
                    <a:lnTo>
                      <a:pt x="711" y="652"/>
                    </a:lnTo>
                    <a:lnTo>
                      <a:pt x="724" y="666"/>
                    </a:lnTo>
                    <a:lnTo>
                      <a:pt x="735" y="682"/>
                    </a:lnTo>
                    <a:lnTo>
                      <a:pt x="747" y="700"/>
                    </a:lnTo>
                    <a:lnTo>
                      <a:pt x="758" y="722"/>
                    </a:lnTo>
                    <a:lnTo>
                      <a:pt x="768" y="746"/>
                    </a:lnTo>
                    <a:lnTo>
                      <a:pt x="780" y="775"/>
                    </a:lnTo>
                    <a:lnTo>
                      <a:pt x="791" y="806"/>
                    </a:lnTo>
                    <a:lnTo>
                      <a:pt x="803" y="843"/>
                    </a:lnTo>
                    <a:lnTo>
                      <a:pt x="803" y="843"/>
                    </a:lnTo>
                    <a:lnTo>
                      <a:pt x="806" y="856"/>
                    </a:lnTo>
                    <a:lnTo>
                      <a:pt x="807" y="867"/>
                    </a:lnTo>
                    <a:lnTo>
                      <a:pt x="805" y="877"/>
                    </a:lnTo>
                    <a:lnTo>
                      <a:pt x="802" y="886"/>
                    </a:lnTo>
                    <a:lnTo>
                      <a:pt x="796" y="895"/>
                    </a:lnTo>
                    <a:lnTo>
                      <a:pt x="789" y="902"/>
                    </a:lnTo>
                    <a:lnTo>
                      <a:pt x="781" y="909"/>
                    </a:lnTo>
                    <a:lnTo>
                      <a:pt x="772" y="914"/>
                    </a:lnTo>
                    <a:lnTo>
                      <a:pt x="763" y="917"/>
                    </a:lnTo>
                    <a:lnTo>
                      <a:pt x="753" y="919"/>
                    </a:lnTo>
                    <a:lnTo>
                      <a:pt x="742" y="919"/>
                    </a:lnTo>
                    <a:lnTo>
                      <a:pt x="733" y="917"/>
                    </a:lnTo>
                    <a:lnTo>
                      <a:pt x="723" y="914"/>
                    </a:lnTo>
                    <a:lnTo>
                      <a:pt x="715" y="908"/>
                    </a:lnTo>
                    <a:lnTo>
                      <a:pt x="707" y="900"/>
                    </a:lnTo>
                    <a:lnTo>
                      <a:pt x="700" y="890"/>
                    </a:lnTo>
                    <a:lnTo>
                      <a:pt x="700" y="890"/>
                    </a:lnTo>
                    <a:lnTo>
                      <a:pt x="682" y="854"/>
                    </a:lnTo>
                    <a:lnTo>
                      <a:pt x="665" y="824"/>
                    </a:lnTo>
                    <a:lnTo>
                      <a:pt x="649" y="798"/>
                    </a:lnTo>
                    <a:lnTo>
                      <a:pt x="634" y="776"/>
                    </a:lnTo>
                    <a:lnTo>
                      <a:pt x="619" y="757"/>
                    </a:lnTo>
                    <a:lnTo>
                      <a:pt x="603" y="741"/>
                    </a:lnTo>
                    <a:lnTo>
                      <a:pt x="587" y="728"/>
                    </a:lnTo>
                    <a:lnTo>
                      <a:pt x="570" y="716"/>
                    </a:lnTo>
                    <a:lnTo>
                      <a:pt x="551" y="707"/>
                    </a:lnTo>
                    <a:lnTo>
                      <a:pt x="530" y="698"/>
                    </a:lnTo>
                    <a:lnTo>
                      <a:pt x="506" y="689"/>
                    </a:lnTo>
                    <a:lnTo>
                      <a:pt x="480" y="680"/>
                    </a:lnTo>
                    <a:lnTo>
                      <a:pt x="415" y="660"/>
                    </a:lnTo>
                    <a:lnTo>
                      <a:pt x="331" y="633"/>
                    </a:lnTo>
                    <a:lnTo>
                      <a:pt x="331" y="633"/>
                    </a:lnTo>
                    <a:lnTo>
                      <a:pt x="321" y="626"/>
                    </a:lnTo>
                    <a:lnTo>
                      <a:pt x="312" y="618"/>
                    </a:lnTo>
                    <a:lnTo>
                      <a:pt x="304" y="610"/>
                    </a:lnTo>
                    <a:lnTo>
                      <a:pt x="298" y="600"/>
                    </a:lnTo>
                    <a:lnTo>
                      <a:pt x="295" y="590"/>
                    </a:lnTo>
                    <a:lnTo>
                      <a:pt x="291" y="579"/>
                    </a:lnTo>
                    <a:lnTo>
                      <a:pt x="290" y="567"/>
                    </a:lnTo>
                    <a:lnTo>
                      <a:pt x="289" y="555"/>
                    </a:lnTo>
                    <a:lnTo>
                      <a:pt x="329" y="335"/>
                    </a:lnTo>
                    <a:lnTo>
                      <a:pt x="329" y="335"/>
                    </a:lnTo>
                    <a:lnTo>
                      <a:pt x="298" y="346"/>
                    </a:lnTo>
                    <a:lnTo>
                      <a:pt x="275" y="354"/>
                    </a:lnTo>
                    <a:lnTo>
                      <a:pt x="266" y="358"/>
                    </a:lnTo>
                    <a:lnTo>
                      <a:pt x="259" y="364"/>
                    </a:lnTo>
                    <a:lnTo>
                      <a:pt x="253" y="370"/>
                    </a:lnTo>
                    <a:lnTo>
                      <a:pt x="248" y="375"/>
                    </a:lnTo>
                    <a:lnTo>
                      <a:pt x="244" y="383"/>
                    </a:lnTo>
                    <a:lnTo>
                      <a:pt x="240" y="392"/>
                    </a:lnTo>
                    <a:lnTo>
                      <a:pt x="238" y="403"/>
                    </a:lnTo>
                    <a:lnTo>
                      <a:pt x="234" y="414"/>
                    </a:lnTo>
                    <a:lnTo>
                      <a:pt x="229" y="445"/>
                    </a:lnTo>
                    <a:lnTo>
                      <a:pt x="222" y="485"/>
                    </a:lnTo>
                    <a:lnTo>
                      <a:pt x="222" y="485"/>
                    </a:lnTo>
                    <a:lnTo>
                      <a:pt x="220" y="493"/>
                    </a:lnTo>
                    <a:lnTo>
                      <a:pt x="216" y="500"/>
                    </a:lnTo>
                    <a:lnTo>
                      <a:pt x="210" y="505"/>
                    </a:lnTo>
                    <a:lnTo>
                      <a:pt x="205" y="510"/>
                    </a:lnTo>
                    <a:lnTo>
                      <a:pt x="197" y="513"/>
                    </a:lnTo>
                    <a:lnTo>
                      <a:pt x="189" y="516"/>
                    </a:lnTo>
                    <a:lnTo>
                      <a:pt x="181" y="517"/>
                    </a:lnTo>
                    <a:lnTo>
                      <a:pt x="173" y="516"/>
                    </a:lnTo>
                    <a:lnTo>
                      <a:pt x="165" y="514"/>
                    </a:lnTo>
                    <a:lnTo>
                      <a:pt x="157" y="511"/>
                    </a:lnTo>
                    <a:lnTo>
                      <a:pt x="150" y="508"/>
                    </a:lnTo>
                    <a:lnTo>
                      <a:pt x="144" y="502"/>
                    </a:lnTo>
                    <a:lnTo>
                      <a:pt x="139" y="495"/>
                    </a:lnTo>
                    <a:lnTo>
                      <a:pt x="135" y="488"/>
                    </a:lnTo>
                    <a:lnTo>
                      <a:pt x="133" y="479"/>
                    </a:lnTo>
                    <a:lnTo>
                      <a:pt x="133" y="469"/>
                    </a:lnTo>
                    <a:lnTo>
                      <a:pt x="133" y="469"/>
                    </a:lnTo>
                    <a:lnTo>
                      <a:pt x="136" y="437"/>
                    </a:lnTo>
                    <a:lnTo>
                      <a:pt x="141" y="408"/>
                    </a:lnTo>
                    <a:lnTo>
                      <a:pt x="145" y="383"/>
                    </a:lnTo>
                    <a:lnTo>
                      <a:pt x="151" y="362"/>
                    </a:lnTo>
                    <a:lnTo>
                      <a:pt x="157" y="342"/>
                    </a:lnTo>
                    <a:lnTo>
                      <a:pt x="165" y="325"/>
                    </a:lnTo>
                    <a:lnTo>
                      <a:pt x="174" y="310"/>
                    </a:lnTo>
                    <a:lnTo>
                      <a:pt x="184" y="298"/>
                    </a:lnTo>
                    <a:lnTo>
                      <a:pt x="197" y="285"/>
                    </a:lnTo>
                    <a:lnTo>
                      <a:pt x="212" y="275"/>
                    </a:lnTo>
                    <a:lnTo>
                      <a:pt x="229" y="265"/>
                    </a:lnTo>
                    <a:lnTo>
                      <a:pt x="248" y="255"/>
                    </a:lnTo>
                    <a:lnTo>
                      <a:pt x="270" y="245"/>
                    </a:lnTo>
                    <a:lnTo>
                      <a:pt x="294" y="236"/>
                    </a:lnTo>
                    <a:lnTo>
                      <a:pt x="353" y="213"/>
                    </a:lnTo>
                    <a:lnTo>
                      <a:pt x="353" y="213"/>
                    </a:lnTo>
                    <a:lnTo>
                      <a:pt x="363" y="211"/>
                    </a:lnTo>
                    <a:lnTo>
                      <a:pt x="376" y="211"/>
                    </a:lnTo>
                    <a:lnTo>
                      <a:pt x="390" y="212"/>
                    </a:lnTo>
                    <a:lnTo>
                      <a:pt x="403" y="214"/>
                    </a:lnTo>
                    <a:lnTo>
                      <a:pt x="430" y="220"/>
                    </a:lnTo>
                    <a:lnTo>
                      <a:pt x="447" y="226"/>
                    </a:lnTo>
                    <a:lnTo>
                      <a:pt x="499" y="318"/>
                    </a:lnTo>
                    <a:lnTo>
                      <a:pt x="531" y="253"/>
                    </a:lnTo>
                    <a:lnTo>
                      <a:pt x="531" y="253"/>
                    </a:lnTo>
                    <a:close/>
                  </a:path>
                </a:pathLst>
              </a:custGeom>
              <a:solidFill>
                <a:srgbClr val="222D47"/>
              </a:solidFill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ko-KR" altLang="en-US" sz="2400"/>
              </a:p>
            </p:txBody>
          </p:sp>
        </p:grpSp>
        <p:grpSp>
          <p:nvGrpSpPr>
            <p:cNvPr id="21" name="그룹 17"/>
            <p:cNvGrpSpPr/>
            <p:nvPr/>
          </p:nvGrpSpPr>
          <p:grpSpPr>
            <a:xfrm>
              <a:off x="3166232" y="3514032"/>
              <a:ext cx="807055" cy="807055"/>
              <a:chOff x="3166232" y="3514032"/>
              <a:chExt cx="807055" cy="807055"/>
            </a:xfrm>
          </p:grpSpPr>
          <p:sp>
            <p:nvSpPr>
              <p:cNvPr id="26" name="타원 22"/>
              <p:cNvSpPr/>
              <p:nvPr/>
            </p:nvSpPr>
            <p:spPr>
              <a:xfrm rot="16200000">
                <a:off x="3166232" y="3514032"/>
                <a:ext cx="807055" cy="807055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FA414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400"/>
              </a:p>
            </p:txBody>
          </p:sp>
          <p:sp>
            <p:nvSpPr>
              <p:cNvPr id="27" name="Freeform 9"/>
              <p:cNvSpPr>
                <a:spLocks noEditPoints="1"/>
              </p:cNvSpPr>
              <p:nvPr/>
            </p:nvSpPr>
            <p:spPr bwMode="auto">
              <a:xfrm>
                <a:off x="3409347" y="3704042"/>
                <a:ext cx="320824" cy="427035"/>
              </a:xfrm>
              <a:custGeom>
                <a:avLst/>
                <a:gdLst>
                  <a:gd name="T0" fmla="*/ 538 w 879"/>
                  <a:gd name="T1" fmla="*/ 845 h 1168"/>
                  <a:gd name="T2" fmla="*/ 864 w 879"/>
                  <a:gd name="T3" fmla="*/ 625 h 1168"/>
                  <a:gd name="T4" fmla="*/ 852 w 879"/>
                  <a:gd name="T5" fmla="*/ 861 h 1168"/>
                  <a:gd name="T6" fmla="*/ 364 w 879"/>
                  <a:gd name="T7" fmla="*/ 64 h 1168"/>
                  <a:gd name="T8" fmla="*/ 366 w 879"/>
                  <a:gd name="T9" fmla="*/ 51 h 1168"/>
                  <a:gd name="T10" fmla="*/ 376 w 879"/>
                  <a:gd name="T11" fmla="*/ 29 h 1168"/>
                  <a:gd name="T12" fmla="*/ 393 w 879"/>
                  <a:gd name="T13" fmla="*/ 11 h 1168"/>
                  <a:gd name="T14" fmla="*/ 416 w 879"/>
                  <a:gd name="T15" fmla="*/ 1 h 1168"/>
                  <a:gd name="T16" fmla="*/ 428 w 879"/>
                  <a:gd name="T17" fmla="*/ 0 h 1168"/>
                  <a:gd name="T18" fmla="*/ 453 w 879"/>
                  <a:gd name="T19" fmla="*/ 5 h 1168"/>
                  <a:gd name="T20" fmla="*/ 474 w 879"/>
                  <a:gd name="T21" fmla="*/ 18 h 1168"/>
                  <a:gd name="T22" fmla="*/ 488 w 879"/>
                  <a:gd name="T23" fmla="*/ 39 h 1168"/>
                  <a:gd name="T24" fmla="*/ 492 w 879"/>
                  <a:gd name="T25" fmla="*/ 64 h 1168"/>
                  <a:gd name="T26" fmla="*/ 364 w 879"/>
                  <a:gd name="T27" fmla="*/ 154 h 1168"/>
                  <a:gd name="T28" fmla="*/ 364 w 879"/>
                  <a:gd name="T29" fmla="*/ 64 h 1168"/>
                  <a:gd name="T30" fmla="*/ 492 w 879"/>
                  <a:gd name="T31" fmla="*/ 1059 h 1168"/>
                  <a:gd name="T32" fmla="*/ 493 w 879"/>
                  <a:gd name="T33" fmla="*/ 1062 h 1168"/>
                  <a:gd name="T34" fmla="*/ 498 w 879"/>
                  <a:gd name="T35" fmla="*/ 1071 h 1168"/>
                  <a:gd name="T36" fmla="*/ 507 w 879"/>
                  <a:gd name="T37" fmla="*/ 1077 h 1168"/>
                  <a:gd name="T38" fmla="*/ 546 w 879"/>
                  <a:gd name="T39" fmla="*/ 1077 h 1168"/>
                  <a:gd name="T40" fmla="*/ 556 w 879"/>
                  <a:gd name="T41" fmla="*/ 1078 h 1168"/>
                  <a:gd name="T42" fmla="*/ 574 w 879"/>
                  <a:gd name="T43" fmla="*/ 1086 h 1168"/>
                  <a:gd name="T44" fmla="*/ 589 w 879"/>
                  <a:gd name="T45" fmla="*/ 1100 h 1168"/>
                  <a:gd name="T46" fmla="*/ 596 w 879"/>
                  <a:gd name="T47" fmla="*/ 1118 h 1168"/>
                  <a:gd name="T48" fmla="*/ 597 w 879"/>
                  <a:gd name="T49" fmla="*/ 1168 h 1168"/>
                  <a:gd name="T50" fmla="*/ 259 w 879"/>
                  <a:gd name="T51" fmla="*/ 1128 h 1168"/>
                  <a:gd name="T52" fmla="*/ 261 w 879"/>
                  <a:gd name="T53" fmla="*/ 1118 h 1168"/>
                  <a:gd name="T54" fmla="*/ 269 w 879"/>
                  <a:gd name="T55" fmla="*/ 1100 h 1168"/>
                  <a:gd name="T56" fmla="*/ 282 w 879"/>
                  <a:gd name="T57" fmla="*/ 1086 h 1168"/>
                  <a:gd name="T58" fmla="*/ 301 w 879"/>
                  <a:gd name="T59" fmla="*/ 1078 h 1168"/>
                  <a:gd name="T60" fmla="*/ 346 w 879"/>
                  <a:gd name="T61" fmla="*/ 1077 h 1168"/>
                  <a:gd name="T62" fmla="*/ 350 w 879"/>
                  <a:gd name="T63" fmla="*/ 1077 h 1168"/>
                  <a:gd name="T64" fmla="*/ 360 w 879"/>
                  <a:gd name="T65" fmla="*/ 1071 h 1168"/>
                  <a:gd name="T66" fmla="*/ 364 w 879"/>
                  <a:gd name="T67" fmla="*/ 1062 h 1168"/>
                  <a:gd name="T68" fmla="*/ 364 w 879"/>
                  <a:gd name="T69" fmla="*/ 484 h 1168"/>
                  <a:gd name="T70" fmla="*/ 492 w 879"/>
                  <a:gd name="T71" fmla="*/ 477 h 1168"/>
                  <a:gd name="T72" fmla="*/ 86 w 879"/>
                  <a:gd name="T73" fmla="*/ 821 h 1168"/>
                  <a:gd name="T74" fmla="*/ 99 w 879"/>
                  <a:gd name="T75" fmla="*/ 585 h 1168"/>
                  <a:gd name="T76" fmla="*/ 319 w 879"/>
                  <a:gd name="T77" fmla="*/ 834 h 1168"/>
                  <a:gd name="T78" fmla="*/ 15 w 879"/>
                  <a:gd name="T79" fmla="*/ 219 h 1168"/>
                  <a:gd name="T80" fmla="*/ 782 w 879"/>
                  <a:gd name="T81" fmla="*/ 178 h 1168"/>
                  <a:gd name="T82" fmla="*/ 795 w 879"/>
                  <a:gd name="T83" fmla="*/ 415 h 1168"/>
                  <a:gd name="T84" fmla="*/ 28 w 879"/>
                  <a:gd name="T85" fmla="*/ 456 h 1168"/>
                  <a:gd name="T86" fmla="*/ 15 w 879"/>
                  <a:gd name="T87" fmla="*/ 219 h 1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879" h="1168">
                    <a:moveTo>
                      <a:pt x="852" y="861"/>
                    </a:moveTo>
                    <a:lnTo>
                      <a:pt x="538" y="845"/>
                    </a:lnTo>
                    <a:lnTo>
                      <a:pt x="538" y="608"/>
                    </a:lnTo>
                    <a:lnTo>
                      <a:pt x="864" y="625"/>
                    </a:lnTo>
                    <a:lnTo>
                      <a:pt x="767" y="738"/>
                    </a:lnTo>
                    <a:lnTo>
                      <a:pt x="852" y="861"/>
                    </a:lnTo>
                    <a:lnTo>
                      <a:pt x="852" y="861"/>
                    </a:lnTo>
                    <a:close/>
                    <a:moveTo>
                      <a:pt x="364" y="64"/>
                    </a:moveTo>
                    <a:lnTo>
                      <a:pt x="364" y="64"/>
                    </a:lnTo>
                    <a:lnTo>
                      <a:pt x="366" y="51"/>
                    </a:lnTo>
                    <a:lnTo>
                      <a:pt x="370" y="39"/>
                    </a:lnTo>
                    <a:lnTo>
                      <a:pt x="376" y="29"/>
                    </a:lnTo>
                    <a:lnTo>
                      <a:pt x="384" y="18"/>
                    </a:lnTo>
                    <a:lnTo>
                      <a:pt x="393" y="11"/>
                    </a:lnTo>
                    <a:lnTo>
                      <a:pt x="403" y="5"/>
                    </a:lnTo>
                    <a:lnTo>
                      <a:pt x="416" y="1"/>
                    </a:lnTo>
                    <a:lnTo>
                      <a:pt x="428" y="0"/>
                    </a:lnTo>
                    <a:lnTo>
                      <a:pt x="428" y="0"/>
                    </a:lnTo>
                    <a:lnTo>
                      <a:pt x="442" y="1"/>
                    </a:lnTo>
                    <a:lnTo>
                      <a:pt x="453" y="5"/>
                    </a:lnTo>
                    <a:lnTo>
                      <a:pt x="465" y="11"/>
                    </a:lnTo>
                    <a:lnTo>
                      <a:pt x="474" y="18"/>
                    </a:lnTo>
                    <a:lnTo>
                      <a:pt x="482" y="29"/>
                    </a:lnTo>
                    <a:lnTo>
                      <a:pt x="488" y="39"/>
                    </a:lnTo>
                    <a:lnTo>
                      <a:pt x="491" y="51"/>
                    </a:lnTo>
                    <a:lnTo>
                      <a:pt x="492" y="64"/>
                    </a:lnTo>
                    <a:lnTo>
                      <a:pt x="492" y="148"/>
                    </a:lnTo>
                    <a:lnTo>
                      <a:pt x="364" y="154"/>
                    </a:lnTo>
                    <a:lnTo>
                      <a:pt x="364" y="64"/>
                    </a:lnTo>
                    <a:lnTo>
                      <a:pt x="364" y="64"/>
                    </a:lnTo>
                    <a:close/>
                    <a:moveTo>
                      <a:pt x="492" y="477"/>
                    </a:moveTo>
                    <a:lnTo>
                      <a:pt x="492" y="1059"/>
                    </a:lnTo>
                    <a:lnTo>
                      <a:pt x="492" y="1059"/>
                    </a:lnTo>
                    <a:lnTo>
                      <a:pt x="493" y="1062"/>
                    </a:lnTo>
                    <a:lnTo>
                      <a:pt x="495" y="1066"/>
                    </a:lnTo>
                    <a:lnTo>
                      <a:pt x="498" y="1071"/>
                    </a:lnTo>
                    <a:lnTo>
                      <a:pt x="504" y="1076"/>
                    </a:lnTo>
                    <a:lnTo>
                      <a:pt x="507" y="1077"/>
                    </a:lnTo>
                    <a:lnTo>
                      <a:pt x="511" y="1077"/>
                    </a:lnTo>
                    <a:lnTo>
                      <a:pt x="546" y="1077"/>
                    </a:lnTo>
                    <a:lnTo>
                      <a:pt x="546" y="1077"/>
                    </a:lnTo>
                    <a:lnTo>
                      <a:pt x="556" y="1078"/>
                    </a:lnTo>
                    <a:lnTo>
                      <a:pt x="566" y="1082"/>
                    </a:lnTo>
                    <a:lnTo>
                      <a:pt x="574" y="1086"/>
                    </a:lnTo>
                    <a:lnTo>
                      <a:pt x="582" y="1092"/>
                    </a:lnTo>
                    <a:lnTo>
                      <a:pt x="589" y="1100"/>
                    </a:lnTo>
                    <a:lnTo>
                      <a:pt x="594" y="1109"/>
                    </a:lnTo>
                    <a:lnTo>
                      <a:pt x="596" y="1118"/>
                    </a:lnTo>
                    <a:lnTo>
                      <a:pt x="597" y="1128"/>
                    </a:lnTo>
                    <a:lnTo>
                      <a:pt x="597" y="1168"/>
                    </a:lnTo>
                    <a:lnTo>
                      <a:pt x="259" y="1168"/>
                    </a:lnTo>
                    <a:lnTo>
                      <a:pt x="259" y="1128"/>
                    </a:lnTo>
                    <a:lnTo>
                      <a:pt x="259" y="1128"/>
                    </a:lnTo>
                    <a:lnTo>
                      <a:pt x="261" y="1118"/>
                    </a:lnTo>
                    <a:lnTo>
                      <a:pt x="264" y="1109"/>
                    </a:lnTo>
                    <a:lnTo>
                      <a:pt x="269" y="1100"/>
                    </a:lnTo>
                    <a:lnTo>
                      <a:pt x="274" y="1092"/>
                    </a:lnTo>
                    <a:lnTo>
                      <a:pt x="282" y="1086"/>
                    </a:lnTo>
                    <a:lnTo>
                      <a:pt x="291" y="1082"/>
                    </a:lnTo>
                    <a:lnTo>
                      <a:pt x="301" y="1078"/>
                    </a:lnTo>
                    <a:lnTo>
                      <a:pt x="311" y="1077"/>
                    </a:lnTo>
                    <a:lnTo>
                      <a:pt x="346" y="1077"/>
                    </a:lnTo>
                    <a:lnTo>
                      <a:pt x="346" y="1077"/>
                    </a:lnTo>
                    <a:lnTo>
                      <a:pt x="350" y="1077"/>
                    </a:lnTo>
                    <a:lnTo>
                      <a:pt x="353" y="1076"/>
                    </a:lnTo>
                    <a:lnTo>
                      <a:pt x="360" y="1071"/>
                    </a:lnTo>
                    <a:lnTo>
                      <a:pt x="363" y="1066"/>
                    </a:lnTo>
                    <a:lnTo>
                      <a:pt x="364" y="1062"/>
                    </a:lnTo>
                    <a:lnTo>
                      <a:pt x="364" y="1059"/>
                    </a:lnTo>
                    <a:lnTo>
                      <a:pt x="364" y="484"/>
                    </a:lnTo>
                    <a:lnTo>
                      <a:pt x="492" y="477"/>
                    </a:lnTo>
                    <a:lnTo>
                      <a:pt x="492" y="477"/>
                    </a:lnTo>
                    <a:close/>
                    <a:moveTo>
                      <a:pt x="319" y="834"/>
                    </a:moveTo>
                    <a:lnTo>
                      <a:pt x="86" y="821"/>
                    </a:lnTo>
                    <a:lnTo>
                      <a:pt x="0" y="698"/>
                    </a:lnTo>
                    <a:lnTo>
                      <a:pt x="99" y="585"/>
                    </a:lnTo>
                    <a:lnTo>
                      <a:pt x="319" y="597"/>
                    </a:lnTo>
                    <a:lnTo>
                      <a:pt x="319" y="834"/>
                    </a:lnTo>
                    <a:lnTo>
                      <a:pt x="319" y="834"/>
                    </a:lnTo>
                    <a:close/>
                    <a:moveTo>
                      <a:pt x="15" y="219"/>
                    </a:moveTo>
                    <a:lnTo>
                      <a:pt x="399" y="199"/>
                    </a:lnTo>
                    <a:lnTo>
                      <a:pt x="782" y="178"/>
                    </a:lnTo>
                    <a:lnTo>
                      <a:pt x="879" y="292"/>
                    </a:lnTo>
                    <a:lnTo>
                      <a:pt x="795" y="415"/>
                    </a:lnTo>
                    <a:lnTo>
                      <a:pt x="411" y="436"/>
                    </a:lnTo>
                    <a:lnTo>
                      <a:pt x="28" y="456"/>
                    </a:lnTo>
                    <a:lnTo>
                      <a:pt x="113" y="332"/>
                    </a:lnTo>
                    <a:lnTo>
                      <a:pt x="15" y="219"/>
                    </a:lnTo>
                    <a:lnTo>
                      <a:pt x="15" y="219"/>
                    </a:lnTo>
                    <a:close/>
                  </a:path>
                </a:pathLst>
              </a:custGeom>
              <a:solidFill>
                <a:srgbClr val="FA4147"/>
              </a:solidFill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ko-KR" altLang="en-US" sz="2400"/>
              </a:p>
            </p:txBody>
          </p:sp>
        </p:grpSp>
        <p:grpSp>
          <p:nvGrpSpPr>
            <p:cNvPr id="22" name="그룹 18"/>
            <p:cNvGrpSpPr/>
            <p:nvPr/>
          </p:nvGrpSpPr>
          <p:grpSpPr>
            <a:xfrm>
              <a:off x="2001080" y="4679184"/>
              <a:ext cx="807055" cy="807055"/>
              <a:chOff x="2001080" y="4679184"/>
              <a:chExt cx="807055" cy="807055"/>
            </a:xfrm>
          </p:grpSpPr>
          <p:sp>
            <p:nvSpPr>
              <p:cNvPr id="24" name="타원 20"/>
              <p:cNvSpPr/>
              <p:nvPr/>
            </p:nvSpPr>
            <p:spPr>
              <a:xfrm>
                <a:off x="2001080" y="4679184"/>
                <a:ext cx="807055" cy="807055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222D4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400"/>
              </a:p>
            </p:txBody>
          </p:sp>
          <p:sp>
            <p:nvSpPr>
              <p:cNvPr id="25" name="Freeform 12"/>
              <p:cNvSpPr>
                <a:spLocks noEditPoints="1"/>
              </p:cNvSpPr>
              <p:nvPr/>
            </p:nvSpPr>
            <p:spPr bwMode="auto">
              <a:xfrm>
                <a:off x="2229961" y="4869741"/>
                <a:ext cx="349293" cy="425940"/>
              </a:xfrm>
              <a:custGeom>
                <a:avLst/>
                <a:gdLst>
                  <a:gd name="T0" fmla="*/ 292 w 959"/>
                  <a:gd name="T1" fmla="*/ 1 h 1168"/>
                  <a:gd name="T2" fmla="*/ 918 w 959"/>
                  <a:gd name="T3" fmla="*/ 9 h 1168"/>
                  <a:gd name="T4" fmla="*/ 957 w 959"/>
                  <a:gd name="T5" fmla="*/ 62 h 1168"/>
                  <a:gd name="T6" fmla="*/ 950 w 959"/>
                  <a:gd name="T7" fmla="*/ 1127 h 1168"/>
                  <a:gd name="T8" fmla="*/ 896 w 959"/>
                  <a:gd name="T9" fmla="*/ 1167 h 1168"/>
                  <a:gd name="T10" fmla="*/ 40 w 959"/>
                  <a:gd name="T11" fmla="*/ 1159 h 1168"/>
                  <a:gd name="T12" fmla="*/ 1 w 959"/>
                  <a:gd name="T13" fmla="*/ 1107 h 1168"/>
                  <a:gd name="T14" fmla="*/ 9 w 959"/>
                  <a:gd name="T15" fmla="*/ 270 h 1168"/>
                  <a:gd name="T16" fmla="*/ 877 w 959"/>
                  <a:gd name="T17" fmla="*/ 82 h 1168"/>
                  <a:gd name="T18" fmla="*/ 304 w 959"/>
                  <a:gd name="T19" fmla="*/ 324 h 1168"/>
                  <a:gd name="T20" fmla="*/ 287 w 959"/>
                  <a:gd name="T21" fmla="*/ 269 h 1168"/>
                  <a:gd name="T22" fmla="*/ 377 w 959"/>
                  <a:gd name="T23" fmla="*/ 900 h 1168"/>
                  <a:gd name="T24" fmla="*/ 329 w 959"/>
                  <a:gd name="T25" fmla="*/ 964 h 1168"/>
                  <a:gd name="T26" fmla="*/ 235 w 959"/>
                  <a:gd name="T27" fmla="*/ 983 h 1168"/>
                  <a:gd name="T28" fmla="*/ 158 w 959"/>
                  <a:gd name="T29" fmla="*/ 931 h 1168"/>
                  <a:gd name="T30" fmla="*/ 139 w 959"/>
                  <a:gd name="T31" fmla="*/ 836 h 1168"/>
                  <a:gd name="T32" fmla="*/ 187 w 959"/>
                  <a:gd name="T33" fmla="*/ 761 h 1168"/>
                  <a:gd name="T34" fmla="*/ 205 w 959"/>
                  <a:gd name="T35" fmla="*/ 657 h 1168"/>
                  <a:gd name="T36" fmla="*/ 258 w 959"/>
                  <a:gd name="T37" fmla="*/ 642 h 1168"/>
                  <a:gd name="T38" fmla="*/ 343 w 959"/>
                  <a:gd name="T39" fmla="*/ 470 h 1168"/>
                  <a:gd name="T40" fmla="*/ 502 w 959"/>
                  <a:gd name="T41" fmla="*/ 292 h 1168"/>
                  <a:gd name="T42" fmla="*/ 531 w 959"/>
                  <a:gd name="T43" fmla="*/ 265 h 1168"/>
                  <a:gd name="T44" fmla="*/ 821 w 959"/>
                  <a:gd name="T45" fmla="*/ 286 h 1168"/>
                  <a:gd name="T46" fmla="*/ 805 w 959"/>
                  <a:gd name="T47" fmla="*/ 509 h 1168"/>
                  <a:gd name="T48" fmla="*/ 771 w 959"/>
                  <a:gd name="T49" fmla="*/ 593 h 1168"/>
                  <a:gd name="T50" fmla="*/ 717 w 959"/>
                  <a:gd name="T51" fmla="*/ 738 h 1168"/>
                  <a:gd name="T52" fmla="*/ 785 w 959"/>
                  <a:gd name="T53" fmla="*/ 774 h 1168"/>
                  <a:gd name="T54" fmla="*/ 822 w 959"/>
                  <a:gd name="T55" fmla="*/ 861 h 1168"/>
                  <a:gd name="T56" fmla="*/ 785 w 959"/>
                  <a:gd name="T57" fmla="*/ 949 h 1168"/>
                  <a:gd name="T58" fmla="*/ 699 w 959"/>
                  <a:gd name="T59" fmla="*/ 986 h 1168"/>
                  <a:gd name="T60" fmla="*/ 612 w 959"/>
                  <a:gd name="T61" fmla="*/ 949 h 1168"/>
                  <a:gd name="T62" fmla="*/ 505 w 959"/>
                  <a:gd name="T63" fmla="*/ 930 h 1168"/>
                  <a:gd name="T64" fmla="*/ 475 w 959"/>
                  <a:gd name="T65" fmla="*/ 915 h 1168"/>
                  <a:gd name="T66" fmla="*/ 415 w 959"/>
                  <a:gd name="T67" fmla="*/ 452 h 1168"/>
                  <a:gd name="T68" fmla="*/ 313 w 959"/>
                  <a:gd name="T69" fmla="*/ 585 h 1168"/>
                  <a:gd name="T70" fmla="*/ 346 w 959"/>
                  <a:gd name="T71" fmla="*/ 674 h 1168"/>
                  <a:gd name="T72" fmla="*/ 308 w 959"/>
                  <a:gd name="T73" fmla="*/ 747 h 1168"/>
                  <a:gd name="T74" fmla="*/ 365 w 959"/>
                  <a:gd name="T75" fmla="*/ 796 h 1168"/>
                  <a:gd name="T76" fmla="*/ 475 w 959"/>
                  <a:gd name="T77" fmla="*/ 801 h 1168"/>
                  <a:gd name="T78" fmla="*/ 577 w 959"/>
                  <a:gd name="T79" fmla="*/ 850 h 1168"/>
                  <a:gd name="T80" fmla="*/ 612 w 959"/>
                  <a:gd name="T81" fmla="*/ 774 h 1168"/>
                  <a:gd name="T82" fmla="*/ 680 w 959"/>
                  <a:gd name="T83" fmla="*/ 616 h 1168"/>
                  <a:gd name="T84" fmla="*/ 628 w 959"/>
                  <a:gd name="T85" fmla="*/ 589 h 1168"/>
                  <a:gd name="T86" fmla="*/ 514 w 959"/>
                  <a:gd name="T87" fmla="*/ 507 h 1168"/>
                  <a:gd name="T88" fmla="*/ 557 w 959"/>
                  <a:gd name="T89" fmla="*/ 319 h 1168"/>
                  <a:gd name="T90" fmla="*/ 719 w 959"/>
                  <a:gd name="T91" fmla="*/ 795 h 1168"/>
                  <a:gd name="T92" fmla="*/ 660 w 959"/>
                  <a:gd name="T93" fmla="*/ 804 h 1168"/>
                  <a:gd name="T94" fmla="*/ 630 w 959"/>
                  <a:gd name="T95" fmla="*/ 868 h 1168"/>
                  <a:gd name="T96" fmla="*/ 692 w 959"/>
                  <a:gd name="T97" fmla="*/ 931 h 1168"/>
                  <a:gd name="T98" fmla="*/ 756 w 959"/>
                  <a:gd name="T99" fmla="*/ 900 h 1168"/>
                  <a:gd name="T100" fmla="*/ 756 w 959"/>
                  <a:gd name="T101" fmla="*/ 823 h 1168"/>
                  <a:gd name="T102" fmla="*/ 267 w 959"/>
                  <a:gd name="T103" fmla="*/ 792 h 1168"/>
                  <a:gd name="T104" fmla="*/ 211 w 959"/>
                  <a:gd name="T105" fmla="*/ 812 h 1168"/>
                  <a:gd name="T106" fmla="*/ 197 w 959"/>
                  <a:gd name="T107" fmla="*/ 889 h 1168"/>
                  <a:gd name="T108" fmla="*/ 260 w 959"/>
                  <a:gd name="T109" fmla="*/ 931 h 1168"/>
                  <a:gd name="T110" fmla="*/ 328 w 959"/>
                  <a:gd name="T111" fmla="*/ 875 h 1168"/>
                  <a:gd name="T112" fmla="*/ 308 w 959"/>
                  <a:gd name="T113" fmla="*/ 812 h 1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959" h="1168">
                    <a:moveTo>
                      <a:pt x="23" y="252"/>
                    </a:moveTo>
                    <a:lnTo>
                      <a:pt x="252" y="23"/>
                    </a:lnTo>
                    <a:lnTo>
                      <a:pt x="252" y="23"/>
                    </a:lnTo>
                    <a:lnTo>
                      <a:pt x="258" y="17"/>
                    </a:lnTo>
                    <a:lnTo>
                      <a:pt x="264" y="13"/>
                    </a:lnTo>
                    <a:lnTo>
                      <a:pt x="271" y="9"/>
                    </a:lnTo>
                    <a:lnTo>
                      <a:pt x="278" y="6"/>
                    </a:lnTo>
                    <a:lnTo>
                      <a:pt x="284" y="3"/>
                    </a:lnTo>
                    <a:lnTo>
                      <a:pt x="292" y="1"/>
                    </a:lnTo>
                    <a:lnTo>
                      <a:pt x="299" y="0"/>
                    </a:lnTo>
                    <a:lnTo>
                      <a:pt x="307" y="0"/>
                    </a:lnTo>
                    <a:lnTo>
                      <a:pt x="881" y="0"/>
                    </a:lnTo>
                    <a:lnTo>
                      <a:pt x="881" y="0"/>
                    </a:lnTo>
                    <a:lnTo>
                      <a:pt x="889" y="0"/>
                    </a:lnTo>
                    <a:lnTo>
                      <a:pt x="896" y="1"/>
                    </a:lnTo>
                    <a:lnTo>
                      <a:pt x="904" y="3"/>
                    </a:lnTo>
                    <a:lnTo>
                      <a:pt x="911" y="6"/>
                    </a:lnTo>
                    <a:lnTo>
                      <a:pt x="918" y="9"/>
                    </a:lnTo>
                    <a:lnTo>
                      <a:pt x="925" y="14"/>
                    </a:lnTo>
                    <a:lnTo>
                      <a:pt x="930" y="18"/>
                    </a:lnTo>
                    <a:lnTo>
                      <a:pt x="936" y="23"/>
                    </a:lnTo>
                    <a:lnTo>
                      <a:pt x="941" y="29"/>
                    </a:lnTo>
                    <a:lnTo>
                      <a:pt x="945" y="34"/>
                    </a:lnTo>
                    <a:lnTo>
                      <a:pt x="950" y="41"/>
                    </a:lnTo>
                    <a:lnTo>
                      <a:pt x="952" y="48"/>
                    </a:lnTo>
                    <a:lnTo>
                      <a:pt x="955" y="55"/>
                    </a:lnTo>
                    <a:lnTo>
                      <a:pt x="957" y="62"/>
                    </a:lnTo>
                    <a:lnTo>
                      <a:pt x="958" y="70"/>
                    </a:lnTo>
                    <a:lnTo>
                      <a:pt x="959" y="78"/>
                    </a:lnTo>
                    <a:lnTo>
                      <a:pt x="959" y="1091"/>
                    </a:lnTo>
                    <a:lnTo>
                      <a:pt x="959" y="1091"/>
                    </a:lnTo>
                    <a:lnTo>
                      <a:pt x="958" y="1099"/>
                    </a:lnTo>
                    <a:lnTo>
                      <a:pt x="957" y="1107"/>
                    </a:lnTo>
                    <a:lnTo>
                      <a:pt x="955" y="1114"/>
                    </a:lnTo>
                    <a:lnTo>
                      <a:pt x="952" y="1120"/>
                    </a:lnTo>
                    <a:lnTo>
                      <a:pt x="950" y="1127"/>
                    </a:lnTo>
                    <a:lnTo>
                      <a:pt x="945" y="1134"/>
                    </a:lnTo>
                    <a:lnTo>
                      <a:pt x="941" y="1140"/>
                    </a:lnTo>
                    <a:lnTo>
                      <a:pt x="936" y="1145"/>
                    </a:lnTo>
                    <a:lnTo>
                      <a:pt x="930" y="1150"/>
                    </a:lnTo>
                    <a:lnTo>
                      <a:pt x="925" y="1155"/>
                    </a:lnTo>
                    <a:lnTo>
                      <a:pt x="918" y="1159"/>
                    </a:lnTo>
                    <a:lnTo>
                      <a:pt x="911" y="1163"/>
                    </a:lnTo>
                    <a:lnTo>
                      <a:pt x="904" y="1165"/>
                    </a:lnTo>
                    <a:lnTo>
                      <a:pt x="896" y="1167"/>
                    </a:lnTo>
                    <a:lnTo>
                      <a:pt x="889" y="1168"/>
                    </a:lnTo>
                    <a:lnTo>
                      <a:pt x="881" y="1168"/>
                    </a:lnTo>
                    <a:lnTo>
                      <a:pt x="78" y="1168"/>
                    </a:lnTo>
                    <a:lnTo>
                      <a:pt x="78" y="1168"/>
                    </a:lnTo>
                    <a:lnTo>
                      <a:pt x="70" y="1168"/>
                    </a:lnTo>
                    <a:lnTo>
                      <a:pt x="62" y="1167"/>
                    </a:lnTo>
                    <a:lnTo>
                      <a:pt x="55" y="1165"/>
                    </a:lnTo>
                    <a:lnTo>
                      <a:pt x="47" y="1163"/>
                    </a:lnTo>
                    <a:lnTo>
                      <a:pt x="40" y="1159"/>
                    </a:lnTo>
                    <a:lnTo>
                      <a:pt x="34" y="1155"/>
                    </a:lnTo>
                    <a:lnTo>
                      <a:pt x="28" y="1150"/>
                    </a:lnTo>
                    <a:lnTo>
                      <a:pt x="23" y="1145"/>
                    </a:lnTo>
                    <a:lnTo>
                      <a:pt x="17" y="1140"/>
                    </a:lnTo>
                    <a:lnTo>
                      <a:pt x="13" y="1134"/>
                    </a:lnTo>
                    <a:lnTo>
                      <a:pt x="9" y="1127"/>
                    </a:lnTo>
                    <a:lnTo>
                      <a:pt x="6" y="1120"/>
                    </a:lnTo>
                    <a:lnTo>
                      <a:pt x="4" y="1114"/>
                    </a:lnTo>
                    <a:lnTo>
                      <a:pt x="1" y="1107"/>
                    </a:lnTo>
                    <a:lnTo>
                      <a:pt x="0" y="1099"/>
                    </a:lnTo>
                    <a:lnTo>
                      <a:pt x="0" y="1091"/>
                    </a:lnTo>
                    <a:lnTo>
                      <a:pt x="0" y="307"/>
                    </a:lnTo>
                    <a:lnTo>
                      <a:pt x="0" y="307"/>
                    </a:lnTo>
                    <a:lnTo>
                      <a:pt x="0" y="300"/>
                    </a:lnTo>
                    <a:lnTo>
                      <a:pt x="1" y="292"/>
                    </a:lnTo>
                    <a:lnTo>
                      <a:pt x="4" y="284"/>
                    </a:lnTo>
                    <a:lnTo>
                      <a:pt x="6" y="277"/>
                    </a:lnTo>
                    <a:lnTo>
                      <a:pt x="9" y="270"/>
                    </a:lnTo>
                    <a:lnTo>
                      <a:pt x="13" y="265"/>
                    </a:lnTo>
                    <a:lnTo>
                      <a:pt x="17" y="258"/>
                    </a:lnTo>
                    <a:lnTo>
                      <a:pt x="23" y="252"/>
                    </a:lnTo>
                    <a:lnTo>
                      <a:pt x="23" y="252"/>
                    </a:lnTo>
                    <a:close/>
                    <a:moveTo>
                      <a:pt x="279" y="329"/>
                    </a:moveTo>
                    <a:lnTo>
                      <a:pt x="82" y="329"/>
                    </a:lnTo>
                    <a:lnTo>
                      <a:pt x="82" y="1086"/>
                    </a:lnTo>
                    <a:lnTo>
                      <a:pt x="877" y="1086"/>
                    </a:lnTo>
                    <a:lnTo>
                      <a:pt x="877" y="82"/>
                    </a:lnTo>
                    <a:lnTo>
                      <a:pt x="343" y="82"/>
                    </a:lnTo>
                    <a:lnTo>
                      <a:pt x="343" y="266"/>
                    </a:lnTo>
                    <a:lnTo>
                      <a:pt x="343" y="266"/>
                    </a:lnTo>
                    <a:lnTo>
                      <a:pt x="340" y="278"/>
                    </a:lnTo>
                    <a:lnTo>
                      <a:pt x="337" y="291"/>
                    </a:lnTo>
                    <a:lnTo>
                      <a:pt x="331" y="301"/>
                    </a:lnTo>
                    <a:lnTo>
                      <a:pt x="323" y="310"/>
                    </a:lnTo>
                    <a:lnTo>
                      <a:pt x="314" y="318"/>
                    </a:lnTo>
                    <a:lnTo>
                      <a:pt x="304" y="324"/>
                    </a:lnTo>
                    <a:lnTo>
                      <a:pt x="291" y="327"/>
                    </a:lnTo>
                    <a:lnTo>
                      <a:pt x="279" y="329"/>
                    </a:lnTo>
                    <a:lnTo>
                      <a:pt x="279" y="329"/>
                    </a:lnTo>
                    <a:close/>
                    <a:moveTo>
                      <a:pt x="119" y="274"/>
                    </a:moveTo>
                    <a:lnTo>
                      <a:pt x="279" y="274"/>
                    </a:lnTo>
                    <a:lnTo>
                      <a:pt x="279" y="274"/>
                    </a:lnTo>
                    <a:lnTo>
                      <a:pt x="282" y="274"/>
                    </a:lnTo>
                    <a:lnTo>
                      <a:pt x="286" y="272"/>
                    </a:lnTo>
                    <a:lnTo>
                      <a:pt x="287" y="269"/>
                    </a:lnTo>
                    <a:lnTo>
                      <a:pt x="288" y="266"/>
                    </a:lnTo>
                    <a:lnTo>
                      <a:pt x="288" y="104"/>
                    </a:lnTo>
                    <a:lnTo>
                      <a:pt x="119" y="274"/>
                    </a:lnTo>
                    <a:lnTo>
                      <a:pt x="119" y="274"/>
                    </a:lnTo>
                    <a:close/>
                    <a:moveTo>
                      <a:pt x="475" y="881"/>
                    </a:moveTo>
                    <a:lnTo>
                      <a:pt x="381" y="881"/>
                    </a:lnTo>
                    <a:lnTo>
                      <a:pt x="381" y="881"/>
                    </a:lnTo>
                    <a:lnTo>
                      <a:pt x="379" y="891"/>
                    </a:lnTo>
                    <a:lnTo>
                      <a:pt x="377" y="900"/>
                    </a:lnTo>
                    <a:lnTo>
                      <a:pt x="373" y="909"/>
                    </a:lnTo>
                    <a:lnTo>
                      <a:pt x="370" y="918"/>
                    </a:lnTo>
                    <a:lnTo>
                      <a:pt x="364" y="926"/>
                    </a:lnTo>
                    <a:lnTo>
                      <a:pt x="360" y="934"/>
                    </a:lnTo>
                    <a:lnTo>
                      <a:pt x="354" y="942"/>
                    </a:lnTo>
                    <a:lnTo>
                      <a:pt x="347" y="949"/>
                    </a:lnTo>
                    <a:lnTo>
                      <a:pt x="347" y="949"/>
                    </a:lnTo>
                    <a:lnTo>
                      <a:pt x="338" y="957"/>
                    </a:lnTo>
                    <a:lnTo>
                      <a:pt x="329" y="964"/>
                    </a:lnTo>
                    <a:lnTo>
                      <a:pt x="319" y="971"/>
                    </a:lnTo>
                    <a:lnTo>
                      <a:pt x="308" y="975"/>
                    </a:lnTo>
                    <a:lnTo>
                      <a:pt x="297" y="980"/>
                    </a:lnTo>
                    <a:lnTo>
                      <a:pt x="284" y="983"/>
                    </a:lnTo>
                    <a:lnTo>
                      <a:pt x="273" y="985"/>
                    </a:lnTo>
                    <a:lnTo>
                      <a:pt x="260" y="986"/>
                    </a:lnTo>
                    <a:lnTo>
                      <a:pt x="260" y="986"/>
                    </a:lnTo>
                    <a:lnTo>
                      <a:pt x="248" y="985"/>
                    </a:lnTo>
                    <a:lnTo>
                      <a:pt x="235" y="983"/>
                    </a:lnTo>
                    <a:lnTo>
                      <a:pt x="224" y="980"/>
                    </a:lnTo>
                    <a:lnTo>
                      <a:pt x="212" y="975"/>
                    </a:lnTo>
                    <a:lnTo>
                      <a:pt x="201" y="971"/>
                    </a:lnTo>
                    <a:lnTo>
                      <a:pt x="191" y="964"/>
                    </a:lnTo>
                    <a:lnTo>
                      <a:pt x="182" y="957"/>
                    </a:lnTo>
                    <a:lnTo>
                      <a:pt x="173" y="949"/>
                    </a:lnTo>
                    <a:lnTo>
                      <a:pt x="173" y="949"/>
                    </a:lnTo>
                    <a:lnTo>
                      <a:pt x="165" y="940"/>
                    </a:lnTo>
                    <a:lnTo>
                      <a:pt x="158" y="931"/>
                    </a:lnTo>
                    <a:lnTo>
                      <a:pt x="152" y="921"/>
                    </a:lnTo>
                    <a:lnTo>
                      <a:pt x="146" y="909"/>
                    </a:lnTo>
                    <a:lnTo>
                      <a:pt x="143" y="898"/>
                    </a:lnTo>
                    <a:lnTo>
                      <a:pt x="139" y="886"/>
                    </a:lnTo>
                    <a:lnTo>
                      <a:pt x="137" y="874"/>
                    </a:lnTo>
                    <a:lnTo>
                      <a:pt x="137" y="861"/>
                    </a:lnTo>
                    <a:lnTo>
                      <a:pt x="137" y="861"/>
                    </a:lnTo>
                    <a:lnTo>
                      <a:pt x="137" y="849"/>
                    </a:lnTo>
                    <a:lnTo>
                      <a:pt x="139" y="836"/>
                    </a:lnTo>
                    <a:lnTo>
                      <a:pt x="143" y="825"/>
                    </a:lnTo>
                    <a:lnTo>
                      <a:pt x="146" y="813"/>
                    </a:lnTo>
                    <a:lnTo>
                      <a:pt x="152" y="802"/>
                    </a:lnTo>
                    <a:lnTo>
                      <a:pt x="158" y="792"/>
                    </a:lnTo>
                    <a:lnTo>
                      <a:pt x="165" y="783"/>
                    </a:lnTo>
                    <a:lnTo>
                      <a:pt x="173" y="774"/>
                    </a:lnTo>
                    <a:lnTo>
                      <a:pt x="173" y="774"/>
                    </a:lnTo>
                    <a:lnTo>
                      <a:pt x="179" y="767"/>
                    </a:lnTo>
                    <a:lnTo>
                      <a:pt x="187" y="761"/>
                    </a:lnTo>
                    <a:lnTo>
                      <a:pt x="195" y="755"/>
                    </a:lnTo>
                    <a:lnTo>
                      <a:pt x="203" y="751"/>
                    </a:lnTo>
                    <a:lnTo>
                      <a:pt x="212" y="747"/>
                    </a:lnTo>
                    <a:lnTo>
                      <a:pt x="222" y="744"/>
                    </a:lnTo>
                    <a:lnTo>
                      <a:pt x="231" y="740"/>
                    </a:lnTo>
                    <a:lnTo>
                      <a:pt x="241" y="738"/>
                    </a:lnTo>
                    <a:lnTo>
                      <a:pt x="206" y="662"/>
                    </a:lnTo>
                    <a:lnTo>
                      <a:pt x="206" y="662"/>
                    </a:lnTo>
                    <a:lnTo>
                      <a:pt x="205" y="657"/>
                    </a:lnTo>
                    <a:lnTo>
                      <a:pt x="203" y="653"/>
                    </a:lnTo>
                    <a:lnTo>
                      <a:pt x="205" y="647"/>
                    </a:lnTo>
                    <a:lnTo>
                      <a:pt x="206" y="642"/>
                    </a:lnTo>
                    <a:lnTo>
                      <a:pt x="209" y="639"/>
                    </a:lnTo>
                    <a:lnTo>
                      <a:pt x="214" y="636"/>
                    </a:lnTo>
                    <a:lnTo>
                      <a:pt x="220" y="634"/>
                    </a:lnTo>
                    <a:lnTo>
                      <a:pt x="227" y="636"/>
                    </a:lnTo>
                    <a:lnTo>
                      <a:pt x="258" y="642"/>
                    </a:lnTo>
                    <a:lnTo>
                      <a:pt x="258" y="642"/>
                    </a:lnTo>
                    <a:lnTo>
                      <a:pt x="264" y="617"/>
                    </a:lnTo>
                    <a:lnTo>
                      <a:pt x="272" y="593"/>
                    </a:lnTo>
                    <a:lnTo>
                      <a:pt x="280" y="570"/>
                    </a:lnTo>
                    <a:lnTo>
                      <a:pt x="290" y="548"/>
                    </a:lnTo>
                    <a:lnTo>
                      <a:pt x="302" y="527"/>
                    </a:lnTo>
                    <a:lnTo>
                      <a:pt x="314" y="507"/>
                    </a:lnTo>
                    <a:lnTo>
                      <a:pt x="328" y="487"/>
                    </a:lnTo>
                    <a:lnTo>
                      <a:pt x="343" y="470"/>
                    </a:lnTo>
                    <a:lnTo>
                      <a:pt x="343" y="470"/>
                    </a:lnTo>
                    <a:lnTo>
                      <a:pt x="360" y="452"/>
                    </a:lnTo>
                    <a:lnTo>
                      <a:pt x="378" y="436"/>
                    </a:lnTo>
                    <a:lnTo>
                      <a:pt x="396" y="421"/>
                    </a:lnTo>
                    <a:lnTo>
                      <a:pt x="416" y="407"/>
                    </a:lnTo>
                    <a:lnTo>
                      <a:pt x="436" y="396"/>
                    </a:lnTo>
                    <a:lnTo>
                      <a:pt x="458" y="386"/>
                    </a:lnTo>
                    <a:lnTo>
                      <a:pt x="480" y="378"/>
                    </a:lnTo>
                    <a:lnTo>
                      <a:pt x="502" y="372"/>
                    </a:lnTo>
                    <a:lnTo>
                      <a:pt x="502" y="292"/>
                    </a:lnTo>
                    <a:lnTo>
                      <a:pt x="502" y="292"/>
                    </a:lnTo>
                    <a:lnTo>
                      <a:pt x="502" y="286"/>
                    </a:lnTo>
                    <a:lnTo>
                      <a:pt x="505" y="282"/>
                    </a:lnTo>
                    <a:lnTo>
                      <a:pt x="507" y="277"/>
                    </a:lnTo>
                    <a:lnTo>
                      <a:pt x="512" y="273"/>
                    </a:lnTo>
                    <a:lnTo>
                      <a:pt x="516" y="269"/>
                    </a:lnTo>
                    <a:lnTo>
                      <a:pt x="521" y="267"/>
                    </a:lnTo>
                    <a:lnTo>
                      <a:pt x="526" y="266"/>
                    </a:lnTo>
                    <a:lnTo>
                      <a:pt x="531" y="265"/>
                    </a:lnTo>
                    <a:lnTo>
                      <a:pt x="795" y="265"/>
                    </a:lnTo>
                    <a:lnTo>
                      <a:pt x="795" y="265"/>
                    </a:lnTo>
                    <a:lnTo>
                      <a:pt x="800" y="266"/>
                    </a:lnTo>
                    <a:lnTo>
                      <a:pt x="805" y="267"/>
                    </a:lnTo>
                    <a:lnTo>
                      <a:pt x="809" y="269"/>
                    </a:lnTo>
                    <a:lnTo>
                      <a:pt x="814" y="273"/>
                    </a:lnTo>
                    <a:lnTo>
                      <a:pt x="817" y="277"/>
                    </a:lnTo>
                    <a:lnTo>
                      <a:pt x="820" y="282"/>
                    </a:lnTo>
                    <a:lnTo>
                      <a:pt x="821" y="286"/>
                    </a:lnTo>
                    <a:lnTo>
                      <a:pt x="822" y="292"/>
                    </a:lnTo>
                    <a:lnTo>
                      <a:pt x="822" y="484"/>
                    </a:lnTo>
                    <a:lnTo>
                      <a:pt x="822" y="484"/>
                    </a:lnTo>
                    <a:lnTo>
                      <a:pt x="821" y="489"/>
                    </a:lnTo>
                    <a:lnTo>
                      <a:pt x="820" y="494"/>
                    </a:lnTo>
                    <a:lnTo>
                      <a:pt x="817" y="499"/>
                    </a:lnTo>
                    <a:lnTo>
                      <a:pt x="814" y="503"/>
                    </a:lnTo>
                    <a:lnTo>
                      <a:pt x="809" y="507"/>
                    </a:lnTo>
                    <a:lnTo>
                      <a:pt x="805" y="509"/>
                    </a:lnTo>
                    <a:lnTo>
                      <a:pt x="800" y="511"/>
                    </a:lnTo>
                    <a:lnTo>
                      <a:pt x="795" y="511"/>
                    </a:lnTo>
                    <a:lnTo>
                      <a:pt x="708" y="511"/>
                    </a:lnTo>
                    <a:lnTo>
                      <a:pt x="708" y="511"/>
                    </a:lnTo>
                    <a:lnTo>
                      <a:pt x="710" y="513"/>
                    </a:lnTo>
                    <a:lnTo>
                      <a:pt x="766" y="584"/>
                    </a:lnTo>
                    <a:lnTo>
                      <a:pt x="766" y="584"/>
                    </a:lnTo>
                    <a:lnTo>
                      <a:pt x="768" y="588"/>
                    </a:lnTo>
                    <a:lnTo>
                      <a:pt x="771" y="593"/>
                    </a:lnTo>
                    <a:lnTo>
                      <a:pt x="771" y="598"/>
                    </a:lnTo>
                    <a:lnTo>
                      <a:pt x="771" y="604"/>
                    </a:lnTo>
                    <a:lnTo>
                      <a:pt x="767" y="608"/>
                    </a:lnTo>
                    <a:lnTo>
                      <a:pt x="764" y="613"/>
                    </a:lnTo>
                    <a:lnTo>
                      <a:pt x="758" y="615"/>
                    </a:lnTo>
                    <a:lnTo>
                      <a:pt x="751" y="616"/>
                    </a:lnTo>
                    <a:lnTo>
                      <a:pt x="717" y="616"/>
                    </a:lnTo>
                    <a:lnTo>
                      <a:pt x="717" y="738"/>
                    </a:lnTo>
                    <a:lnTo>
                      <a:pt x="717" y="738"/>
                    </a:lnTo>
                    <a:lnTo>
                      <a:pt x="726" y="740"/>
                    </a:lnTo>
                    <a:lnTo>
                      <a:pt x="736" y="743"/>
                    </a:lnTo>
                    <a:lnTo>
                      <a:pt x="745" y="746"/>
                    </a:lnTo>
                    <a:lnTo>
                      <a:pt x="755" y="751"/>
                    </a:lnTo>
                    <a:lnTo>
                      <a:pt x="763" y="755"/>
                    </a:lnTo>
                    <a:lnTo>
                      <a:pt x="771" y="761"/>
                    </a:lnTo>
                    <a:lnTo>
                      <a:pt x="779" y="767"/>
                    </a:lnTo>
                    <a:lnTo>
                      <a:pt x="785" y="774"/>
                    </a:lnTo>
                    <a:lnTo>
                      <a:pt x="785" y="774"/>
                    </a:lnTo>
                    <a:lnTo>
                      <a:pt x="793" y="783"/>
                    </a:lnTo>
                    <a:lnTo>
                      <a:pt x="800" y="792"/>
                    </a:lnTo>
                    <a:lnTo>
                      <a:pt x="807" y="802"/>
                    </a:lnTo>
                    <a:lnTo>
                      <a:pt x="812" y="813"/>
                    </a:lnTo>
                    <a:lnTo>
                      <a:pt x="816" y="825"/>
                    </a:lnTo>
                    <a:lnTo>
                      <a:pt x="820" y="836"/>
                    </a:lnTo>
                    <a:lnTo>
                      <a:pt x="821" y="849"/>
                    </a:lnTo>
                    <a:lnTo>
                      <a:pt x="822" y="861"/>
                    </a:lnTo>
                    <a:lnTo>
                      <a:pt x="822" y="861"/>
                    </a:lnTo>
                    <a:lnTo>
                      <a:pt x="821" y="874"/>
                    </a:lnTo>
                    <a:lnTo>
                      <a:pt x="820" y="886"/>
                    </a:lnTo>
                    <a:lnTo>
                      <a:pt x="816" y="898"/>
                    </a:lnTo>
                    <a:lnTo>
                      <a:pt x="812" y="909"/>
                    </a:lnTo>
                    <a:lnTo>
                      <a:pt x="807" y="921"/>
                    </a:lnTo>
                    <a:lnTo>
                      <a:pt x="800" y="931"/>
                    </a:lnTo>
                    <a:lnTo>
                      <a:pt x="793" y="940"/>
                    </a:lnTo>
                    <a:lnTo>
                      <a:pt x="785" y="949"/>
                    </a:lnTo>
                    <a:lnTo>
                      <a:pt x="785" y="949"/>
                    </a:lnTo>
                    <a:lnTo>
                      <a:pt x="777" y="957"/>
                    </a:lnTo>
                    <a:lnTo>
                      <a:pt x="767" y="964"/>
                    </a:lnTo>
                    <a:lnTo>
                      <a:pt x="757" y="971"/>
                    </a:lnTo>
                    <a:lnTo>
                      <a:pt x="747" y="975"/>
                    </a:lnTo>
                    <a:lnTo>
                      <a:pt x="735" y="980"/>
                    </a:lnTo>
                    <a:lnTo>
                      <a:pt x="724" y="983"/>
                    </a:lnTo>
                    <a:lnTo>
                      <a:pt x="711" y="985"/>
                    </a:lnTo>
                    <a:lnTo>
                      <a:pt x="699" y="986"/>
                    </a:lnTo>
                    <a:lnTo>
                      <a:pt x="699" y="986"/>
                    </a:lnTo>
                    <a:lnTo>
                      <a:pt x="686" y="985"/>
                    </a:lnTo>
                    <a:lnTo>
                      <a:pt x="674" y="983"/>
                    </a:lnTo>
                    <a:lnTo>
                      <a:pt x="662" y="980"/>
                    </a:lnTo>
                    <a:lnTo>
                      <a:pt x="651" y="975"/>
                    </a:lnTo>
                    <a:lnTo>
                      <a:pt x="640" y="971"/>
                    </a:lnTo>
                    <a:lnTo>
                      <a:pt x="630" y="964"/>
                    </a:lnTo>
                    <a:lnTo>
                      <a:pt x="620" y="957"/>
                    </a:lnTo>
                    <a:lnTo>
                      <a:pt x="612" y="949"/>
                    </a:lnTo>
                    <a:lnTo>
                      <a:pt x="612" y="949"/>
                    </a:lnTo>
                    <a:lnTo>
                      <a:pt x="605" y="941"/>
                    </a:lnTo>
                    <a:lnTo>
                      <a:pt x="598" y="933"/>
                    </a:lnTo>
                    <a:lnTo>
                      <a:pt x="593" y="925"/>
                    </a:lnTo>
                    <a:lnTo>
                      <a:pt x="588" y="915"/>
                    </a:lnTo>
                    <a:lnTo>
                      <a:pt x="583" y="906"/>
                    </a:lnTo>
                    <a:lnTo>
                      <a:pt x="580" y="896"/>
                    </a:lnTo>
                    <a:lnTo>
                      <a:pt x="578" y="885"/>
                    </a:lnTo>
                    <a:lnTo>
                      <a:pt x="577" y="875"/>
                    </a:lnTo>
                    <a:lnTo>
                      <a:pt x="505" y="930"/>
                    </a:lnTo>
                    <a:lnTo>
                      <a:pt x="505" y="930"/>
                    </a:lnTo>
                    <a:lnTo>
                      <a:pt x="500" y="933"/>
                    </a:lnTo>
                    <a:lnTo>
                      <a:pt x="496" y="936"/>
                    </a:lnTo>
                    <a:lnTo>
                      <a:pt x="491" y="936"/>
                    </a:lnTo>
                    <a:lnTo>
                      <a:pt x="486" y="934"/>
                    </a:lnTo>
                    <a:lnTo>
                      <a:pt x="482" y="932"/>
                    </a:lnTo>
                    <a:lnTo>
                      <a:pt x="478" y="929"/>
                    </a:lnTo>
                    <a:lnTo>
                      <a:pt x="476" y="923"/>
                    </a:lnTo>
                    <a:lnTo>
                      <a:pt x="475" y="915"/>
                    </a:lnTo>
                    <a:lnTo>
                      <a:pt x="475" y="881"/>
                    </a:lnTo>
                    <a:lnTo>
                      <a:pt x="475" y="881"/>
                    </a:lnTo>
                    <a:close/>
                    <a:moveTo>
                      <a:pt x="502" y="410"/>
                    </a:moveTo>
                    <a:lnTo>
                      <a:pt x="502" y="410"/>
                    </a:lnTo>
                    <a:lnTo>
                      <a:pt x="483" y="415"/>
                    </a:lnTo>
                    <a:lnTo>
                      <a:pt x="466" y="422"/>
                    </a:lnTo>
                    <a:lnTo>
                      <a:pt x="448" y="431"/>
                    </a:lnTo>
                    <a:lnTo>
                      <a:pt x="430" y="442"/>
                    </a:lnTo>
                    <a:lnTo>
                      <a:pt x="415" y="452"/>
                    </a:lnTo>
                    <a:lnTo>
                      <a:pt x="400" y="464"/>
                    </a:lnTo>
                    <a:lnTo>
                      <a:pt x="384" y="479"/>
                    </a:lnTo>
                    <a:lnTo>
                      <a:pt x="370" y="494"/>
                    </a:lnTo>
                    <a:lnTo>
                      <a:pt x="370" y="494"/>
                    </a:lnTo>
                    <a:lnTo>
                      <a:pt x="356" y="510"/>
                    </a:lnTo>
                    <a:lnTo>
                      <a:pt x="344" y="527"/>
                    </a:lnTo>
                    <a:lnTo>
                      <a:pt x="332" y="545"/>
                    </a:lnTo>
                    <a:lnTo>
                      <a:pt x="322" y="565"/>
                    </a:lnTo>
                    <a:lnTo>
                      <a:pt x="313" y="585"/>
                    </a:lnTo>
                    <a:lnTo>
                      <a:pt x="305" y="606"/>
                    </a:lnTo>
                    <a:lnTo>
                      <a:pt x="298" y="628"/>
                    </a:lnTo>
                    <a:lnTo>
                      <a:pt x="294" y="650"/>
                    </a:lnTo>
                    <a:lnTo>
                      <a:pt x="331" y="659"/>
                    </a:lnTo>
                    <a:lnTo>
                      <a:pt x="331" y="659"/>
                    </a:lnTo>
                    <a:lnTo>
                      <a:pt x="337" y="662"/>
                    </a:lnTo>
                    <a:lnTo>
                      <a:pt x="341" y="665"/>
                    </a:lnTo>
                    <a:lnTo>
                      <a:pt x="344" y="670"/>
                    </a:lnTo>
                    <a:lnTo>
                      <a:pt x="346" y="674"/>
                    </a:lnTo>
                    <a:lnTo>
                      <a:pt x="345" y="679"/>
                    </a:lnTo>
                    <a:lnTo>
                      <a:pt x="344" y="685"/>
                    </a:lnTo>
                    <a:lnTo>
                      <a:pt x="341" y="689"/>
                    </a:lnTo>
                    <a:lnTo>
                      <a:pt x="338" y="693"/>
                    </a:lnTo>
                    <a:lnTo>
                      <a:pt x="282" y="739"/>
                    </a:lnTo>
                    <a:lnTo>
                      <a:pt x="282" y="739"/>
                    </a:lnTo>
                    <a:lnTo>
                      <a:pt x="291" y="742"/>
                    </a:lnTo>
                    <a:lnTo>
                      <a:pt x="300" y="744"/>
                    </a:lnTo>
                    <a:lnTo>
                      <a:pt x="308" y="747"/>
                    </a:lnTo>
                    <a:lnTo>
                      <a:pt x="317" y="752"/>
                    </a:lnTo>
                    <a:lnTo>
                      <a:pt x="325" y="756"/>
                    </a:lnTo>
                    <a:lnTo>
                      <a:pt x="333" y="761"/>
                    </a:lnTo>
                    <a:lnTo>
                      <a:pt x="340" y="767"/>
                    </a:lnTo>
                    <a:lnTo>
                      <a:pt x="347" y="774"/>
                    </a:lnTo>
                    <a:lnTo>
                      <a:pt x="347" y="774"/>
                    </a:lnTo>
                    <a:lnTo>
                      <a:pt x="354" y="780"/>
                    </a:lnTo>
                    <a:lnTo>
                      <a:pt x="360" y="788"/>
                    </a:lnTo>
                    <a:lnTo>
                      <a:pt x="365" y="796"/>
                    </a:lnTo>
                    <a:lnTo>
                      <a:pt x="370" y="805"/>
                    </a:lnTo>
                    <a:lnTo>
                      <a:pt x="375" y="815"/>
                    </a:lnTo>
                    <a:lnTo>
                      <a:pt x="378" y="824"/>
                    </a:lnTo>
                    <a:lnTo>
                      <a:pt x="380" y="834"/>
                    </a:lnTo>
                    <a:lnTo>
                      <a:pt x="381" y="844"/>
                    </a:lnTo>
                    <a:lnTo>
                      <a:pt x="475" y="844"/>
                    </a:lnTo>
                    <a:lnTo>
                      <a:pt x="475" y="808"/>
                    </a:lnTo>
                    <a:lnTo>
                      <a:pt x="475" y="808"/>
                    </a:lnTo>
                    <a:lnTo>
                      <a:pt x="475" y="801"/>
                    </a:lnTo>
                    <a:lnTo>
                      <a:pt x="477" y="796"/>
                    </a:lnTo>
                    <a:lnTo>
                      <a:pt x="481" y="793"/>
                    </a:lnTo>
                    <a:lnTo>
                      <a:pt x="485" y="791"/>
                    </a:lnTo>
                    <a:lnTo>
                      <a:pt x="490" y="790"/>
                    </a:lnTo>
                    <a:lnTo>
                      <a:pt x="496" y="790"/>
                    </a:lnTo>
                    <a:lnTo>
                      <a:pt x="500" y="792"/>
                    </a:lnTo>
                    <a:lnTo>
                      <a:pt x="505" y="794"/>
                    </a:lnTo>
                    <a:lnTo>
                      <a:pt x="577" y="850"/>
                    </a:lnTo>
                    <a:lnTo>
                      <a:pt x="577" y="850"/>
                    </a:lnTo>
                    <a:lnTo>
                      <a:pt x="578" y="839"/>
                    </a:lnTo>
                    <a:lnTo>
                      <a:pt x="580" y="828"/>
                    </a:lnTo>
                    <a:lnTo>
                      <a:pt x="583" y="818"/>
                    </a:lnTo>
                    <a:lnTo>
                      <a:pt x="588" y="808"/>
                    </a:lnTo>
                    <a:lnTo>
                      <a:pt x="593" y="799"/>
                    </a:lnTo>
                    <a:lnTo>
                      <a:pt x="598" y="790"/>
                    </a:lnTo>
                    <a:lnTo>
                      <a:pt x="604" y="782"/>
                    </a:lnTo>
                    <a:lnTo>
                      <a:pt x="612" y="774"/>
                    </a:lnTo>
                    <a:lnTo>
                      <a:pt x="612" y="774"/>
                    </a:lnTo>
                    <a:lnTo>
                      <a:pt x="619" y="767"/>
                    </a:lnTo>
                    <a:lnTo>
                      <a:pt x="627" y="761"/>
                    </a:lnTo>
                    <a:lnTo>
                      <a:pt x="635" y="755"/>
                    </a:lnTo>
                    <a:lnTo>
                      <a:pt x="643" y="751"/>
                    </a:lnTo>
                    <a:lnTo>
                      <a:pt x="652" y="746"/>
                    </a:lnTo>
                    <a:lnTo>
                      <a:pt x="661" y="743"/>
                    </a:lnTo>
                    <a:lnTo>
                      <a:pt x="670" y="740"/>
                    </a:lnTo>
                    <a:lnTo>
                      <a:pt x="680" y="738"/>
                    </a:lnTo>
                    <a:lnTo>
                      <a:pt x="680" y="616"/>
                    </a:lnTo>
                    <a:lnTo>
                      <a:pt x="644" y="616"/>
                    </a:lnTo>
                    <a:lnTo>
                      <a:pt x="644" y="616"/>
                    </a:lnTo>
                    <a:lnTo>
                      <a:pt x="638" y="615"/>
                    </a:lnTo>
                    <a:lnTo>
                      <a:pt x="632" y="613"/>
                    </a:lnTo>
                    <a:lnTo>
                      <a:pt x="629" y="609"/>
                    </a:lnTo>
                    <a:lnTo>
                      <a:pt x="627" y="605"/>
                    </a:lnTo>
                    <a:lnTo>
                      <a:pt x="627" y="599"/>
                    </a:lnTo>
                    <a:lnTo>
                      <a:pt x="627" y="593"/>
                    </a:lnTo>
                    <a:lnTo>
                      <a:pt x="628" y="589"/>
                    </a:lnTo>
                    <a:lnTo>
                      <a:pt x="631" y="584"/>
                    </a:lnTo>
                    <a:lnTo>
                      <a:pt x="686" y="513"/>
                    </a:lnTo>
                    <a:lnTo>
                      <a:pt x="686" y="513"/>
                    </a:lnTo>
                    <a:lnTo>
                      <a:pt x="688" y="511"/>
                    </a:lnTo>
                    <a:lnTo>
                      <a:pt x="530" y="511"/>
                    </a:lnTo>
                    <a:lnTo>
                      <a:pt x="530" y="511"/>
                    </a:lnTo>
                    <a:lnTo>
                      <a:pt x="524" y="510"/>
                    </a:lnTo>
                    <a:lnTo>
                      <a:pt x="518" y="509"/>
                    </a:lnTo>
                    <a:lnTo>
                      <a:pt x="514" y="507"/>
                    </a:lnTo>
                    <a:lnTo>
                      <a:pt x="510" y="503"/>
                    </a:lnTo>
                    <a:lnTo>
                      <a:pt x="507" y="500"/>
                    </a:lnTo>
                    <a:lnTo>
                      <a:pt x="505" y="495"/>
                    </a:lnTo>
                    <a:lnTo>
                      <a:pt x="502" y="489"/>
                    </a:lnTo>
                    <a:lnTo>
                      <a:pt x="502" y="484"/>
                    </a:lnTo>
                    <a:lnTo>
                      <a:pt x="502" y="410"/>
                    </a:lnTo>
                    <a:lnTo>
                      <a:pt x="502" y="410"/>
                    </a:lnTo>
                    <a:close/>
                    <a:moveTo>
                      <a:pt x="767" y="319"/>
                    </a:moveTo>
                    <a:lnTo>
                      <a:pt x="557" y="319"/>
                    </a:lnTo>
                    <a:lnTo>
                      <a:pt x="557" y="456"/>
                    </a:lnTo>
                    <a:lnTo>
                      <a:pt x="767" y="456"/>
                    </a:lnTo>
                    <a:lnTo>
                      <a:pt x="767" y="319"/>
                    </a:lnTo>
                    <a:lnTo>
                      <a:pt x="767" y="319"/>
                    </a:lnTo>
                    <a:close/>
                    <a:moveTo>
                      <a:pt x="748" y="812"/>
                    </a:moveTo>
                    <a:lnTo>
                      <a:pt x="748" y="812"/>
                    </a:lnTo>
                    <a:lnTo>
                      <a:pt x="737" y="804"/>
                    </a:lnTo>
                    <a:lnTo>
                      <a:pt x="725" y="798"/>
                    </a:lnTo>
                    <a:lnTo>
                      <a:pt x="719" y="795"/>
                    </a:lnTo>
                    <a:lnTo>
                      <a:pt x="712" y="793"/>
                    </a:lnTo>
                    <a:lnTo>
                      <a:pt x="706" y="792"/>
                    </a:lnTo>
                    <a:lnTo>
                      <a:pt x="699" y="792"/>
                    </a:lnTo>
                    <a:lnTo>
                      <a:pt x="699" y="792"/>
                    </a:lnTo>
                    <a:lnTo>
                      <a:pt x="692" y="792"/>
                    </a:lnTo>
                    <a:lnTo>
                      <a:pt x="685" y="793"/>
                    </a:lnTo>
                    <a:lnTo>
                      <a:pt x="678" y="795"/>
                    </a:lnTo>
                    <a:lnTo>
                      <a:pt x="671" y="798"/>
                    </a:lnTo>
                    <a:lnTo>
                      <a:pt x="660" y="804"/>
                    </a:lnTo>
                    <a:lnTo>
                      <a:pt x="650" y="812"/>
                    </a:lnTo>
                    <a:lnTo>
                      <a:pt x="650" y="812"/>
                    </a:lnTo>
                    <a:lnTo>
                      <a:pt x="642" y="823"/>
                    </a:lnTo>
                    <a:lnTo>
                      <a:pt x="635" y="834"/>
                    </a:lnTo>
                    <a:lnTo>
                      <a:pt x="631" y="848"/>
                    </a:lnTo>
                    <a:lnTo>
                      <a:pt x="630" y="855"/>
                    </a:lnTo>
                    <a:lnTo>
                      <a:pt x="630" y="861"/>
                    </a:lnTo>
                    <a:lnTo>
                      <a:pt x="630" y="861"/>
                    </a:lnTo>
                    <a:lnTo>
                      <a:pt x="630" y="868"/>
                    </a:lnTo>
                    <a:lnTo>
                      <a:pt x="631" y="875"/>
                    </a:lnTo>
                    <a:lnTo>
                      <a:pt x="635" y="889"/>
                    </a:lnTo>
                    <a:lnTo>
                      <a:pt x="642" y="900"/>
                    </a:lnTo>
                    <a:lnTo>
                      <a:pt x="650" y="910"/>
                    </a:lnTo>
                    <a:lnTo>
                      <a:pt x="650" y="910"/>
                    </a:lnTo>
                    <a:lnTo>
                      <a:pt x="660" y="920"/>
                    </a:lnTo>
                    <a:lnTo>
                      <a:pt x="671" y="925"/>
                    </a:lnTo>
                    <a:lnTo>
                      <a:pt x="685" y="930"/>
                    </a:lnTo>
                    <a:lnTo>
                      <a:pt x="692" y="931"/>
                    </a:lnTo>
                    <a:lnTo>
                      <a:pt x="699" y="931"/>
                    </a:lnTo>
                    <a:lnTo>
                      <a:pt x="699" y="931"/>
                    </a:lnTo>
                    <a:lnTo>
                      <a:pt x="706" y="931"/>
                    </a:lnTo>
                    <a:lnTo>
                      <a:pt x="712" y="930"/>
                    </a:lnTo>
                    <a:lnTo>
                      <a:pt x="725" y="925"/>
                    </a:lnTo>
                    <a:lnTo>
                      <a:pt x="737" y="920"/>
                    </a:lnTo>
                    <a:lnTo>
                      <a:pt x="748" y="910"/>
                    </a:lnTo>
                    <a:lnTo>
                      <a:pt x="748" y="910"/>
                    </a:lnTo>
                    <a:lnTo>
                      <a:pt x="756" y="900"/>
                    </a:lnTo>
                    <a:lnTo>
                      <a:pt x="761" y="889"/>
                    </a:lnTo>
                    <a:lnTo>
                      <a:pt x="766" y="875"/>
                    </a:lnTo>
                    <a:lnTo>
                      <a:pt x="767" y="868"/>
                    </a:lnTo>
                    <a:lnTo>
                      <a:pt x="767" y="861"/>
                    </a:lnTo>
                    <a:lnTo>
                      <a:pt x="767" y="861"/>
                    </a:lnTo>
                    <a:lnTo>
                      <a:pt x="767" y="855"/>
                    </a:lnTo>
                    <a:lnTo>
                      <a:pt x="766" y="848"/>
                    </a:lnTo>
                    <a:lnTo>
                      <a:pt x="761" y="834"/>
                    </a:lnTo>
                    <a:lnTo>
                      <a:pt x="756" y="823"/>
                    </a:lnTo>
                    <a:lnTo>
                      <a:pt x="748" y="812"/>
                    </a:lnTo>
                    <a:lnTo>
                      <a:pt x="748" y="812"/>
                    </a:lnTo>
                    <a:close/>
                    <a:moveTo>
                      <a:pt x="308" y="812"/>
                    </a:moveTo>
                    <a:lnTo>
                      <a:pt x="308" y="812"/>
                    </a:lnTo>
                    <a:lnTo>
                      <a:pt x="298" y="804"/>
                    </a:lnTo>
                    <a:lnTo>
                      <a:pt x="287" y="798"/>
                    </a:lnTo>
                    <a:lnTo>
                      <a:pt x="281" y="795"/>
                    </a:lnTo>
                    <a:lnTo>
                      <a:pt x="274" y="793"/>
                    </a:lnTo>
                    <a:lnTo>
                      <a:pt x="267" y="792"/>
                    </a:lnTo>
                    <a:lnTo>
                      <a:pt x="260" y="792"/>
                    </a:lnTo>
                    <a:lnTo>
                      <a:pt x="260" y="792"/>
                    </a:lnTo>
                    <a:lnTo>
                      <a:pt x="252" y="792"/>
                    </a:lnTo>
                    <a:lnTo>
                      <a:pt x="246" y="793"/>
                    </a:lnTo>
                    <a:lnTo>
                      <a:pt x="240" y="795"/>
                    </a:lnTo>
                    <a:lnTo>
                      <a:pt x="233" y="798"/>
                    </a:lnTo>
                    <a:lnTo>
                      <a:pt x="222" y="804"/>
                    </a:lnTo>
                    <a:lnTo>
                      <a:pt x="211" y="812"/>
                    </a:lnTo>
                    <a:lnTo>
                      <a:pt x="211" y="812"/>
                    </a:lnTo>
                    <a:lnTo>
                      <a:pt x="203" y="823"/>
                    </a:lnTo>
                    <a:lnTo>
                      <a:pt x="197" y="834"/>
                    </a:lnTo>
                    <a:lnTo>
                      <a:pt x="193" y="848"/>
                    </a:lnTo>
                    <a:lnTo>
                      <a:pt x="192" y="855"/>
                    </a:lnTo>
                    <a:lnTo>
                      <a:pt x="191" y="861"/>
                    </a:lnTo>
                    <a:lnTo>
                      <a:pt x="191" y="861"/>
                    </a:lnTo>
                    <a:lnTo>
                      <a:pt x="192" y="868"/>
                    </a:lnTo>
                    <a:lnTo>
                      <a:pt x="193" y="875"/>
                    </a:lnTo>
                    <a:lnTo>
                      <a:pt x="197" y="889"/>
                    </a:lnTo>
                    <a:lnTo>
                      <a:pt x="203" y="900"/>
                    </a:lnTo>
                    <a:lnTo>
                      <a:pt x="211" y="910"/>
                    </a:lnTo>
                    <a:lnTo>
                      <a:pt x="211" y="910"/>
                    </a:lnTo>
                    <a:lnTo>
                      <a:pt x="222" y="920"/>
                    </a:lnTo>
                    <a:lnTo>
                      <a:pt x="233" y="925"/>
                    </a:lnTo>
                    <a:lnTo>
                      <a:pt x="246" y="930"/>
                    </a:lnTo>
                    <a:lnTo>
                      <a:pt x="252" y="931"/>
                    </a:lnTo>
                    <a:lnTo>
                      <a:pt x="260" y="931"/>
                    </a:lnTo>
                    <a:lnTo>
                      <a:pt x="260" y="931"/>
                    </a:lnTo>
                    <a:lnTo>
                      <a:pt x="267" y="931"/>
                    </a:lnTo>
                    <a:lnTo>
                      <a:pt x="274" y="930"/>
                    </a:lnTo>
                    <a:lnTo>
                      <a:pt x="287" y="925"/>
                    </a:lnTo>
                    <a:lnTo>
                      <a:pt x="298" y="920"/>
                    </a:lnTo>
                    <a:lnTo>
                      <a:pt x="308" y="910"/>
                    </a:lnTo>
                    <a:lnTo>
                      <a:pt x="308" y="910"/>
                    </a:lnTo>
                    <a:lnTo>
                      <a:pt x="317" y="900"/>
                    </a:lnTo>
                    <a:lnTo>
                      <a:pt x="323" y="889"/>
                    </a:lnTo>
                    <a:lnTo>
                      <a:pt x="328" y="875"/>
                    </a:lnTo>
                    <a:lnTo>
                      <a:pt x="329" y="868"/>
                    </a:lnTo>
                    <a:lnTo>
                      <a:pt x="329" y="861"/>
                    </a:lnTo>
                    <a:lnTo>
                      <a:pt x="329" y="861"/>
                    </a:lnTo>
                    <a:lnTo>
                      <a:pt x="329" y="855"/>
                    </a:lnTo>
                    <a:lnTo>
                      <a:pt x="328" y="848"/>
                    </a:lnTo>
                    <a:lnTo>
                      <a:pt x="323" y="834"/>
                    </a:lnTo>
                    <a:lnTo>
                      <a:pt x="317" y="823"/>
                    </a:lnTo>
                    <a:lnTo>
                      <a:pt x="308" y="812"/>
                    </a:lnTo>
                    <a:lnTo>
                      <a:pt x="308" y="812"/>
                    </a:lnTo>
                    <a:close/>
                  </a:path>
                </a:pathLst>
              </a:custGeom>
              <a:solidFill>
                <a:srgbClr val="222D47"/>
              </a:solidFill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ko-KR" altLang="en-US" sz="2400"/>
              </a:p>
            </p:txBody>
          </p:sp>
        </p:grpSp>
        <p:sp>
          <p:nvSpPr>
            <p:cNvPr id="23" name="Rectangle 3"/>
            <p:cNvSpPr txBox="1">
              <a:spLocks noChangeArrowheads="1"/>
            </p:cNvSpPr>
            <p:nvPr/>
          </p:nvSpPr>
          <p:spPr bwMode="auto">
            <a:xfrm>
              <a:off x="1855350" y="3661285"/>
              <a:ext cx="1098514" cy="512548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>
              <a:lvl1pPr marL="342900" indent="-342900" eaLnBrk="0" hangingPunct="0">
                <a:spcBef>
                  <a:spcPct val="20000"/>
                </a:spcBef>
                <a:buFont typeface="Arial" panose="020B0604020202020204" pitchFamily="34" charset="0"/>
                <a:buNone/>
                <a:defRPr lang="en-US" altLang="ko-KR" sz="2000" dirty="0" smtClean="0">
                  <a:latin typeface="Microsoft Sans Serif" panose="020B0604020202020204" pitchFamily="34" charset="0"/>
                  <a:ea typeface="+mj-ea"/>
                  <a:cs typeface="Microsoft Sans Serif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latin typeface="+mn-lt"/>
                  <a:ea typeface="+mn-ea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latin typeface="+mn-lt"/>
                  <a:ea typeface="+mn-ea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latin typeface="+mn-lt"/>
                  <a:ea typeface="+mn-ea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latin typeface="+mn-lt"/>
                  <a:ea typeface="+mn-ea"/>
                </a:defRPr>
              </a:lvl5pPr>
              <a:lvl6pPr marL="25146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6pPr>
              <a:lvl7pPr marL="29718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7pPr>
              <a:lvl8pPr marL="3429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8pPr>
              <a:lvl9pPr marL="38862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9pPr>
            </a:lstStyle>
            <a:p>
              <a:pPr marL="0" indent="0" algn="ctr">
                <a:defRPr/>
              </a:pPr>
              <a:r>
                <a:rPr lang="en-US" sz="2133" b="1">
                  <a:solidFill>
                    <a:srgbClr val="222D47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STYLISH DESIGN</a:t>
              </a:r>
            </a:p>
          </p:txBody>
        </p:sp>
      </p:grpSp>
      <p:graphicFrame>
        <p:nvGraphicFramePr>
          <p:cNvPr id="32" name="표 2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86326353"/>
              </p:ext>
            </p:extLst>
          </p:nvPr>
        </p:nvGraphicFramePr>
        <p:xfrm>
          <a:off x="6016983" y="3043455"/>
          <a:ext cx="5513756" cy="28748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068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715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1765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765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74973">
                <a:tc>
                  <a:txBody>
                    <a:bodyPr/>
                    <a:lstStyle/>
                    <a:p>
                      <a:pPr algn="l" latinLnBrk="1"/>
                      <a:endParaRPr lang="en-US" altLang="ko-KR" sz="12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4157" marR="94157" marT="47079" marB="47079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200" b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Number</a:t>
                      </a:r>
                      <a:endParaRPr lang="en-US" altLang="ko-KR" sz="12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4157" marR="94157" marT="47079" marB="4707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200" b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Text title</a:t>
                      </a:r>
                      <a:endParaRPr lang="en-US" altLang="ko-KR" sz="12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4157" marR="94157" marT="47079" marB="4707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ko-KR" sz="1200" b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Text title</a:t>
                      </a:r>
                      <a:endParaRPr lang="en-US" altLang="ko-KR" sz="12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4157" marR="94157" marT="47079" marB="4707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497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ko-KR" sz="1200" b="1">
                          <a:solidFill>
                            <a:schemeClr val="bg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Visual trends</a:t>
                      </a:r>
                      <a:endParaRPr lang="en-US" altLang="ko-KR" sz="1200" b="1" dirty="0">
                        <a:solidFill>
                          <a:schemeClr val="bg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4157" marR="94157" marT="47079" marB="4707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22D4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ko-KR" altLang="en-US" sz="1200" b="0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4157" marR="94157" marT="47079" marB="4707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22D47"/>
                    </a:solidFill>
                  </a:tcPr>
                </a:tc>
                <a:tc>
                  <a:txBody>
                    <a:bodyPr/>
                    <a:lstStyle/>
                    <a:p>
                      <a:pPr algn="r" latinLnBrk="1"/>
                      <a:endParaRPr lang="en-US" altLang="ko-KR" sz="1200" b="0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4157" marR="94157" marT="47079" marB="4707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22D47"/>
                    </a:solidFill>
                  </a:tcPr>
                </a:tc>
                <a:tc>
                  <a:txBody>
                    <a:bodyPr/>
                    <a:lstStyle/>
                    <a:p>
                      <a:pPr algn="r" latinLnBrk="1"/>
                      <a:endParaRPr lang="en-US" altLang="ko-KR" sz="1200" b="0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4157" marR="94157" marT="47079" marB="4707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22D4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74973">
                <a:tc>
                  <a:txBody>
                    <a:bodyPr/>
                    <a:lstStyle/>
                    <a:p>
                      <a:pPr algn="l"/>
                      <a:r>
                        <a:rPr lang="en-US" altLang="ko-KR" sz="12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Stylish design</a:t>
                      </a:r>
                    </a:p>
                  </a:txBody>
                  <a:tcPr marL="94157" marR="94157" marT="47079" marB="4707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ko-KR" sz="1200" b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0.00</a:t>
                      </a:r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4157" marR="94157" marT="47079" marB="4707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200" b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Text</a:t>
                      </a:r>
                      <a:endParaRPr lang="en-US" altLang="ko-KR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4157" marR="94157" marT="47079" marB="4707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200" b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Text</a:t>
                      </a:r>
                      <a:endParaRPr lang="en-US" altLang="ko-KR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4157" marR="94157" marT="47079" marB="4707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7497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ko-KR" sz="1200" b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Top quality</a:t>
                      </a:r>
                      <a:r>
                        <a:rPr lang="en-US" altLang="ko-KR" sz="1200" b="0" baseline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US" altLang="ko-KR" sz="1200" b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design</a:t>
                      </a:r>
                      <a:endParaRPr lang="en-US" altLang="ko-KR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4157" marR="94157" marT="47079" marB="4707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200" b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0.00</a:t>
                      </a:r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4157" marR="94157" marT="47079" marB="4707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200" b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Text</a:t>
                      </a:r>
                      <a:endParaRPr lang="en-US" altLang="ko-KR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4157" marR="94157" marT="47079" marB="4707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200" b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Text</a:t>
                      </a:r>
                      <a:endParaRPr lang="en-US" altLang="ko-KR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4157" marR="94157" marT="47079" marB="4707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74973">
                <a:tc>
                  <a:txBody>
                    <a:bodyPr/>
                    <a:lstStyle/>
                    <a:p>
                      <a:pPr algn="l"/>
                      <a:r>
                        <a:rPr lang="en-US" altLang="ko-KR" sz="12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Eye-catching visual</a:t>
                      </a:r>
                    </a:p>
                  </a:txBody>
                  <a:tcPr marL="94157" marR="94157" marT="47079" marB="4707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200" b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$ 0.00</a:t>
                      </a:r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4157" marR="94157" marT="47079" marB="4707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200" b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Text</a:t>
                      </a:r>
                      <a:endParaRPr lang="en-US" altLang="ko-KR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4157" marR="94157" marT="47079" marB="4707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200" b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Text</a:t>
                      </a:r>
                      <a:endParaRPr lang="en-US" altLang="ko-KR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4157" marR="94157" marT="47079" marB="4707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cxnSp>
        <p:nvCxnSpPr>
          <p:cNvPr id="33" name="직선 연결선 29"/>
          <p:cNvCxnSpPr/>
          <p:nvPr/>
        </p:nvCxnSpPr>
        <p:spPr>
          <a:xfrm>
            <a:off x="6016981" y="1036236"/>
            <a:ext cx="5593562" cy="0"/>
          </a:xfrm>
          <a:prstGeom prst="line">
            <a:avLst/>
          </a:prstGeom>
          <a:ln w="57150">
            <a:solidFill>
              <a:srgbClr val="222D4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직선 연결선 30"/>
          <p:cNvCxnSpPr/>
          <p:nvPr/>
        </p:nvCxnSpPr>
        <p:spPr>
          <a:xfrm>
            <a:off x="6016981" y="1756210"/>
            <a:ext cx="5593562" cy="0"/>
          </a:xfrm>
          <a:prstGeom prst="line">
            <a:avLst/>
          </a:prstGeom>
          <a:ln w="12700">
            <a:solidFill>
              <a:srgbClr val="222D47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9048962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页外连接符 9"/>
          <p:cNvSpPr/>
          <p:nvPr/>
        </p:nvSpPr>
        <p:spPr>
          <a:xfrm>
            <a:off x="449451" y="0"/>
            <a:ext cx="592474" cy="945397"/>
          </a:xfrm>
          <a:prstGeom prst="flowChartOffpageConnector">
            <a:avLst/>
          </a:prstGeom>
          <a:solidFill>
            <a:srgbClr val="222C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kumimoji="1" lang="en-US" altLang="zh-CN">
                <a:latin typeface="Microsoft YaHei" charset="-122"/>
                <a:ea typeface="Microsoft YaHei" charset="-122"/>
                <a:cs typeface="Microsoft YaHei" charset="-122"/>
              </a:rPr>
              <a:t>Title</a:t>
            </a:r>
            <a:endParaRPr kumimoji="1" lang="zh-CN" altLang="en-US" dirty="0"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grpSp>
        <p:nvGrpSpPr>
          <p:cNvPr id="11" name="그룹 11"/>
          <p:cNvGrpSpPr/>
          <p:nvPr/>
        </p:nvGrpSpPr>
        <p:grpSpPr>
          <a:xfrm>
            <a:off x="1611985" y="582979"/>
            <a:ext cx="8974822" cy="2245474"/>
            <a:chOff x="3273352" y="2522398"/>
            <a:chExt cx="6850148" cy="2212743"/>
          </a:xfrm>
        </p:grpSpPr>
        <p:grpSp>
          <p:nvGrpSpPr>
            <p:cNvPr id="13" name="그룹 13"/>
            <p:cNvGrpSpPr/>
            <p:nvPr/>
          </p:nvGrpSpPr>
          <p:grpSpPr>
            <a:xfrm>
              <a:off x="4575155" y="2522398"/>
              <a:ext cx="4360771" cy="976633"/>
              <a:chOff x="1610371" y="3140968"/>
              <a:chExt cx="3536764" cy="792089"/>
            </a:xfrm>
            <a:solidFill>
              <a:srgbClr val="EF662F"/>
            </a:solidFill>
          </p:grpSpPr>
          <p:sp>
            <p:nvSpPr>
              <p:cNvPr id="34" name="직사각형 34"/>
              <p:cNvSpPr/>
              <p:nvPr/>
            </p:nvSpPr>
            <p:spPr>
              <a:xfrm rot="5400000">
                <a:off x="1349817" y="3401522"/>
                <a:ext cx="792089" cy="270982"/>
              </a:xfrm>
              <a:prstGeom prst="rect">
                <a:avLst/>
              </a:prstGeom>
              <a:solidFill>
                <a:srgbClr val="A6A5A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400">
                  <a:solidFill>
                    <a:srgbClr val="222C46"/>
                  </a:solidFill>
                  <a:latin typeface="Microsoft YaHei" charset="-122"/>
                  <a:ea typeface="Microsoft YaHei" charset="-122"/>
                  <a:cs typeface="Microsoft YaHei" charset="-122"/>
                </a:endParaRPr>
              </a:p>
            </p:txBody>
          </p:sp>
          <p:sp>
            <p:nvSpPr>
              <p:cNvPr id="35" name="직사각형 35"/>
              <p:cNvSpPr/>
              <p:nvPr/>
            </p:nvSpPr>
            <p:spPr>
              <a:xfrm rot="5400000">
                <a:off x="1712683" y="3401522"/>
                <a:ext cx="792089" cy="270982"/>
              </a:xfrm>
              <a:prstGeom prst="rect">
                <a:avLst/>
              </a:prstGeom>
              <a:solidFill>
                <a:srgbClr val="A6A5A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400">
                  <a:solidFill>
                    <a:srgbClr val="222C46"/>
                  </a:solidFill>
                  <a:latin typeface="Microsoft YaHei" charset="-122"/>
                  <a:ea typeface="Microsoft YaHei" charset="-122"/>
                  <a:cs typeface="Microsoft YaHei" charset="-122"/>
                </a:endParaRPr>
              </a:p>
            </p:txBody>
          </p:sp>
          <p:sp>
            <p:nvSpPr>
              <p:cNvPr id="36" name="직사각형 36"/>
              <p:cNvSpPr/>
              <p:nvPr/>
            </p:nvSpPr>
            <p:spPr>
              <a:xfrm rot="5400000">
                <a:off x="2075548" y="3401522"/>
                <a:ext cx="792089" cy="270982"/>
              </a:xfrm>
              <a:prstGeom prst="rect">
                <a:avLst/>
              </a:prstGeom>
              <a:solidFill>
                <a:srgbClr val="A6A5A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400">
                  <a:solidFill>
                    <a:srgbClr val="222C46"/>
                  </a:solidFill>
                  <a:latin typeface="Microsoft YaHei" charset="-122"/>
                  <a:ea typeface="Microsoft YaHei" charset="-122"/>
                  <a:cs typeface="Microsoft YaHei" charset="-122"/>
                </a:endParaRPr>
              </a:p>
            </p:txBody>
          </p:sp>
          <p:sp>
            <p:nvSpPr>
              <p:cNvPr id="37" name="직사각형 37"/>
              <p:cNvSpPr/>
              <p:nvPr/>
            </p:nvSpPr>
            <p:spPr>
              <a:xfrm rot="5400000">
                <a:off x="2438412" y="3401522"/>
                <a:ext cx="792089" cy="270982"/>
              </a:xfrm>
              <a:prstGeom prst="rect">
                <a:avLst/>
              </a:prstGeom>
              <a:solidFill>
                <a:srgbClr val="A6A5A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400">
                  <a:solidFill>
                    <a:srgbClr val="222C46"/>
                  </a:solidFill>
                  <a:latin typeface="Microsoft YaHei" charset="-122"/>
                  <a:ea typeface="Microsoft YaHei" charset="-122"/>
                  <a:cs typeface="Microsoft YaHei" charset="-122"/>
                </a:endParaRPr>
              </a:p>
            </p:txBody>
          </p:sp>
          <p:sp>
            <p:nvSpPr>
              <p:cNvPr id="38" name="직사각형 38"/>
              <p:cNvSpPr/>
              <p:nvPr/>
            </p:nvSpPr>
            <p:spPr>
              <a:xfrm rot="5400000">
                <a:off x="2801277" y="3401522"/>
                <a:ext cx="792089" cy="270982"/>
              </a:xfrm>
              <a:prstGeom prst="rect">
                <a:avLst/>
              </a:prstGeom>
              <a:solidFill>
                <a:srgbClr val="A6A5A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400">
                  <a:solidFill>
                    <a:srgbClr val="222C46"/>
                  </a:solidFill>
                  <a:latin typeface="Microsoft YaHei" charset="-122"/>
                  <a:ea typeface="Microsoft YaHei" charset="-122"/>
                  <a:cs typeface="Microsoft YaHei" charset="-122"/>
                </a:endParaRPr>
              </a:p>
            </p:txBody>
          </p:sp>
          <p:sp>
            <p:nvSpPr>
              <p:cNvPr id="39" name="직사각형 39"/>
              <p:cNvSpPr/>
              <p:nvPr/>
            </p:nvSpPr>
            <p:spPr>
              <a:xfrm rot="5400000">
                <a:off x="3164141" y="3401522"/>
                <a:ext cx="792089" cy="270982"/>
              </a:xfrm>
              <a:prstGeom prst="rect">
                <a:avLst/>
              </a:prstGeom>
              <a:solidFill>
                <a:srgbClr val="A6A5A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400">
                  <a:solidFill>
                    <a:srgbClr val="222C46"/>
                  </a:solidFill>
                  <a:latin typeface="Microsoft YaHei" charset="-122"/>
                  <a:ea typeface="Microsoft YaHei" charset="-122"/>
                  <a:cs typeface="Microsoft YaHei" charset="-122"/>
                </a:endParaRPr>
              </a:p>
            </p:txBody>
          </p:sp>
          <p:sp>
            <p:nvSpPr>
              <p:cNvPr id="40" name="직사각형 40"/>
              <p:cNvSpPr/>
              <p:nvPr/>
            </p:nvSpPr>
            <p:spPr>
              <a:xfrm rot="5400000">
                <a:off x="3527006" y="3401522"/>
                <a:ext cx="792089" cy="270982"/>
              </a:xfrm>
              <a:prstGeom prst="rect">
                <a:avLst/>
              </a:prstGeom>
              <a:solidFill>
                <a:srgbClr val="A6A5A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400">
                  <a:solidFill>
                    <a:srgbClr val="222C46"/>
                  </a:solidFill>
                  <a:latin typeface="Microsoft YaHei" charset="-122"/>
                  <a:ea typeface="Microsoft YaHei" charset="-122"/>
                  <a:cs typeface="Microsoft YaHei" charset="-122"/>
                </a:endParaRPr>
              </a:p>
            </p:txBody>
          </p:sp>
          <p:sp>
            <p:nvSpPr>
              <p:cNvPr id="41" name="직사각형 41"/>
              <p:cNvSpPr/>
              <p:nvPr/>
            </p:nvSpPr>
            <p:spPr>
              <a:xfrm rot="5400000">
                <a:off x="3889870" y="3401522"/>
                <a:ext cx="792089" cy="270982"/>
              </a:xfrm>
              <a:prstGeom prst="rect">
                <a:avLst/>
              </a:prstGeom>
              <a:solidFill>
                <a:srgbClr val="A6A5A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400">
                  <a:solidFill>
                    <a:srgbClr val="222C46"/>
                  </a:solidFill>
                  <a:latin typeface="Microsoft YaHei" charset="-122"/>
                  <a:ea typeface="Microsoft YaHei" charset="-122"/>
                  <a:cs typeface="Microsoft YaHei" charset="-122"/>
                </a:endParaRPr>
              </a:p>
            </p:txBody>
          </p:sp>
          <p:sp>
            <p:nvSpPr>
              <p:cNvPr id="42" name="직사각형 42"/>
              <p:cNvSpPr/>
              <p:nvPr/>
            </p:nvSpPr>
            <p:spPr>
              <a:xfrm rot="5400000">
                <a:off x="4252735" y="3401522"/>
                <a:ext cx="792089" cy="270982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400">
                  <a:solidFill>
                    <a:srgbClr val="222C46"/>
                  </a:solidFill>
                  <a:latin typeface="Microsoft YaHei" charset="-122"/>
                  <a:ea typeface="Microsoft YaHei" charset="-122"/>
                  <a:cs typeface="Microsoft YaHei" charset="-122"/>
                </a:endParaRPr>
              </a:p>
            </p:txBody>
          </p:sp>
          <p:sp>
            <p:nvSpPr>
              <p:cNvPr id="43" name="직사각형 43"/>
              <p:cNvSpPr/>
              <p:nvPr/>
            </p:nvSpPr>
            <p:spPr>
              <a:xfrm rot="5400000">
                <a:off x="4615599" y="3401522"/>
                <a:ext cx="792089" cy="270982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400">
                  <a:solidFill>
                    <a:srgbClr val="222C46"/>
                  </a:solidFill>
                  <a:latin typeface="Microsoft YaHei" charset="-122"/>
                  <a:ea typeface="Microsoft YaHei" charset="-122"/>
                  <a:cs typeface="Microsoft YaHei" charset="-122"/>
                </a:endParaRPr>
              </a:p>
            </p:txBody>
          </p:sp>
        </p:grpSp>
        <p:grpSp>
          <p:nvGrpSpPr>
            <p:cNvPr id="14" name="그룹 14"/>
            <p:cNvGrpSpPr/>
            <p:nvPr/>
          </p:nvGrpSpPr>
          <p:grpSpPr>
            <a:xfrm rot="5400000">
              <a:off x="6267224" y="2066439"/>
              <a:ext cx="976633" cy="4360772"/>
              <a:chOff x="509534" y="2269475"/>
              <a:chExt cx="599890" cy="3624900"/>
            </a:xfrm>
          </p:grpSpPr>
          <p:sp>
            <p:nvSpPr>
              <p:cNvPr id="24" name="직사각형 24"/>
              <p:cNvSpPr/>
              <p:nvPr/>
            </p:nvSpPr>
            <p:spPr>
              <a:xfrm>
                <a:off x="509534" y="5616640"/>
                <a:ext cx="599890" cy="277735"/>
              </a:xfrm>
              <a:prstGeom prst="rect">
                <a:avLst/>
              </a:prstGeom>
              <a:solidFill>
                <a:srgbClr val="222D4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400">
                  <a:solidFill>
                    <a:srgbClr val="222C46"/>
                  </a:solidFill>
                  <a:latin typeface="Microsoft YaHei" charset="-122"/>
                  <a:ea typeface="Microsoft YaHei" charset="-122"/>
                  <a:cs typeface="Microsoft YaHei" charset="-122"/>
                </a:endParaRPr>
              </a:p>
            </p:txBody>
          </p:sp>
          <p:sp>
            <p:nvSpPr>
              <p:cNvPr id="25" name="직사각형 25"/>
              <p:cNvSpPr/>
              <p:nvPr/>
            </p:nvSpPr>
            <p:spPr>
              <a:xfrm>
                <a:off x="509534" y="5244731"/>
                <a:ext cx="599890" cy="277735"/>
              </a:xfrm>
              <a:prstGeom prst="rect">
                <a:avLst/>
              </a:prstGeom>
              <a:solidFill>
                <a:srgbClr val="222D4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400">
                  <a:solidFill>
                    <a:srgbClr val="222C46"/>
                  </a:solidFill>
                  <a:latin typeface="Microsoft YaHei" charset="-122"/>
                  <a:ea typeface="Microsoft YaHei" charset="-122"/>
                  <a:cs typeface="Microsoft YaHei" charset="-122"/>
                </a:endParaRPr>
              </a:p>
            </p:txBody>
          </p:sp>
          <p:sp>
            <p:nvSpPr>
              <p:cNvPr id="26" name="직사각형 26"/>
              <p:cNvSpPr/>
              <p:nvPr/>
            </p:nvSpPr>
            <p:spPr>
              <a:xfrm>
                <a:off x="509534" y="4872824"/>
                <a:ext cx="599890" cy="277735"/>
              </a:xfrm>
              <a:prstGeom prst="rect">
                <a:avLst/>
              </a:prstGeom>
              <a:solidFill>
                <a:srgbClr val="222D4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400">
                  <a:solidFill>
                    <a:srgbClr val="222C46"/>
                  </a:solidFill>
                  <a:latin typeface="Microsoft YaHei" charset="-122"/>
                  <a:ea typeface="Microsoft YaHei" charset="-122"/>
                  <a:cs typeface="Microsoft YaHei" charset="-122"/>
                </a:endParaRPr>
              </a:p>
            </p:txBody>
          </p:sp>
          <p:sp>
            <p:nvSpPr>
              <p:cNvPr id="27" name="직사각형 27"/>
              <p:cNvSpPr/>
              <p:nvPr/>
            </p:nvSpPr>
            <p:spPr>
              <a:xfrm>
                <a:off x="509534" y="4500917"/>
                <a:ext cx="599890" cy="277735"/>
              </a:xfrm>
              <a:prstGeom prst="rect">
                <a:avLst/>
              </a:prstGeom>
              <a:solidFill>
                <a:srgbClr val="222D4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400">
                  <a:solidFill>
                    <a:srgbClr val="222C46"/>
                  </a:solidFill>
                  <a:latin typeface="Microsoft YaHei" charset="-122"/>
                  <a:ea typeface="Microsoft YaHei" charset="-122"/>
                  <a:cs typeface="Microsoft YaHei" charset="-122"/>
                </a:endParaRPr>
              </a:p>
            </p:txBody>
          </p:sp>
          <p:sp>
            <p:nvSpPr>
              <p:cNvPr id="28" name="직사각형 28"/>
              <p:cNvSpPr/>
              <p:nvPr/>
            </p:nvSpPr>
            <p:spPr>
              <a:xfrm>
                <a:off x="509534" y="4129010"/>
                <a:ext cx="599890" cy="277735"/>
              </a:xfrm>
              <a:prstGeom prst="rect">
                <a:avLst/>
              </a:prstGeom>
              <a:solidFill>
                <a:srgbClr val="222D4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400">
                  <a:solidFill>
                    <a:srgbClr val="222C46"/>
                  </a:solidFill>
                  <a:latin typeface="Microsoft YaHei" charset="-122"/>
                  <a:ea typeface="Microsoft YaHei" charset="-122"/>
                  <a:cs typeface="Microsoft YaHei" charset="-122"/>
                </a:endParaRPr>
              </a:p>
            </p:txBody>
          </p:sp>
          <p:sp>
            <p:nvSpPr>
              <p:cNvPr id="29" name="직사각형 29"/>
              <p:cNvSpPr/>
              <p:nvPr/>
            </p:nvSpPr>
            <p:spPr>
              <a:xfrm>
                <a:off x="509534" y="3757103"/>
                <a:ext cx="599890" cy="277735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400">
                  <a:solidFill>
                    <a:srgbClr val="222C46"/>
                  </a:solidFill>
                  <a:latin typeface="Microsoft YaHei" charset="-122"/>
                  <a:ea typeface="Microsoft YaHei" charset="-122"/>
                  <a:cs typeface="Microsoft YaHei" charset="-122"/>
                </a:endParaRPr>
              </a:p>
            </p:txBody>
          </p:sp>
          <p:sp>
            <p:nvSpPr>
              <p:cNvPr id="30" name="직사각형 30"/>
              <p:cNvSpPr/>
              <p:nvPr/>
            </p:nvSpPr>
            <p:spPr>
              <a:xfrm>
                <a:off x="509534" y="3385196"/>
                <a:ext cx="599890" cy="277735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400">
                  <a:solidFill>
                    <a:srgbClr val="222C46"/>
                  </a:solidFill>
                  <a:latin typeface="Microsoft YaHei" charset="-122"/>
                  <a:ea typeface="Microsoft YaHei" charset="-122"/>
                  <a:cs typeface="Microsoft YaHei" charset="-122"/>
                </a:endParaRPr>
              </a:p>
            </p:txBody>
          </p:sp>
          <p:sp>
            <p:nvSpPr>
              <p:cNvPr id="31" name="직사각형 31"/>
              <p:cNvSpPr/>
              <p:nvPr/>
            </p:nvSpPr>
            <p:spPr>
              <a:xfrm>
                <a:off x="509534" y="3013289"/>
                <a:ext cx="599890" cy="277735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400">
                  <a:solidFill>
                    <a:srgbClr val="222C46"/>
                  </a:solidFill>
                  <a:latin typeface="Microsoft YaHei" charset="-122"/>
                  <a:ea typeface="Microsoft YaHei" charset="-122"/>
                  <a:cs typeface="Microsoft YaHei" charset="-122"/>
                </a:endParaRPr>
              </a:p>
            </p:txBody>
          </p:sp>
          <p:sp>
            <p:nvSpPr>
              <p:cNvPr id="32" name="직사각형 32"/>
              <p:cNvSpPr/>
              <p:nvPr/>
            </p:nvSpPr>
            <p:spPr>
              <a:xfrm>
                <a:off x="509534" y="2641382"/>
                <a:ext cx="599890" cy="277735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400">
                  <a:solidFill>
                    <a:srgbClr val="222C46"/>
                  </a:solidFill>
                  <a:latin typeface="Microsoft YaHei" charset="-122"/>
                  <a:ea typeface="Microsoft YaHei" charset="-122"/>
                  <a:cs typeface="Microsoft YaHei" charset="-122"/>
                </a:endParaRPr>
              </a:p>
            </p:txBody>
          </p:sp>
          <p:sp>
            <p:nvSpPr>
              <p:cNvPr id="33" name="직사각형 33"/>
              <p:cNvSpPr/>
              <p:nvPr/>
            </p:nvSpPr>
            <p:spPr>
              <a:xfrm>
                <a:off x="509534" y="2269475"/>
                <a:ext cx="599890" cy="277735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400">
                  <a:solidFill>
                    <a:srgbClr val="222C46"/>
                  </a:solidFill>
                  <a:latin typeface="Microsoft YaHei" charset="-122"/>
                  <a:ea typeface="Microsoft YaHei" charset="-122"/>
                  <a:cs typeface="Microsoft YaHei" charset="-122"/>
                </a:endParaRPr>
              </a:p>
            </p:txBody>
          </p:sp>
        </p:grpSp>
        <p:sp>
          <p:nvSpPr>
            <p:cNvPr id="15" name="speed"/>
            <p:cNvSpPr txBox="1">
              <a:spLocks noChangeArrowheads="1"/>
            </p:cNvSpPr>
            <p:nvPr/>
          </p:nvSpPr>
          <p:spPr bwMode="auto">
            <a:xfrm>
              <a:off x="3273352" y="2777910"/>
              <a:ext cx="1166477" cy="485265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>
              <a:spAutoFit/>
              <a:sp3d>
                <a:bevelT w="0" h="0"/>
              </a:sp3d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charset="-127"/>
                  <a:ea typeface="굴림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charset="-127"/>
                  <a:ea typeface="굴림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charset="-127"/>
                  <a:ea typeface="굴림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charset="-127"/>
                  <a:ea typeface="굴림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charset="-127"/>
                  <a:ea typeface="굴림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charset="-127"/>
                  <a:ea typeface="굴림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charset="-127"/>
                  <a:ea typeface="굴림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charset="-127"/>
                  <a:ea typeface="굴림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charset="-127"/>
                  <a:ea typeface="굴림" charset="-127"/>
                  <a:cs typeface="+mn-cs"/>
                </a:defRPr>
              </a:lvl9pPr>
            </a:lstStyle>
            <a:p>
              <a:pPr algn="r">
                <a:buClr>
                  <a:prstClr val="white"/>
                </a:buClr>
                <a:defRPr/>
              </a:pPr>
              <a:r>
                <a:rPr lang="en-US" altLang="ko-KR" sz="1600" b="1">
                  <a:solidFill>
                    <a:srgbClr val="222C46"/>
                  </a:solidFill>
                  <a:latin typeface="Microsoft YaHei" charset="-122"/>
                  <a:ea typeface="Microsoft YaHei" charset="-122"/>
                  <a:cs typeface="Microsoft YaHei" charset="-122"/>
                </a:rPr>
                <a:t>Value</a:t>
              </a:r>
            </a:p>
            <a:p>
              <a:pPr algn="r">
                <a:buClr>
                  <a:prstClr val="white"/>
                </a:buClr>
                <a:defRPr/>
              </a:pPr>
              <a:r>
                <a:rPr lang="en-US" altLang="ko-KR" sz="1600" b="1">
                  <a:solidFill>
                    <a:srgbClr val="222C46"/>
                  </a:solidFill>
                  <a:latin typeface="Microsoft YaHei" charset="-122"/>
                  <a:ea typeface="Microsoft YaHei" charset="-122"/>
                  <a:cs typeface="Microsoft YaHei" charset="-122"/>
                </a:rPr>
                <a:t>01</a:t>
              </a:r>
            </a:p>
          </p:txBody>
        </p:sp>
        <p:sp>
          <p:nvSpPr>
            <p:cNvPr id="16" name="speed"/>
            <p:cNvSpPr txBox="1">
              <a:spLocks noChangeArrowheads="1"/>
            </p:cNvSpPr>
            <p:nvPr/>
          </p:nvSpPr>
          <p:spPr bwMode="auto">
            <a:xfrm>
              <a:off x="3273352" y="4014022"/>
              <a:ext cx="1166477" cy="485265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>
              <a:spAutoFit/>
              <a:sp3d>
                <a:bevelT w="0" h="0"/>
              </a:sp3d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charset="-127"/>
                  <a:ea typeface="굴림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charset="-127"/>
                  <a:ea typeface="굴림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charset="-127"/>
                  <a:ea typeface="굴림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charset="-127"/>
                  <a:ea typeface="굴림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charset="-127"/>
                  <a:ea typeface="굴림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charset="-127"/>
                  <a:ea typeface="굴림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charset="-127"/>
                  <a:ea typeface="굴림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charset="-127"/>
                  <a:ea typeface="굴림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charset="-127"/>
                  <a:ea typeface="굴림" charset="-127"/>
                  <a:cs typeface="+mn-cs"/>
                </a:defRPr>
              </a:lvl9pPr>
            </a:lstStyle>
            <a:p>
              <a:pPr algn="r">
                <a:buClr>
                  <a:prstClr val="white"/>
                </a:buClr>
                <a:defRPr/>
              </a:pPr>
              <a:r>
                <a:rPr lang="en-US" altLang="ko-KR" sz="1600" b="1">
                  <a:solidFill>
                    <a:srgbClr val="222C46"/>
                  </a:solidFill>
                  <a:latin typeface="Microsoft YaHei" charset="-122"/>
                  <a:ea typeface="Microsoft YaHei" charset="-122"/>
                  <a:cs typeface="Microsoft YaHei" charset="-122"/>
                </a:rPr>
                <a:t>Value </a:t>
              </a:r>
            </a:p>
            <a:p>
              <a:pPr algn="r">
                <a:buClr>
                  <a:prstClr val="white"/>
                </a:buClr>
                <a:defRPr/>
              </a:pPr>
              <a:r>
                <a:rPr lang="en-US" altLang="ko-KR" sz="1600" b="1">
                  <a:solidFill>
                    <a:srgbClr val="222C46"/>
                  </a:solidFill>
                  <a:latin typeface="Microsoft YaHei" charset="-122"/>
                  <a:ea typeface="Microsoft YaHei" charset="-122"/>
                  <a:cs typeface="Microsoft YaHei" charset="-122"/>
                </a:rPr>
                <a:t>02</a:t>
              </a:r>
            </a:p>
          </p:txBody>
        </p:sp>
        <p:sp>
          <p:nvSpPr>
            <p:cNvPr id="20" name="speed"/>
            <p:cNvSpPr txBox="1">
              <a:spLocks noChangeArrowheads="1"/>
            </p:cNvSpPr>
            <p:nvPr/>
          </p:nvSpPr>
          <p:spPr bwMode="auto">
            <a:xfrm>
              <a:off x="9109946" y="2791607"/>
              <a:ext cx="1013554" cy="36394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>
              <a:spAutoFit/>
              <a:sp3d>
                <a:bevelT w="0" h="0"/>
              </a:sp3d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charset="-127"/>
                  <a:ea typeface="굴림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charset="-127"/>
                  <a:ea typeface="굴림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charset="-127"/>
                  <a:ea typeface="굴림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charset="-127"/>
                  <a:ea typeface="굴림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charset="-127"/>
                  <a:ea typeface="굴림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charset="-127"/>
                  <a:ea typeface="굴림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charset="-127"/>
                  <a:ea typeface="굴림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charset="-127"/>
                  <a:ea typeface="굴림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charset="-127"/>
                  <a:ea typeface="굴림" charset="-127"/>
                  <a:cs typeface="+mn-cs"/>
                </a:defRPr>
              </a:lvl9pPr>
            </a:lstStyle>
            <a:p>
              <a:pPr>
                <a:buClr>
                  <a:prstClr val="white"/>
                </a:buClr>
                <a:defRPr/>
              </a:pPr>
              <a:r>
                <a:rPr lang="en-US" altLang="ko-KR" sz="2400" b="1">
                  <a:solidFill>
                    <a:srgbClr val="222C46"/>
                  </a:solidFill>
                  <a:latin typeface="Microsoft YaHei" charset="-122"/>
                  <a:ea typeface="Microsoft YaHei" charset="-122"/>
                  <a:cs typeface="Microsoft YaHei" charset="-122"/>
                </a:rPr>
                <a:t>80</a:t>
              </a:r>
              <a:r>
                <a:rPr lang="en-US" altLang="ko-KR" sz="1600" b="1">
                  <a:solidFill>
                    <a:srgbClr val="222C46"/>
                  </a:solidFill>
                  <a:latin typeface="Microsoft YaHei" charset="-122"/>
                  <a:ea typeface="Microsoft YaHei" charset="-122"/>
                  <a:cs typeface="Microsoft YaHei" charset="-122"/>
                </a:rPr>
                <a:t>%</a:t>
              </a:r>
            </a:p>
          </p:txBody>
        </p:sp>
        <p:sp>
          <p:nvSpPr>
            <p:cNvPr id="21" name="speed"/>
            <p:cNvSpPr txBox="1">
              <a:spLocks noChangeArrowheads="1"/>
            </p:cNvSpPr>
            <p:nvPr/>
          </p:nvSpPr>
          <p:spPr bwMode="auto">
            <a:xfrm>
              <a:off x="9109946" y="4058495"/>
              <a:ext cx="1013554" cy="36394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>
              <a:spAutoFit/>
              <a:sp3d>
                <a:bevelT w="0" h="0"/>
              </a:sp3d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charset="-127"/>
                  <a:ea typeface="굴림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charset="-127"/>
                  <a:ea typeface="굴림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charset="-127"/>
                  <a:ea typeface="굴림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charset="-127"/>
                  <a:ea typeface="굴림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charset="-127"/>
                  <a:ea typeface="굴림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charset="-127"/>
                  <a:ea typeface="굴림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charset="-127"/>
                  <a:ea typeface="굴림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charset="-127"/>
                  <a:ea typeface="굴림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charset="-127"/>
                  <a:ea typeface="굴림" charset="-127"/>
                  <a:cs typeface="+mn-cs"/>
                </a:defRPr>
              </a:lvl9pPr>
            </a:lstStyle>
            <a:p>
              <a:pPr>
                <a:buClr>
                  <a:prstClr val="white"/>
                </a:buClr>
                <a:defRPr/>
              </a:pPr>
              <a:r>
                <a:rPr lang="en-US" altLang="ko-KR" sz="2400" b="1">
                  <a:solidFill>
                    <a:srgbClr val="222C46"/>
                  </a:solidFill>
                  <a:latin typeface="Microsoft YaHei" charset="-122"/>
                  <a:ea typeface="Microsoft YaHei" charset="-122"/>
                  <a:cs typeface="Microsoft YaHei" charset="-122"/>
                </a:rPr>
                <a:t>50</a:t>
              </a:r>
              <a:r>
                <a:rPr lang="en-US" altLang="ko-KR" sz="1867" b="1">
                  <a:solidFill>
                    <a:srgbClr val="222C46"/>
                  </a:solidFill>
                  <a:latin typeface="Microsoft YaHei" charset="-122"/>
                  <a:ea typeface="Microsoft YaHei" charset="-122"/>
                  <a:cs typeface="Microsoft YaHei" charset="-122"/>
                </a:rPr>
                <a:t>%</a:t>
              </a:r>
            </a:p>
          </p:txBody>
        </p:sp>
      </p:grpSp>
      <p:grpSp>
        <p:nvGrpSpPr>
          <p:cNvPr id="4" name="组合 2"/>
          <p:cNvGrpSpPr/>
          <p:nvPr/>
        </p:nvGrpSpPr>
        <p:grpSpPr>
          <a:xfrm flipV="1">
            <a:off x="0" y="6741885"/>
            <a:ext cx="12192000" cy="116115"/>
            <a:chOff x="1239791" y="3373704"/>
            <a:chExt cx="5327375" cy="56535"/>
          </a:xfrm>
        </p:grpSpPr>
        <p:sp>
          <p:nvSpPr>
            <p:cNvPr id="5" name="矩形 4"/>
            <p:cNvSpPr/>
            <p:nvPr/>
          </p:nvSpPr>
          <p:spPr>
            <a:xfrm>
              <a:off x="1239791" y="3373704"/>
              <a:ext cx="1068443" cy="56535"/>
            </a:xfrm>
            <a:prstGeom prst="rect">
              <a:avLst/>
            </a:prstGeom>
            <a:solidFill>
              <a:srgbClr val="D8D8D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2400" kern="0">
                <a:solidFill>
                  <a:prstClr val="white"/>
                </a:solidFill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5498723" y="3373704"/>
              <a:ext cx="1068443" cy="56535"/>
            </a:xfrm>
            <a:prstGeom prst="rect">
              <a:avLst/>
            </a:prstGeom>
            <a:solidFill>
              <a:srgbClr val="D8D8D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2400" kern="0">
                <a:solidFill>
                  <a:prstClr val="white"/>
                </a:solidFill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2305265" y="3373704"/>
              <a:ext cx="1068443" cy="56535"/>
            </a:xfrm>
            <a:prstGeom prst="rect">
              <a:avLst/>
            </a:prstGeom>
            <a:solidFill>
              <a:srgbClr val="222C4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2400" kern="0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4433247" y="3373704"/>
              <a:ext cx="1068443" cy="56535"/>
            </a:xfrm>
            <a:prstGeom prst="rect">
              <a:avLst/>
            </a:prstGeom>
            <a:solidFill>
              <a:srgbClr val="222C4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2400" kern="0">
                <a:solidFill>
                  <a:prstClr val="white"/>
                </a:solidFill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3370741" y="3373704"/>
              <a:ext cx="1068443" cy="56535"/>
            </a:xfrm>
            <a:prstGeom prst="rect">
              <a:avLst/>
            </a:prstGeom>
            <a:solidFill>
              <a:srgbClr val="D8D8D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2400" kern="0">
                <a:solidFill>
                  <a:prstClr val="white"/>
                </a:solidFill>
              </a:endParaRPr>
            </a:p>
          </p:txBody>
        </p:sp>
      </p:grpSp>
      <p:grpSp>
        <p:nvGrpSpPr>
          <p:cNvPr id="79" name="组 78"/>
          <p:cNvGrpSpPr/>
          <p:nvPr/>
        </p:nvGrpSpPr>
        <p:grpSpPr>
          <a:xfrm>
            <a:off x="2438398" y="3400947"/>
            <a:ext cx="7778488" cy="2768445"/>
            <a:chOff x="2074146" y="3758195"/>
            <a:chExt cx="7778488" cy="2768445"/>
          </a:xfrm>
        </p:grpSpPr>
        <p:grpSp>
          <p:nvGrpSpPr>
            <p:cNvPr id="60" name="组 59"/>
            <p:cNvGrpSpPr/>
            <p:nvPr/>
          </p:nvGrpSpPr>
          <p:grpSpPr>
            <a:xfrm>
              <a:off x="2074146" y="3765163"/>
              <a:ext cx="3588119" cy="2761477"/>
              <a:chOff x="2120640" y="4072528"/>
              <a:chExt cx="3588119" cy="2761477"/>
            </a:xfrm>
          </p:grpSpPr>
          <p:sp>
            <p:nvSpPr>
              <p:cNvPr id="45" name="椭圆 44"/>
              <p:cNvSpPr/>
              <p:nvPr/>
            </p:nvSpPr>
            <p:spPr>
              <a:xfrm>
                <a:off x="2120640" y="4072529"/>
                <a:ext cx="654265" cy="654265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12700" cap="flat" cmpd="sng" algn="ctr">
                <a:gradFill>
                  <a:gsLst>
                    <a:gs pos="89000">
                      <a:sysClr val="window" lastClr="FFFFFF">
                        <a:lumMod val="85000"/>
                      </a:sysClr>
                    </a:gs>
                    <a:gs pos="0">
                      <a:sysClr val="window" lastClr="FFFFFF"/>
                    </a:gs>
                  </a:gsLst>
                  <a:lin ang="7200000" scaled="0"/>
                </a:gradFill>
                <a:prstDash val="solid"/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txBody>
              <a:bodyPr anchor="ctr"/>
              <a:lstStyle/>
              <a:p>
                <a:pPr algn="ctr" defTabSz="1219170">
                  <a:defRPr/>
                </a:pPr>
                <a:endParaRPr lang="zh-CN" altLang="en-US" sz="2400" kern="0">
                  <a:solidFill>
                    <a:srgbClr val="222C46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  <p:sp>
            <p:nvSpPr>
              <p:cNvPr id="47" name="矩形 46"/>
              <p:cNvSpPr/>
              <p:nvPr/>
            </p:nvSpPr>
            <p:spPr>
              <a:xfrm>
                <a:off x="2861635" y="4333974"/>
                <a:ext cx="2807141" cy="101547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>
                  <a:lnSpc>
                    <a:spcPct val="150000"/>
                  </a:lnSpc>
                  <a:defRPr/>
                </a:pPr>
                <a:r>
                  <a:rPr lang="en-US" altLang="zh-CN" sz="1333" dirty="0">
                    <a:solidFill>
                      <a:srgbClr val="222C46"/>
                    </a:solidFill>
                    <a:cs typeface="Arial" panose="020B0604020202020204" pitchFamily="34" charset="0"/>
                  </a:rPr>
                  <a:t>Lorem ipsum dolor sit </a:t>
                </a:r>
                <a:r>
                  <a:rPr lang="en-US" altLang="zh-CN" sz="1333" dirty="0" err="1">
                    <a:solidFill>
                      <a:srgbClr val="222C46"/>
                    </a:solidFill>
                    <a:cs typeface="Arial" panose="020B0604020202020204" pitchFamily="34" charset="0"/>
                  </a:rPr>
                  <a:t>amet</a:t>
                </a:r>
                <a:r>
                  <a:rPr lang="en-US" altLang="zh-CN" sz="1333" dirty="0">
                    <a:solidFill>
                      <a:srgbClr val="222C46"/>
                    </a:solidFill>
                    <a:cs typeface="Arial" panose="020B0604020202020204" pitchFamily="34" charset="0"/>
                  </a:rPr>
                  <a:t>, </a:t>
                </a:r>
                <a:r>
                  <a:rPr lang="en-US" altLang="zh-CN" sz="1333" dirty="0" err="1">
                    <a:solidFill>
                      <a:srgbClr val="222C46"/>
                    </a:solidFill>
                    <a:cs typeface="Arial" panose="020B0604020202020204" pitchFamily="34" charset="0"/>
                  </a:rPr>
                  <a:t>consectetuer</a:t>
                </a:r>
                <a:r>
                  <a:rPr lang="en-US" altLang="zh-CN" sz="1333" dirty="0">
                    <a:solidFill>
                      <a:srgbClr val="222C46"/>
                    </a:solidFill>
                    <a:cs typeface="Arial" panose="020B0604020202020204" pitchFamily="34" charset="0"/>
                  </a:rPr>
                  <a:t> </a:t>
                </a:r>
                <a:r>
                  <a:rPr lang="en-US" altLang="zh-CN" sz="1333" dirty="0" err="1">
                    <a:solidFill>
                      <a:srgbClr val="222C46"/>
                    </a:solidFill>
                    <a:cs typeface="Arial" panose="020B0604020202020204" pitchFamily="34" charset="0"/>
                  </a:rPr>
                  <a:t>adipiscing</a:t>
                </a:r>
                <a:r>
                  <a:rPr lang="en-US" altLang="zh-CN" sz="1333" dirty="0">
                    <a:solidFill>
                      <a:srgbClr val="222C46"/>
                    </a:solidFill>
                    <a:cs typeface="Arial" panose="020B0604020202020204" pitchFamily="34" charset="0"/>
                  </a:rPr>
                  <a:t> </a:t>
                </a:r>
                <a:r>
                  <a:rPr lang="en-US" altLang="zh-CN" sz="1333" dirty="0" err="1">
                    <a:solidFill>
                      <a:srgbClr val="222C46"/>
                    </a:solidFill>
                    <a:cs typeface="Arial" panose="020B0604020202020204" pitchFamily="34" charset="0"/>
                  </a:rPr>
                  <a:t>elit</a:t>
                </a:r>
                <a:r>
                  <a:rPr lang="en-US" altLang="zh-CN" sz="1333" dirty="0">
                    <a:solidFill>
                      <a:srgbClr val="222C46"/>
                    </a:solidFill>
                    <a:cs typeface="Arial" panose="020B0604020202020204" pitchFamily="34" charset="0"/>
                  </a:rPr>
                  <a:t>. </a:t>
                </a:r>
                <a:r>
                  <a:rPr lang="en-US" altLang="zh-CN" sz="1333" dirty="0" err="1">
                    <a:solidFill>
                      <a:srgbClr val="222C46"/>
                    </a:solidFill>
                    <a:cs typeface="Arial" panose="020B0604020202020204" pitchFamily="34" charset="0"/>
                  </a:rPr>
                  <a:t>Aenean</a:t>
                </a:r>
                <a:r>
                  <a:rPr lang="en-US" altLang="zh-CN" sz="1333" dirty="0">
                    <a:solidFill>
                      <a:srgbClr val="222C46"/>
                    </a:solidFill>
                    <a:cs typeface="Arial" panose="020B0604020202020204" pitchFamily="34" charset="0"/>
                  </a:rPr>
                  <a:t> </a:t>
                </a:r>
                <a:r>
                  <a:rPr lang="en-US" altLang="zh-CN" sz="1333" dirty="0" err="1">
                    <a:solidFill>
                      <a:srgbClr val="222C46"/>
                    </a:solidFill>
                    <a:cs typeface="Arial" panose="020B0604020202020204" pitchFamily="34" charset="0"/>
                  </a:rPr>
                  <a:t>commodo</a:t>
                </a:r>
                <a:r>
                  <a:rPr lang="en-US" altLang="zh-CN" sz="1333" dirty="0">
                    <a:solidFill>
                      <a:srgbClr val="222C46"/>
                    </a:solidFill>
                    <a:cs typeface="Arial" panose="020B0604020202020204" pitchFamily="34" charset="0"/>
                  </a:rPr>
                  <a:t> ligula </a:t>
                </a:r>
                <a:r>
                  <a:rPr lang="en-US" altLang="zh-CN" sz="1333" dirty="0" err="1">
                    <a:solidFill>
                      <a:srgbClr val="222C46"/>
                    </a:solidFill>
                    <a:cs typeface="Arial" panose="020B0604020202020204" pitchFamily="34" charset="0"/>
                  </a:rPr>
                  <a:t>eget</a:t>
                </a:r>
                <a:r>
                  <a:rPr lang="en-US" altLang="zh-CN" sz="1333" dirty="0">
                    <a:solidFill>
                      <a:srgbClr val="222C46"/>
                    </a:solidFill>
                    <a:cs typeface="Arial" panose="020B0604020202020204" pitchFamily="34" charset="0"/>
                  </a:rPr>
                  <a:t> dolor. </a:t>
                </a:r>
                <a:endParaRPr lang="zh-CN" altLang="en-US" sz="1333" dirty="0">
                  <a:solidFill>
                    <a:srgbClr val="222C46"/>
                  </a:solidFill>
                </a:endParaRPr>
              </a:p>
            </p:txBody>
          </p:sp>
          <p:sp>
            <p:nvSpPr>
              <p:cNvPr id="48" name="文本框 47"/>
              <p:cNvSpPr txBox="1"/>
              <p:nvPr/>
            </p:nvSpPr>
            <p:spPr>
              <a:xfrm>
                <a:off x="2843574" y="4072528"/>
                <a:ext cx="1757854" cy="37965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a-DK" altLang="zh-CN" sz="1867" b="1">
                    <a:solidFill>
                      <a:srgbClr val="222C4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Lorem ipsum</a:t>
                </a:r>
                <a:endParaRPr lang="zh-CN" altLang="en-US" sz="1867" b="1">
                  <a:solidFill>
                    <a:srgbClr val="222C4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2" name="组 1"/>
              <p:cNvGrpSpPr/>
              <p:nvPr/>
            </p:nvGrpSpPr>
            <p:grpSpPr>
              <a:xfrm>
                <a:off x="2142560" y="5491402"/>
                <a:ext cx="3566199" cy="1342603"/>
                <a:chOff x="2120638" y="5958774"/>
                <a:chExt cx="3566199" cy="1342603"/>
              </a:xfrm>
            </p:grpSpPr>
            <p:sp>
              <p:nvSpPr>
                <p:cNvPr id="46" name="椭圆 45"/>
                <p:cNvSpPr/>
                <p:nvPr/>
              </p:nvSpPr>
              <p:spPr>
                <a:xfrm>
                  <a:off x="2120638" y="5958774"/>
                  <a:ext cx="654265" cy="654265"/>
                </a:xfrm>
                <a:prstGeom prst="ellipse">
                  <a:avLst/>
                </a:prstGeom>
                <a:gradFill flip="none" rotWithShape="1">
                  <a:gsLst>
                    <a:gs pos="100000">
                      <a:srgbClr val="FCFCFC"/>
                    </a:gs>
                    <a:gs pos="0">
                      <a:srgbClr val="CCCCCC"/>
                    </a:gs>
                  </a:gsLst>
                  <a:lin ang="7200000" scaled="0"/>
                  <a:tileRect/>
                </a:gradFill>
                <a:ln w="12700" cap="flat" cmpd="sng" algn="ctr">
                  <a:gradFill>
                    <a:gsLst>
                      <a:gs pos="89000">
                        <a:sysClr val="window" lastClr="FFFFFF">
                          <a:lumMod val="85000"/>
                        </a:sysClr>
                      </a:gs>
                      <a:gs pos="0">
                        <a:sysClr val="window" lastClr="FFFFFF"/>
                      </a:gs>
                    </a:gsLst>
                    <a:lin ang="7200000" scaled="0"/>
                  </a:gradFill>
                  <a:prstDash val="solid"/>
                </a:ln>
                <a:effectLst>
                  <a:outerShdw blurRad="254000" dist="127000" dir="8160000" algn="tr" rotWithShape="0">
                    <a:prstClr val="black">
                      <a:alpha val="34000"/>
                    </a:prstClr>
                  </a:outerShdw>
                </a:effectLst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lang="zh-CN" altLang="en-US" sz="2400" kern="0">
                    <a:solidFill>
                      <a:srgbClr val="222C46"/>
                    </a:solidFill>
                    <a:latin typeface="Calibri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49" name="矩形 48"/>
                <p:cNvSpPr/>
                <p:nvPr/>
              </p:nvSpPr>
              <p:spPr>
                <a:xfrm>
                  <a:off x="2879696" y="6285906"/>
                  <a:ext cx="2807141" cy="1015471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lvl="0">
                    <a:lnSpc>
                      <a:spcPct val="150000"/>
                    </a:lnSpc>
                    <a:defRPr/>
                  </a:pPr>
                  <a:r>
                    <a:rPr lang="en-US" altLang="zh-CN" sz="1333">
                      <a:solidFill>
                        <a:srgbClr val="222C46"/>
                      </a:solidFill>
                      <a:cs typeface="Arial" panose="020B0604020202020204" pitchFamily="34" charset="0"/>
                    </a:rPr>
                    <a:t>Lorem ipsum dolor sit amet, consectetuer adipiscing elit. Aenean commodo ligula eget dolor. </a:t>
                  </a:r>
                  <a:endParaRPr lang="zh-CN" altLang="en-US" sz="1333">
                    <a:solidFill>
                      <a:srgbClr val="222C46"/>
                    </a:solidFill>
                  </a:endParaRPr>
                </a:p>
              </p:txBody>
            </p:sp>
            <p:sp>
              <p:nvSpPr>
                <p:cNvPr id="50" name="文本框 49"/>
                <p:cNvSpPr txBox="1"/>
                <p:nvPr/>
              </p:nvSpPr>
              <p:spPr>
                <a:xfrm>
                  <a:off x="2861635" y="6024460"/>
                  <a:ext cx="1757854" cy="37965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a-DK" altLang="zh-CN" sz="1867" b="1">
                      <a:solidFill>
                        <a:srgbClr val="222C46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Lorem ipsum</a:t>
                  </a:r>
                  <a:endParaRPr lang="zh-CN" altLang="en-US" sz="1867" b="1">
                    <a:solidFill>
                      <a:srgbClr val="222C4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51" name="Freeform 75"/>
                <p:cNvSpPr>
                  <a:spLocks noEditPoints="1"/>
                </p:cNvSpPr>
                <p:nvPr/>
              </p:nvSpPr>
              <p:spPr bwMode="auto">
                <a:xfrm>
                  <a:off x="2360783" y="6191353"/>
                  <a:ext cx="173976" cy="175489"/>
                </a:xfrm>
                <a:custGeom>
                  <a:avLst/>
                  <a:gdLst>
                    <a:gd name="T0" fmla="*/ 119 w 239"/>
                    <a:gd name="T1" fmla="*/ 0 h 239"/>
                    <a:gd name="T2" fmla="*/ 239 w 239"/>
                    <a:gd name="T3" fmla="*/ 119 h 239"/>
                    <a:gd name="T4" fmla="*/ 120 w 239"/>
                    <a:gd name="T5" fmla="*/ 239 h 239"/>
                    <a:gd name="T6" fmla="*/ 0 w 239"/>
                    <a:gd name="T7" fmla="*/ 120 h 239"/>
                    <a:gd name="T8" fmla="*/ 119 w 239"/>
                    <a:gd name="T9" fmla="*/ 0 h 239"/>
                    <a:gd name="T10" fmla="*/ 137 w 239"/>
                    <a:gd name="T11" fmla="*/ 48 h 239"/>
                    <a:gd name="T12" fmla="*/ 137 w 239"/>
                    <a:gd name="T13" fmla="*/ 36 h 239"/>
                    <a:gd name="T14" fmla="*/ 111 w 239"/>
                    <a:gd name="T15" fmla="*/ 36 h 239"/>
                    <a:gd name="T16" fmla="*/ 111 w 239"/>
                    <a:gd name="T17" fmla="*/ 48 h 239"/>
                    <a:gd name="T18" fmla="*/ 84 w 239"/>
                    <a:gd name="T19" fmla="*/ 63 h 239"/>
                    <a:gd name="T20" fmla="*/ 75 w 239"/>
                    <a:gd name="T21" fmla="*/ 86 h 239"/>
                    <a:gd name="T22" fmla="*/ 81 w 239"/>
                    <a:gd name="T23" fmla="*/ 110 h 239"/>
                    <a:gd name="T24" fmla="*/ 100 w 239"/>
                    <a:gd name="T25" fmla="*/ 124 h 239"/>
                    <a:gd name="T26" fmla="*/ 106 w 239"/>
                    <a:gd name="T27" fmla="*/ 127 h 239"/>
                    <a:gd name="T28" fmla="*/ 111 w 239"/>
                    <a:gd name="T29" fmla="*/ 129 h 239"/>
                    <a:gd name="T30" fmla="*/ 111 w 239"/>
                    <a:gd name="T31" fmla="*/ 167 h 239"/>
                    <a:gd name="T32" fmla="*/ 101 w 239"/>
                    <a:gd name="T33" fmla="*/ 159 h 239"/>
                    <a:gd name="T34" fmla="*/ 98 w 239"/>
                    <a:gd name="T35" fmla="*/ 145 h 239"/>
                    <a:gd name="T36" fmla="*/ 72 w 239"/>
                    <a:gd name="T37" fmla="*/ 145 h 239"/>
                    <a:gd name="T38" fmla="*/ 81 w 239"/>
                    <a:gd name="T39" fmla="*/ 174 h 239"/>
                    <a:gd name="T40" fmla="*/ 111 w 239"/>
                    <a:gd name="T41" fmla="*/ 193 h 239"/>
                    <a:gd name="T42" fmla="*/ 111 w 239"/>
                    <a:gd name="T43" fmla="*/ 206 h 239"/>
                    <a:gd name="T44" fmla="*/ 137 w 239"/>
                    <a:gd name="T45" fmla="*/ 206 h 239"/>
                    <a:gd name="T46" fmla="*/ 137 w 239"/>
                    <a:gd name="T47" fmla="*/ 193 h 239"/>
                    <a:gd name="T48" fmla="*/ 165 w 239"/>
                    <a:gd name="T49" fmla="*/ 180 h 239"/>
                    <a:gd name="T50" fmla="*/ 176 w 239"/>
                    <a:gd name="T51" fmla="*/ 155 h 239"/>
                    <a:gd name="T52" fmla="*/ 171 w 239"/>
                    <a:gd name="T53" fmla="*/ 132 h 239"/>
                    <a:gd name="T54" fmla="*/ 152 w 239"/>
                    <a:gd name="T55" fmla="*/ 117 h 239"/>
                    <a:gd name="T56" fmla="*/ 144 w 239"/>
                    <a:gd name="T57" fmla="*/ 113 h 239"/>
                    <a:gd name="T58" fmla="*/ 137 w 239"/>
                    <a:gd name="T59" fmla="*/ 111 h 239"/>
                    <a:gd name="T60" fmla="*/ 137 w 239"/>
                    <a:gd name="T61" fmla="*/ 72 h 239"/>
                    <a:gd name="T62" fmla="*/ 145 w 239"/>
                    <a:gd name="T63" fmla="*/ 81 h 239"/>
                    <a:gd name="T64" fmla="*/ 147 w 239"/>
                    <a:gd name="T65" fmla="*/ 92 h 239"/>
                    <a:gd name="T66" fmla="*/ 171 w 239"/>
                    <a:gd name="T67" fmla="*/ 92 h 239"/>
                    <a:gd name="T68" fmla="*/ 164 w 239"/>
                    <a:gd name="T69" fmla="*/ 68 h 239"/>
                    <a:gd name="T70" fmla="*/ 137 w 239"/>
                    <a:gd name="T71" fmla="*/ 48 h 239"/>
                    <a:gd name="T72" fmla="*/ 137 w 239"/>
                    <a:gd name="T73" fmla="*/ 168 h 239"/>
                    <a:gd name="T74" fmla="*/ 146 w 239"/>
                    <a:gd name="T75" fmla="*/ 163 h 239"/>
                    <a:gd name="T76" fmla="*/ 150 w 239"/>
                    <a:gd name="T77" fmla="*/ 155 h 239"/>
                    <a:gd name="T78" fmla="*/ 148 w 239"/>
                    <a:gd name="T79" fmla="*/ 144 h 239"/>
                    <a:gd name="T80" fmla="*/ 139 w 239"/>
                    <a:gd name="T81" fmla="*/ 137 h 239"/>
                    <a:gd name="T82" fmla="*/ 138 w 239"/>
                    <a:gd name="T83" fmla="*/ 137 h 239"/>
                    <a:gd name="T84" fmla="*/ 137 w 239"/>
                    <a:gd name="T85" fmla="*/ 136 h 239"/>
                    <a:gd name="T86" fmla="*/ 137 w 239"/>
                    <a:gd name="T87" fmla="*/ 168 h 239"/>
                    <a:gd name="T88" fmla="*/ 102 w 239"/>
                    <a:gd name="T89" fmla="*/ 78 h 239"/>
                    <a:gd name="T90" fmla="*/ 99 w 239"/>
                    <a:gd name="T91" fmla="*/ 88 h 239"/>
                    <a:gd name="T92" fmla="*/ 103 w 239"/>
                    <a:gd name="T93" fmla="*/ 97 h 239"/>
                    <a:gd name="T94" fmla="*/ 111 w 239"/>
                    <a:gd name="T95" fmla="*/ 104 h 239"/>
                    <a:gd name="T96" fmla="*/ 111 w 239"/>
                    <a:gd name="T97" fmla="*/ 71 h 239"/>
                    <a:gd name="T98" fmla="*/ 102 w 239"/>
                    <a:gd name="T99" fmla="*/ 78 h 2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</a:cxnLst>
                  <a:rect l="0" t="0" r="r" b="b"/>
                  <a:pathLst>
                    <a:path w="239" h="239">
                      <a:moveTo>
                        <a:pt x="119" y="0"/>
                      </a:moveTo>
                      <a:cubicBezTo>
                        <a:pt x="185" y="0"/>
                        <a:pt x="239" y="53"/>
                        <a:pt x="239" y="119"/>
                      </a:cubicBezTo>
                      <a:cubicBezTo>
                        <a:pt x="239" y="185"/>
                        <a:pt x="186" y="239"/>
                        <a:pt x="120" y="239"/>
                      </a:cubicBezTo>
                      <a:cubicBezTo>
                        <a:pt x="54" y="239"/>
                        <a:pt x="0" y="186"/>
                        <a:pt x="0" y="120"/>
                      </a:cubicBezTo>
                      <a:cubicBezTo>
                        <a:pt x="0" y="54"/>
                        <a:pt x="53" y="0"/>
                        <a:pt x="119" y="0"/>
                      </a:cubicBezTo>
                      <a:close/>
                      <a:moveTo>
                        <a:pt x="137" y="48"/>
                      </a:moveTo>
                      <a:cubicBezTo>
                        <a:pt x="137" y="36"/>
                        <a:pt x="137" y="36"/>
                        <a:pt x="137" y="36"/>
                      </a:cubicBezTo>
                      <a:cubicBezTo>
                        <a:pt x="111" y="36"/>
                        <a:pt x="111" y="36"/>
                        <a:pt x="111" y="36"/>
                      </a:cubicBezTo>
                      <a:cubicBezTo>
                        <a:pt x="111" y="48"/>
                        <a:pt x="111" y="48"/>
                        <a:pt x="111" y="48"/>
                      </a:cubicBezTo>
                      <a:cubicBezTo>
                        <a:pt x="99" y="51"/>
                        <a:pt x="90" y="56"/>
                        <a:pt x="84" y="63"/>
                      </a:cubicBezTo>
                      <a:cubicBezTo>
                        <a:pt x="78" y="71"/>
                        <a:pt x="75" y="78"/>
                        <a:pt x="75" y="86"/>
                      </a:cubicBezTo>
                      <a:cubicBezTo>
                        <a:pt x="74" y="95"/>
                        <a:pt x="76" y="103"/>
                        <a:pt x="81" y="110"/>
                      </a:cubicBezTo>
                      <a:cubicBezTo>
                        <a:pt x="85" y="116"/>
                        <a:pt x="92" y="121"/>
                        <a:pt x="100" y="124"/>
                      </a:cubicBezTo>
                      <a:cubicBezTo>
                        <a:pt x="102" y="125"/>
                        <a:pt x="104" y="126"/>
                        <a:pt x="106" y="127"/>
                      </a:cubicBezTo>
                      <a:cubicBezTo>
                        <a:pt x="108" y="127"/>
                        <a:pt x="109" y="128"/>
                        <a:pt x="111" y="129"/>
                      </a:cubicBezTo>
                      <a:cubicBezTo>
                        <a:pt x="111" y="167"/>
                        <a:pt x="111" y="167"/>
                        <a:pt x="111" y="167"/>
                      </a:cubicBezTo>
                      <a:cubicBezTo>
                        <a:pt x="107" y="166"/>
                        <a:pt x="104" y="163"/>
                        <a:pt x="101" y="159"/>
                      </a:cubicBezTo>
                      <a:cubicBezTo>
                        <a:pt x="99" y="156"/>
                        <a:pt x="98" y="151"/>
                        <a:pt x="98" y="145"/>
                      </a:cubicBezTo>
                      <a:cubicBezTo>
                        <a:pt x="72" y="145"/>
                        <a:pt x="72" y="145"/>
                        <a:pt x="72" y="145"/>
                      </a:cubicBezTo>
                      <a:cubicBezTo>
                        <a:pt x="72" y="154"/>
                        <a:pt x="75" y="164"/>
                        <a:pt x="81" y="174"/>
                      </a:cubicBezTo>
                      <a:cubicBezTo>
                        <a:pt x="87" y="184"/>
                        <a:pt x="97" y="190"/>
                        <a:pt x="111" y="193"/>
                      </a:cubicBezTo>
                      <a:cubicBezTo>
                        <a:pt x="111" y="206"/>
                        <a:pt x="111" y="206"/>
                        <a:pt x="111" y="206"/>
                      </a:cubicBezTo>
                      <a:cubicBezTo>
                        <a:pt x="137" y="206"/>
                        <a:pt x="137" y="206"/>
                        <a:pt x="137" y="206"/>
                      </a:cubicBezTo>
                      <a:cubicBezTo>
                        <a:pt x="137" y="193"/>
                        <a:pt x="137" y="193"/>
                        <a:pt x="137" y="193"/>
                      </a:cubicBezTo>
                      <a:cubicBezTo>
                        <a:pt x="149" y="191"/>
                        <a:pt x="158" y="187"/>
                        <a:pt x="165" y="180"/>
                      </a:cubicBezTo>
                      <a:cubicBezTo>
                        <a:pt x="171" y="173"/>
                        <a:pt x="175" y="165"/>
                        <a:pt x="176" y="155"/>
                      </a:cubicBezTo>
                      <a:cubicBezTo>
                        <a:pt x="177" y="146"/>
                        <a:pt x="175" y="139"/>
                        <a:pt x="171" y="132"/>
                      </a:cubicBezTo>
                      <a:cubicBezTo>
                        <a:pt x="166" y="125"/>
                        <a:pt x="160" y="120"/>
                        <a:pt x="152" y="117"/>
                      </a:cubicBezTo>
                      <a:cubicBezTo>
                        <a:pt x="149" y="115"/>
                        <a:pt x="147" y="114"/>
                        <a:pt x="144" y="113"/>
                      </a:cubicBezTo>
                      <a:cubicBezTo>
                        <a:pt x="142" y="112"/>
                        <a:pt x="139" y="112"/>
                        <a:pt x="137" y="111"/>
                      </a:cubicBezTo>
                      <a:cubicBezTo>
                        <a:pt x="137" y="72"/>
                        <a:pt x="137" y="72"/>
                        <a:pt x="137" y="72"/>
                      </a:cubicBezTo>
                      <a:cubicBezTo>
                        <a:pt x="140" y="74"/>
                        <a:pt x="143" y="77"/>
                        <a:pt x="145" y="81"/>
                      </a:cubicBezTo>
                      <a:cubicBezTo>
                        <a:pt x="146" y="84"/>
                        <a:pt x="147" y="88"/>
                        <a:pt x="147" y="92"/>
                      </a:cubicBezTo>
                      <a:cubicBezTo>
                        <a:pt x="171" y="92"/>
                        <a:pt x="171" y="92"/>
                        <a:pt x="171" y="92"/>
                      </a:cubicBezTo>
                      <a:cubicBezTo>
                        <a:pt x="171" y="86"/>
                        <a:pt x="169" y="78"/>
                        <a:pt x="164" y="68"/>
                      </a:cubicBezTo>
                      <a:cubicBezTo>
                        <a:pt x="159" y="58"/>
                        <a:pt x="150" y="51"/>
                        <a:pt x="137" y="48"/>
                      </a:cubicBezTo>
                      <a:close/>
                      <a:moveTo>
                        <a:pt x="137" y="168"/>
                      </a:moveTo>
                      <a:cubicBezTo>
                        <a:pt x="141" y="167"/>
                        <a:pt x="144" y="165"/>
                        <a:pt x="146" y="163"/>
                      </a:cubicBezTo>
                      <a:cubicBezTo>
                        <a:pt x="148" y="161"/>
                        <a:pt x="149" y="158"/>
                        <a:pt x="150" y="155"/>
                      </a:cubicBezTo>
                      <a:cubicBezTo>
                        <a:pt x="150" y="151"/>
                        <a:pt x="150" y="147"/>
                        <a:pt x="148" y="144"/>
                      </a:cubicBezTo>
                      <a:cubicBezTo>
                        <a:pt x="146" y="141"/>
                        <a:pt x="143" y="139"/>
                        <a:pt x="139" y="137"/>
                      </a:cubicBezTo>
                      <a:cubicBezTo>
                        <a:pt x="139" y="137"/>
                        <a:pt x="138" y="137"/>
                        <a:pt x="138" y="137"/>
                      </a:cubicBezTo>
                      <a:cubicBezTo>
                        <a:pt x="138" y="136"/>
                        <a:pt x="137" y="136"/>
                        <a:pt x="137" y="136"/>
                      </a:cubicBezTo>
                      <a:lnTo>
                        <a:pt x="137" y="168"/>
                      </a:lnTo>
                      <a:close/>
                      <a:moveTo>
                        <a:pt x="102" y="78"/>
                      </a:moveTo>
                      <a:cubicBezTo>
                        <a:pt x="100" y="81"/>
                        <a:pt x="99" y="84"/>
                        <a:pt x="99" y="88"/>
                      </a:cubicBezTo>
                      <a:cubicBezTo>
                        <a:pt x="99" y="92"/>
                        <a:pt x="100" y="95"/>
                        <a:pt x="103" y="97"/>
                      </a:cubicBezTo>
                      <a:cubicBezTo>
                        <a:pt x="105" y="100"/>
                        <a:pt x="108" y="102"/>
                        <a:pt x="111" y="104"/>
                      </a:cubicBezTo>
                      <a:cubicBezTo>
                        <a:pt x="111" y="71"/>
                        <a:pt x="111" y="71"/>
                        <a:pt x="111" y="71"/>
                      </a:cubicBezTo>
                      <a:cubicBezTo>
                        <a:pt x="107" y="73"/>
                        <a:pt x="104" y="76"/>
                        <a:pt x="102" y="78"/>
                      </a:cubicBezTo>
                      <a:close/>
                    </a:path>
                  </a:pathLst>
                </a:custGeom>
                <a:solidFill>
                  <a:srgbClr val="222C46"/>
                </a:solidFill>
                <a:ln>
                  <a:noFill/>
                </a:ln>
                <a:extLst/>
              </p:spPr>
              <p:txBody>
                <a:bodyPr/>
                <a:lstStyle/>
                <a:p>
                  <a:pPr defTabSz="1219170">
                    <a:defRPr/>
                  </a:pPr>
                  <a:endParaRPr lang="en-AU" sz="2400" kern="0">
                    <a:solidFill>
                      <a:srgbClr val="222C46"/>
                    </a:solidFill>
                    <a:latin typeface="微软雅黑"/>
                    <a:ea typeface="Microsoft YaHei UI"/>
                  </a:endParaRPr>
                </a:p>
              </p:txBody>
            </p:sp>
            <p:sp>
              <p:nvSpPr>
                <p:cNvPr id="52" name="Freeform 76"/>
                <p:cNvSpPr>
                  <a:spLocks/>
                </p:cNvSpPr>
                <p:nvPr/>
              </p:nvSpPr>
              <p:spPr bwMode="auto">
                <a:xfrm>
                  <a:off x="2253371" y="6089993"/>
                  <a:ext cx="385773" cy="181540"/>
                </a:xfrm>
                <a:custGeom>
                  <a:avLst/>
                  <a:gdLst>
                    <a:gd name="T0" fmla="*/ 54 w 525"/>
                    <a:gd name="T1" fmla="*/ 248 h 248"/>
                    <a:gd name="T2" fmla="*/ 0 w 525"/>
                    <a:gd name="T3" fmla="*/ 241 h 248"/>
                    <a:gd name="T4" fmla="*/ 265 w 525"/>
                    <a:gd name="T5" fmla="*/ 0 h 248"/>
                    <a:gd name="T6" fmla="*/ 483 w 525"/>
                    <a:gd name="T7" fmla="*/ 114 h 248"/>
                    <a:gd name="T8" fmla="*/ 514 w 525"/>
                    <a:gd name="T9" fmla="*/ 93 h 248"/>
                    <a:gd name="T10" fmla="*/ 525 w 525"/>
                    <a:gd name="T11" fmla="*/ 99 h 248"/>
                    <a:gd name="T12" fmla="*/ 525 w 525"/>
                    <a:gd name="T13" fmla="*/ 214 h 248"/>
                    <a:gd name="T14" fmla="*/ 511 w 525"/>
                    <a:gd name="T15" fmla="*/ 224 h 248"/>
                    <a:gd name="T16" fmla="*/ 403 w 525"/>
                    <a:gd name="T17" fmla="*/ 184 h 248"/>
                    <a:gd name="T18" fmla="*/ 401 w 525"/>
                    <a:gd name="T19" fmla="*/ 172 h 248"/>
                    <a:gd name="T20" fmla="*/ 438 w 525"/>
                    <a:gd name="T21" fmla="*/ 145 h 248"/>
                    <a:gd name="T22" fmla="*/ 265 w 525"/>
                    <a:gd name="T23" fmla="*/ 55 h 248"/>
                    <a:gd name="T24" fmla="*/ 54 w 525"/>
                    <a:gd name="T25" fmla="*/ 248 h 2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525" h="248">
                      <a:moveTo>
                        <a:pt x="54" y="248"/>
                      </a:moveTo>
                      <a:cubicBezTo>
                        <a:pt x="0" y="241"/>
                        <a:pt x="0" y="241"/>
                        <a:pt x="0" y="241"/>
                      </a:cubicBezTo>
                      <a:cubicBezTo>
                        <a:pt x="13" y="106"/>
                        <a:pt x="127" y="0"/>
                        <a:pt x="265" y="0"/>
                      </a:cubicBezTo>
                      <a:cubicBezTo>
                        <a:pt x="355" y="1"/>
                        <a:pt x="435" y="46"/>
                        <a:pt x="483" y="114"/>
                      </a:cubicBezTo>
                      <a:cubicBezTo>
                        <a:pt x="514" y="93"/>
                        <a:pt x="514" y="93"/>
                        <a:pt x="514" y="93"/>
                      </a:cubicBezTo>
                      <a:cubicBezTo>
                        <a:pt x="520" y="89"/>
                        <a:pt x="525" y="92"/>
                        <a:pt x="525" y="99"/>
                      </a:cubicBezTo>
                      <a:cubicBezTo>
                        <a:pt x="525" y="214"/>
                        <a:pt x="525" y="214"/>
                        <a:pt x="525" y="214"/>
                      </a:cubicBezTo>
                      <a:cubicBezTo>
                        <a:pt x="525" y="222"/>
                        <a:pt x="519" y="226"/>
                        <a:pt x="511" y="224"/>
                      </a:cubicBezTo>
                      <a:cubicBezTo>
                        <a:pt x="403" y="184"/>
                        <a:pt x="403" y="184"/>
                        <a:pt x="403" y="184"/>
                      </a:cubicBezTo>
                      <a:cubicBezTo>
                        <a:pt x="396" y="181"/>
                        <a:pt x="395" y="176"/>
                        <a:pt x="401" y="172"/>
                      </a:cubicBezTo>
                      <a:cubicBezTo>
                        <a:pt x="438" y="145"/>
                        <a:pt x="438" y="145"/>
                        <a:pt x="438" y="145"/>
                      </a:cubicBezTo>
                      <a:cubicBezTo>
                        <a:pt x="400" y="91"/>
                        <a:pt x="337" y="55"/>
                        <a:pt x="265" y="55"/>
                      </a:cubicBezTo>
                      <a:cubicBezTo>
                        <a:pt x="155" y="55"/>
                        <a:pt x="64" y="139"/>
                        <a:pt x="54" y="248"/>
                      </a:cubicBezTo>
                      <a:close/>
                    </a:path>
                  </a:pathLst>
                </a:custGeom>
                <a:solidFill>
                  <a:srgbClr val="222C46"/>
                </a:solidFill>
                <a:ln>
                  <a:noFill/>
                </a:ln>
                <a:extLst/>
              </p:spPr>
              <p:txBody>
                <a:bodyPr/>
                <a:lstStyle/>
                <a:p>
                  <a:pPr defTabSz="1219170">
                    <a:defRPr/>
                  </a:pPr>
                  <a:endParaRPr lang="en-AU" sz="2400" kern="0">
                    <a:solidFill>
                      <a:srgbClr val="222C46"/>
                    </a:solidFill>
                    <a:latin typeface="微软雅黑"/>
                    <a:ea typeface="Microsoft YaHei UI"/>
                  </a:endParaRPr>
                </a:p>
              </p:txBody>
            </p:sp>
            <p:sp>
              <p:nvSpPr>
                <p:cNvPr id="53" name="Freeform 77"/>
                <p:cNvSpPr>
                  <a:spLocks/>
                </p:cNvSpPr>
                <p:nvPr/>
              </p:nvSpPr>
              <p:spPr bwMode="auto">
                <a:xfrm>
                  <a:off x="2257910" y="6300277"/>
                  <a:ext cx="384260" cy="181540"/>
                </a:xfrm>
                <a:custGeom>
                  <a:avLst/>
                  <a:gdLst>
                    <a:gd name="T0" fmla="*/ 471 w 525"/>
                    <a:gd name="T1" fmla="*/ 0 h 248"/>
                    <a:gd name="T2" fmla="*/ 260 w 525"/>
                    <a:gd name="T3" fmla="*/ 193 h 248"/>
                    <a:gd name="T4" fmla="*/ 87 w 525"/>
                    <a:gd name="T5" fmla="*/ 103 h 248"/>
                    <a:gd name="T6" fmla="*/ 124 w 525"/>
                    <a:gd name="T7" fmla="*/ 76 h 248"/>
                    <a:gd name="T8" fmla="*/ 122 w 525"/>
                    <a:gd name="T9" fmla="*/ 64 h 248"/>
                    <a:gd name="T10" fmla="*/ 14 w 525"/>
                    <a:gd name="T11" fmla="*/ 24 h 248"/>
                    <a:gd name="T12" fmla="*/ 0 w 525"/>
                    <a:gd name="T13" fmla="*/ 34 h 248"/>
                    <a:gd name="T14" fmla="*/ 0 w 525"/>
                    <a:gd name="T15" fmla="*/ 148 h 248"/>
                    <a:gd name="T16" fmla="*/ 11 w 525"/>
                    <a:gd name="T17" fmla="*/ 155 h 248"/>
                    <a:gd name="T18" fmla="*/ 42 w 525"/>
                    <a:gd name="T19" fmla="*/ 134 h 248"/>
                    <a:gd name="T20" fmla="*/ 260 w 525"/>
                    <a:gd name="T21" fmla="*/ 248 h 248"/>
                    <a:gd name="T22" fmla="*/ 525 w 525"/>
                    <a:gd name="T23" fmla="*/ 7 h 248"/>
                    <a:gd name="T24" fmla="*/ 471 w 525"/>
                    <a:gd name="T25" fmla="*/ 0 h 2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525" h="248">
                      <a:moveTo>
                        <a:pt x="471" y="0"/>
                      </a:moveTo>
                      <a:cubicBezTo>
                        <a:pt x="462" y="108"/>
                        <a:pt x="371" y="193"/>
                        <a:pt x="260" y="193"/>
                      </a:cubicBezTo>
                      <a:cubicBezTo>
                        <a:pt x="188" y="193"/>
                        <a:pt x="125" y="157"/>
                        <a:pt x="87" y="103"/>
                      </a:cubicBezTo>
                      <a:cubicBezTo>
                        <a:pt x="124" y="76"/>
                        <a:pt x="124" y="76"/>
                        <a:pt x="124" y="76"/>
                      </a:cubicBezTo>
                      <a:cubicBezTo>
                        <a:pt x="130" y="72"/>
                        <a:pt x="129" y="67"/>
                        <a:pt x="122" y="64"/>
                      </a:cubicBezTo>
                      <a:cubicBezTo>
                        <a:pt x="14" y="24"/>
                        <a:pt x="14" y="24"/>
                        <a:pt x="14" y="24"/>
                      </a:cubicBezTo>
                      <a:cubicBezTo>
                        <a:pt x="6" y="22"/>
                        <a:pt x="0" y="26"/>
                        <a:pt x="0" y="34"/>
                      </a:cubicBezTo>
                      <a:cubicBezTo>
                        <a:pt x="0" y="148"/>
                        <a:pt x="0" y="148"/>
                        <a:pt x="0" y="148"/>
                      </a:cubicBezTo>
                      <a:cubicBezTo>
                        <a:pt x="0" y="156"/>
                        <a:pt x="5" y="159"/>
                        <a:pt x="11" y="155"/>
                      </a:cubicBezTo>
                      <a:cubicBezTo>
                        <a:pt x="42" y="134"/>
                        <a:pt x="42" y="134"/>
                        <a:pt x="42" y="134"/>
                      </a:cubicBezTo>
                      <a:cubicBezTo>
                        <a:pt x="90" y="202"/>
                        <a:pt x="170" y="247"/>
                        <a:pt x="260" y="248"/>
                      </a:cubicBezTo>
                      <a:cubicBezTo>
                        <a:pt x="398" y="248"/>
                        <a:pt x="512" y="142"/>
                        <a:pt x="525" y="7"/>
                      </a:cubicBezTo>
                      <a:lnTo>
                        <a:pt x="471" y="0"/>
                      </a:lnTo>
                      <a:close/>
                    </a:path>
                  </a:pathLst>
                </a:custGeom>
                <a:solidFill>
                  <a:srgbClr val="222C46"/>
                </a:solidFill>
                <a:ln>
                  <a:noFill/>
                </a:ln>
                <a:extLst/>
              </p:spPr>
              <p:txBody>
                <a:bodyPr/>
                <a:lstStyle/>
                <a:p>
                  <a:pPr defTabSz="1219170">
                    <a:defRPr/>
                  </a:pPr>
                  <a:endParaRPr lang="en-AU" sz="2400" kern="0">
                    <a:solidFill>
                      <a:srgbClr val="222C46"/>
                    </a:solidFill>
                    <a:latin typeface="微软雅黑"/>
                    <a:ea typeface="Microsoft YaHei UI"/>
                  </a:endParaRPr>
                </a:p>
              </p:txBody>
            </p:sp>
          </p:grpSp>
          <p:grpSp>
            <p:nvGrpSpPr>
              <p:cNvPr id="54" name="Group 221"/>
              <p:cNvGrpSpPr/>
              <p:nvPr/>
            </p:nvGrpSpPr>
            <p:grpSpPr>
              <a:xfrm>
                <a:off x="2267934" y="4219186"/>
                <a:ext cx="359671" cy="360951"/>
                <a:chOff x="2060575" y="6313488"/>
                <a:chExt cx="446088" cy="447675"/>
              </a:xfrm>
              <a:solidFill>
                <a:srgbClr val="222C46"/>
              </a:solidFill>
            </p:grpSpPr>
            <p:sp>
              <p:nvSpPr>
                <p:cNvPr id="55" name="Freeform 210"/>
                <p:cNvSpPr>
                  <a:spLocks/>
                </p:cNvSpPr>
                <p:nvPr/>
              </p:nvSpPr>
              <p:spPr bwMode="auto">
                <a:xfrm>
                  <a:off x="2306638" y="6553200"/>
                  <a:ext cx="200025" cy="188913"/>
                </a:xfrm>
                <a:custGeom>
                  <a:avLst/>
                  <a:gdLst>
                    <a:gd name="T0" fmla="*/ 88 w 262"/>
                    <a:gd name="T1" fmla="*/ 245 h 245"/>
                    <a:gd name="T2" fmla="*/ 262 w 262"/>
                    <a:gd name="T3" fmla="*/ 0 h 245"/>
                    <a:gd name="T4" fmla="*/ 0 w 262"/>
                    <a:gd name="T5" fmla="*/ 0 h 245"/>
                    <a:gd name="T6" fmla="*/ 88 w 262"/>
                    <a:gd name="T7" fmla="*/ 245 h 2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62" h="245">
                      <a:moveTo>
                        <a:pt x="88" y="245"/>
                      </a:moveTo>
                      <a:cubicBezTo>
                        <a:pt x="185" y="203"/>
                        <a:pt x="254" y="110"/>
                        <a:pt x="262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88" y="24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defTabSz="1219170">
                    <a:defRPr/>
                  </a:pPr>
                  <a:endParaRPr lang="en-AU" sz="2400" kern="0">
                    <a:solidFill>
                      <a:srgbClr val="222C46"/>
                    </a:solidFill>
                    <a:latin typeface="微软雅黑"/>
                    <a:ea typeface="Microsoft YaHei UI"/>
                  </a:endParaRPr>
                </a:p>
              </p:txBody>
            </p:sp>
            <p:sp>
              <p:nvSpPr>
                <p:cNvPr id="56" name="Freeform 211"/>
                <p:cNvSpPr>
                  <a:spLocks/>
                </p:cNvSpPr>
                <p:nvPr/>
              </p:nvSpPr>
              <p:spPr bwMode="auto">
                <a:xfrm>
                  <a:off x="2060575" y="6553200"/>
                  <a:ext cx="282575" cy="207963"/>
                </a:xfrm>
                <a:custGeom>
                  <a:avLst/>
                  <a:gdLst>
                    <a:gd name="T0" fmla="*/ 0 w 367"/>
                    <a:gd name="T1" fmla="*/ 0 h 269"/>
                    <a:gd name="T2" fmla="*/ 291 w 367"/>
                    <a:gd name="T3" fmla="*/ 269 h 269"/>
                    <a:gd name="T4" fmla="*/ 367 w 367"/>
                    <a:gd name="T5" fmla="*/ 259 h 269"/>
                    <a:gd name="T6" fmla="*/ 274 w 367"/>
                    <a:gd name="T7" fmla="*/ 0 h 269"/>
                    <a:gd name="T8" fmla="*/ 0 w 367"/>
                    <a:gd name="T9" fmla="*/ 0 h 2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7" h="269">
                      <a:moveTo>
                        <a:pt x="0" y="0"/>
                      </a:moveTo>
                      <a:cubicBezTo>
                        <a:pt x="12" y="151"/>
                        <a:pt x="137" y="269"/>
                        <a:pt x="291" y="269"/>
                      </a:cubicBezTo>
                      <a:cubicBezTo>
                        <a:pt x="317" y="269"/>
                        <a:pt x="342" y="265"/>
                        <a:pt x="367" y="259"/>
                      </a:cubicBezTo>
                      <a:cubicBezTo>
                        <a:pt x="274" y="0"/>
                        <a:pt x="274" y="0"/>
                        <a:pt x="274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defTabSz="1219170">
                    <a:defRPr/>
                  </a:pPr>
                  <a:endParaRPr lang="en-AU" sz="2400" kern="0">
                    <a:solidFill>
                      <a:srgbClr val="222C46"/>
                    </a:solidFill>
                    <a:latin typeface="微软雅黑"/>
                    <a:ea typeface="Microsoft YaHei UI"/>
                  </a:endParaRPr>
                </a:p>
              </p:txBody>
            </p:sp>
            <p:sp>
              <p:nvSpPr>
                <p:cNvPr id="57" name="Freeform 212"/>
                <p:cNvSpPr>
                  <a:spLocks/>
                </p:cNvSpPr>
                <p:nvPr/>
              </p:nvSpPr>
              <p:spPr bwMode="auto">
                <a:xfrm>
                  <a:off x="2060575" y="6361113"/>
                  <a:ext cx="188913" cy="158750"/>
                </a:xfrm>
                <a:custGeom>
                  <a:avLst/>
                  <a:gdLst>
                    <a:gd name="T0" fmla="*/ 110 w 245"/>
                    <a:gd name="T1" fmla="*/ 0 h 206"/>
                    <a:gd name="T2" fmla="*/ 0 w 245"/>
                    <a:gd name="T3" fmla="*/ 206 h 206"/>
                    <a:gd name="T4" fmla="*/ 245 w 245"/>
                    <a:gd name="T5" fmla="*/ 206 h 206"/>
                    <a:gd name="T6" fmla="*/ 110 w 245"/>
                    <a:gd name="T7" fmla="*/ 0 h 2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45" h="206">
                      <a:moveTo>
                        <a:pt x="110" y="0"/>
                      </a:moveTo>
                      <a:cubicBezTo>
                        <a:pt x="48" y="49"/>
                        <a:pt x="7" y="122"/>
                        <a:pt x="0" y="206"/>
                      </a:cubicBezTo>
                      <a:cubicBezTo>
                        <a:pt x="245" y="206"/>
                        <a:pt x="245" y="206"/>
                        <a:pt x="245" y="206"/>
                      </a:cubicBezTo>
                      <a:lnTo>
                        <a:pt x="11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defTabSz="1219170">
                    <a:defRPr/>
                  </a:pPr>
                  <a:endParaRPr lang="en-AU" sz="2400" kern="0">
                    <a:solidFill>
                      <a:srgbClr val="222C46"/>
                    </a:solidFill>
                    <a:latin typeface="微软雅黑"/>
                    <a:ea typeface="Microsoft YaHei UI"/>
                  </a:endParaRPr>
                </a:p>
              </p:txBody>
            </p:sp>
            <p:sp>
              <p:nvSpPr>
                <p:cNvPr id="58" name="Freeform 213"/>
                <p:cNvSpPr>
                  <a:spLocks/>
                </p:cNvSpPr>
                <p:nvPr/>
              </p:nvSpPr>
              <p:spPr bwMode="auto">
                <a:xfrm>
                  <a:off x="2173288" y="6313488"/>
                  <a:ext cx="93663" cy="173038"/>
                </a:xfrm>
                <a:custGeom>
                  <a:avLst/>
                  <a:gdLst>
                    <a:gd name="T0" fmla="*/ 123 w 123"/>
                    <a:gd name="T1" fmla="*/ 0 h 225"/>
                    <a:gd name="T2" fmla="*/ 0 w 123"/>
                    <a:gd name="T3" fmla="*/ 37 h 225"/>
                    <a:gd name="T4" fmla="*/ 123 w 123"/>
                    <a:gd name="T5" fmla="*/ 225 h 225"/>
                    <a:gd name="T6" fmla="*/ 123 w 123"/>
                    <a:gd name="T7" fmla="*/ 0 h 2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3" h="225">
                      <a:moveTo>
                        <a:pt x="123" y="0"/>
                      </a:moveTo>
                      <a:cubicBezTo>
                        <a:pt x="79" y="3"/>
                        <a:pt x="37" y="16"/>
                        <a:pt x="0" y="37"/>
                      </a:cubicBezTo>
                      <a:cubicBezTo>
                        <a:pt x="123" y="225"/>
                        <a:pt x="123" y="225"/>
                        <a:pt x="123" y="225"/>
                      </a:cubicBezTo>
                      <a:lnTo>
                        <a:pt x="123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defTabSz="1219170">
                    <a:defRPr/>
                  </a:pPr>
                  <a:endParaRPr lang="en-AU" sz="2400" kern="0">
                    <a:solidFill>
                      <a:srgbClr val="222C46"/>
                    </a:solidFill>
                    <a:latin typeface="微软雅黑"/>
                    <a:ea typeface="Microsoft YaHei UI"/>
                  </a:endParaRPr>
                </a:p>
              </p:txBody>
            </p:sp>
            <p:sp>
              <p:nvSpPr>
                <p:cNvPr id="59" name="Freeform 214"/>
                <p:cNvSpPr>
                  <a:spLocks/>
                </p:cNvSpPr>
                <p:nvPr/>
              </p:nvSpPr>
              <p:spPr bwMode="auto">
                <a:xfrm>
                  <a:off x="2300288" y="6313488"/>
                  <a:ext cx="206375" cy="206375"/>
                </a:xfrm>
                <a:custGeom>
                  <a:avLst/>
                  <a:gdLst>
                    <a:gd name="T0" fmla="*/ 269 w 269"/>
                    <a:gd name="T1" fmla="*/ 268 h 268"/>
                    <a:gd name="T2" fmla="*/ 0 w 269"/>
                    <a:gd name="T3" fmla="*/ 268 h 268"/>
                    <a:gd name="T4" fmla="*/ 0 w 269"/>
                    <a:gd name="T5" fmla="*/ 0 h 268"/>
                    <a:gd name="T6" fmla="*/ 269 w 269"/>
                    <a:gd name="T7" fmla="*/ 268 h 2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69" h="268">
                      <a:moveTo>
                        <a:pt x="269" y="268"/>
                      </a:moveTo>
                      <a:cubicBezTo>
                        <a:pt x="0" y="268"/>
                        <a:pt x="0" y="268"/>
                        <a:pt x="0" y="268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44" y="10"/>
                        <a:pt x="258" y="124"/>
                        <a:pt x="269" y="26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defTabSz="1219170">
                    <a:defRPr/>
                  </a:pPr>
                  <a:endParaRPr lang="en-AU" sz="2400" kern="0">
                    <a:solidFill>
                      <a:srgbClr val="222C46"/>
                    </a:solidFill>
                    <a:latin typeface="微软雅黑"/>
                    <a:ea typeface="Microsoft YaHei UI"/>
                  </a:endParaRPr>
                </a:p>
              </p:txBody>
            </p:sp>
          </p:grpSp>
        </p:grpSp>
        <p:grpSp>
          <p:nvGrpSpPr>
            <p:cNvPr id="61" name="组 60"/>
            <p:cNvGrpSpPr/>
            <p:nvPr/>
          </p:nvGrpSpPr>
          <p:grpSpPr>
            <a:xfrm>
              <a:off x="6264515" y="3758195"/>
              <a:ext cx="3588119" cy="2761477"/>
              <a:chOff x="2120640" y="4072528"/>
              <a:chExt cx="3588119" cy="2761477"/>
            </a:xfrm>
          </p:grpSpPr>
          <p:sp>
            <p:nvSpPr>
              <p:cNvPr id="62" name="椭圆 61"/>
              <p:cNvSpPr/>
              <p:nvPr/>
            </p:nvSpPr>
            <p:spPr>
              <a:xfrm>
                <a:off x="2120640" y="4072529"/>
                <a:ext cx="654265" cy="654265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12700" cap="flat" cmpd="sng" algn="ctr">
                <a:gradFill>
                  <a:gsLst>
                    <a:gs pos="89000">
                      <a:sysClr val="window" lastClr="FFFFFF">
                        <a:lumMod val="85000"/>
                      </a:sysClr>
                    </a:gs>
                    <a:gs pos="0">
                      <a:sysClr val="window" lastClr="FFFFFF"/>
                    </a:gs>
                  </a:gsLst>
                  <a:lin ang="7200000" scaled="0"/>
                </a:gradFill>
                <a:prstDash val="solid"/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txBody>
              <a:bodyPr anchor="ctr"/>
              <a:lstStyle/>
              <a:p>
                <a:pPr algn="ctr" defTabSz="1219170">
                  <a:defRPr/>
                </a:pPr>
                <a:endParaRPr lang="zh-CN" altLang="en-US" sz="2400" kern="0">
                  <a:solidFill>
                    <a:srgbClr val="222C46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  <p:sp>
            <p:nvSpPr>
              <p:cNvPr id="63" name="矩形 62"/>
              <p:cNvSpPr/>
              <p:nvPr/>
            </p:nvSpPr>
            <p:spPr>
              <a:xfrm>
                <a:off x="2861635" y="4333974"/>
                <a:ext cx="2807141" cy="101547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>
                  <a:lnSpc>
                    <a:spcPct val="150000"/>
                  </a:lnSpc>
                  <a:defRPr/>
                </a:pPr>
                <a:r>
                  <a:rPr lang="en-US" altLang="zh-CN" sz="1333" dirty="0">
                    <a:solidFill>
                      <a:srgbClr val="222C46"/>
                    </a:solidFill>
                    <a:cs typeface="Arial" panose="020B0604020202020204" pitchFamily="34" charset="0"/>
                  </a:rPr>
                  <a:t>Lorem ipsum dolor sit </a:t>
                </a:r>
                <a:r>
                  <a:rPr lang="en-US" altLang="zh-CN" sz="1333" dirty="0" err="1">
                    <a:solidFill>
                      <a:srgbClr val="222C46"/>
                    </a:solidFill>
                    <a:cs typeface="Arial" panose="020B0604020202020204" pitchFamily="34" charset="0"/>
                  </a:rPr>
                  <a:t>amet</a:t>
                </a:r>
                <a:r>
                  <a:rPr lang="en-US" altLang="zh-CN" sz="1333" dirty="0">
                    <a:solidFill>
                      <a:srgbClr val="222C46"/>
                    </a:solidFill>
                    <a:cs typeface="Arial" panose="020B0604020202020204" pitchFamily="34" charset="0"/>
                  </a:rPr>
                  <a:t>, </a:t>
                </a:r>
                <a:r>
                  <a:rPr lang="en-US" altLang="zh-CN" sz="1333" dirty="0" err="1">
                    <a:solidFill>
                      <a:srgbClr val="222C46"/>
                    </a:solidFill>
                    <a:cs typeface="Arial" panose="020B0604020202020204" pitchFamily="34" charset="0"/>
                  </a:rPr>
                  <a:t>consectetuer</a:t>
                </a:r>
                <a:r>
                  <a:rPr lang="en-US" altLang="zh-CN" sz="1333" dirty="0">
                    <a:solidFill>
                      <a:srgbClr val="222C46"/>
                    </a:solidFill>
                    <a:cs typeface="Arial" panose="020B0604020202020204" pitchFamily="34" charset="0"/>
                  </a:rPr>
                  <a:t> </a:t>
                </a:r>
                <a:r>
                  <a:rPr lang="en-US" altLang="zh-CN" sz="1333" dirty="0" err="1">
                    <a:solidFill>
                      <a:srgbClr val="222C46"/>
                    </a:solidFill>
                    <a:cs typeface="Arial" panose="020B0604020202020204" pitchFamily="34" charset="0"/>
                  </a:rPr>
                  <a:t>adipiscing</a:t>
                </a:r>
                <a:r>
                  <a:rPr lang="en-US" altLang="zh-CN" sz="1333" dirty="0">
                    <a:solidFill>
                      <a:srgbClr val="222C46"/>
                    </a:solidFill>
                    <a:cs typeface="Arial" panose="020B0604020202020204" pitchFamily="34" charset="0"/>
                  </a:rPr>
                  <a:t> </a:t>
                </a:r>
                <a:r>
                  <a:rPr lang="en-US" altLang="zh-CN" sz="1333" dirty="0" err="1">
                    <a:solidFill>
                      <a:srgbClr val="222C46"/>
                    </a:solidFill>
                    <a:cs typeface="Arial" panose="020B0604020202020204" pitchFamily="34" charset="0"/>
                  </a:rPr>
                  <a:t>elit</a:t>
                </a:r>
                <a:r>
                  <a:rPr lang="en-US" altLang="zh-CN" sz="1333" dirty="0">
                    <a:solidFill>
                      <a:srgbClr val="222C46"/>
                    </a:solidFill>
                    <a:cs typeface="Arial" panose="020B0604020202020204" pitchFamily="34" charset="0"/>
                  </a:rPr>
                  <a:t>. </a:t>
                </a:r>
                <a:r>
                  <a:rPr lang="en-US" altLang="zh-CN" sz="1333" dirty="0" err="1">
                    <a:solidFill>
                      <a:srgbClr val="222C46"/>
                    </a:solidFill>
                    <a:cs typeface="Arial" panose="020B0604020202020204" pitchFamily="34" charset="0"/>
                  </a:rPr>
                  <a:t>Aenean</a:t>
                </a:r>
                <a:r>
                  <a:rPr lang="en-US" altLang="zh-CN" sz="1333" dirty="0">
                    <a:solidFill>
                      <a:srgbClr val="222C46"/>
                    </a:solidFill>
                    <a:cs typeface="Arial" panose="020B0604020202020204" pitchFamily="34" charset="0"/>
                  </a:rPr>
                  <a:t> </a:t>
                </a:r>
                <a:r>
                  <a:rPr lang="en-US" altLang="zh-CN" sz="1333" dirty="0" err="1">
                    <a:solidFill>
                      <a:srgbClr val="222C46"/>
                    </a:solidFill>
                    <a:cs typeface="Arial" panose="020B0604020202020204" pitchFamily="34" charset="0"/>
                  </a:rPr>
                  <a:t>commodo</a:t>
                </a:r>
                <a:r>
                  <a:rPr lang="en-US" altLang="zh-CN" sz="1333" dirty="0">
                    <a:solidFill>
                      <a:srgbClr val="222C46"/>
                    </a:solidFill>
                    <a:cs typeface="Arial" panose="020B0604020202020204" pitchFamily="34" charset="0"/>
                  </a:rPr>
                  <a:t> ligula </a:t>
                </a:r>
                <a:r>
                  <a:rPr lang="en-US" altLang="zh-CN" sz="1333" dirty="0" err="1">
                    <a:solidFill>
                      <a:srgbClr val="222C46"/>
                    </a:solidFill>
                    <a:cs typeface="Arial" panose="020B0604020202020204" pitchFamily="34" charset="0"/>
                  </a:rPr>
                  <a:t>eget</a:t>
                </a:r>
                <a:r>
                  <a:rPr lang="en-US" altLang="zh-CN" sz="1333" dirty="0">
                    <a:solidFill>
                      <a:srgbClr val="222C46"/>
                    </a:solidFill>
                    <a:cs typeface="Arial" panose="020B0604020202020204" pitchFamily="34" charset="0"/>
                  </a:rPr>
                  <a:t> dolor. </a:t>
                </a:r>
                <a:endParaRPr lang="zh-CN" altLang="en-US" sz="1333" dirty="0">
                  <a:solidFill>
                    <a:srgbClr val="222C46"/>
                  </a:solidFill>
                </a:endParaRPr>
              </a:p>
            </p:txBody>
          </p:sp>
          <p:sp>
            <p:nvSpPr>
              <p:cNvPr id="64" name="文本框 63"/>
              <p:cNvSpPr txBox="1"/>
              <p:nvPr/>
            </p:nvSpPr>
            <p:spPr>
              <a:xfrm>
                <a:off x="2843574" y="4072528"/>
                <a:ext cx="1757854" cy="37965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a-DK" altLang="zh-CN" sz="1867" b="1">
                    <a:solidFill>
                      <a:srgbClr val="222C4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Lorem ipsum</a:t>
                </a:r>
                <a:endParaRPr lang="zh-CN" altLang="en-US" sz="1867" b="1">
                  <a:solidFill>
                    <a:srgbClr val="222C4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65" name="组 64"/>
              <p:cNvGrpSpPr/>
              <p:nvPr/>
            </p:nvGrpSpPr>
            <p:grpSpPr>
              <a:xfrm>
                <a:off x="2142560" y="5491402"/>
                <a:ext cx="3566199" cy="1342603"/>
                <a:chOff x="2120638" y="5958774"/>
                <a:chExt cx="3566199" cy="1342603"/>
              </a:xfrm>
            </p:grpSpPr>
            <p:sp>
              <p:nvSpPr>
                <p:cNvPr id="72" name="椭圆 71"/>
                <p:cNvSpPr/>
                <p:nvPr/>
              </p:nvSpPr>
              <p:spPr>
                <a:xfrm>
                  <a:off x="2120638" y="5958774"/>
                  <a:ext cx="654265" cy="654265"/>
                </a:xfrm>
                <a:prstGeom prst="ellipse">
                  <a:avLst/>
                </a:prstGeom>
                <a:gradFill flip="none" rotWithShape="1">
                  <a:gsLst>
                    <a:gs pos="100000">
                      <a:srgbClr val="FCFCFC"/>
                    </a:gs>
                    <a:gs pos="0">
                      <a:srgbClr val="CCCCCC"/>
                    </a:gs>
                  </a:gsLst>
                  <a:lin ang="7200000" scaled="0"/>
                  <a:tileRect/>
                </a:gradFill>
                <a:ln w="12700" cap="flat" cmpd="sng" algn="ctr">
                  <a:gradFill>
                    <a:gsLst>
                      <a:gs pos="89000">
                        <a:sysClr val="window" lastClr="FFFFFF">
                          <a:lumMod val="85000"/>
                        </a:sysClr>
                      </a:gs>
                      <a:gs pos="0">
                        <a:sysClr val="window" lastClr="FFFFFF"/>
                      </a:gs>
                    </a:gsLst>
                    <a:lin ang="7200000" scaled="0"/>
                  </a:gradFill>
                  <a:prstDash val="solid"/>
                </a:ln>
                <a:effectLst>
                  <a:outerShdw blurRad="254000" dist="127000" dir="8160000" algn="tr" rotWithShape="0">
                    <a:prstClr val="black">
                      <a:alpha val="34000"/>
                    </a:prstClr>
                  </a:outerShdw>
                </a:effectLst>
              </p:spPr>
              <p:txBody>
                <a:bodyPr anchor="ctr"/>
                <a:lstStyle/>
                <a:p>
                  <a:pPr algn="ctr" defTabSz="1219170">
                    <a:defRPr/>
                  </a:pPr>
                  <a:endParaRPr lang="zh-CN" altLang="en-US" sz="2400" kern="0">
                    <a:solidFill>
                      <a:srgbClr val="222C46"/>
                    </a:solidFill>
                    <a:latin typeface="Calibri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73" name="矩形 72"/>
                <p:cNvSpPr/>
                <p:nvPr/>
              </p:nvSpPr>
              <p:spPr>
                <a:xfrm>
                  <a:off x="2879696" y="6285906"/>
                  <a:ext cx="2807141" cy="1015471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lvl="0">
                    <a:lnSpc>
                      <a:spcPct val="150000"/>
                    </a:lnSpc>
                    <a:defRPr/>
                  </a:pPr>
                  <a:r>
                    <a:rPr lang="en-US" altLang="zh-CN" sz="1333">
                      <a:solidFill>
                        <a:srgbClr val="222C46"/>
                      </a:solidFill>
                      <a:cs typeface="Arial" panose="020B0604020202020204" pitchFamily="34" charset="0"/>
                    </a:rPr>
                    <a:t>Lorem ipsum dolor sit amet, consectetuer adipiscing elit. Aenean commodo ligula eget dolor. </a:t>
                  </a:r>
                  <a:endParaRPr lang="zh-CN" altLang="en-US" sz="1333">
                    <a:solidFill>
                      <a:srgbClr val="222C46"/>
                    </a:solidFill>
                  </a:endParaRPr>
                </a:p>
              </p:txBody>
            </p:sp>
            <p:sp>
              <p:nvSpPr>
                <p:cNvPr id="74" name="文本框 73"/>
                <p:cNvSpPr txBox="1"/>
                <p:nvPr/>
              </p:nvSpPr>
              <p:spPr>
                <a:xfrm>
                  <a:off x="2861635" y="6024460"/>
                  <a:ext cx="1757854" cy="37965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a-DK" altLang="zh-CN" sz="1867" b="1">
                      <a:solidFill>
                        <a:srgbClr val="222C46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Lorem ipsum</a:t>
                  </a:r>
                  <a:endParaRPr lang="zh-CN" altLang="en-US" sz="1867" b="1">
                    <a:solidFill>
                      <a:srgbClr val="222C4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75" name="Freeform 75"/>
                <p:cNvSpPr>
                  <a:spLocks noEditPoints="1"/>
                </p:cNvSpPr>
                <p:nvPr/>
              </p:nvSpPr>
              <p:spPr bwMode="auto">
                <a:xfrm>
                  <a:off x="2360783" y="6191353"/>
                  <a:ext cx="173976" cy="175489"/>
                </a:xfrm>
                <a:custGeom>
                  <a:avLst/>
                  <a:gdLst>
                    <a:gd name="T0" fmla="*/ 119 w 239"/>
                    <a:gd name="T1" fmla="*/ 0 h 239"/>
                    <a:gd name="T2" fmla="*/ 239 w 239"/>
                    <a:gd name="T3" fmla="*/ 119 h 239"/>
                    <a:gd name="T4" fmla="*/ 120 w 239"/>
                    <a:gd name="T5" fmla="*/ 239 h 239"/>
                    <a:gd name="T6" fmla="*/ 0 w 239"/>
                    <a:gd name="T7" fmla="*/ 120 h 239"/>
                    <a:gd name="T8" fmla="*/ 119 w 239"/>
                    <a:gd name="T9" fmla="*/ 0 h 239"/>
                    <a:gd name="T10" fmla="*/ 137 w 239"/>
                    <a:gd name="T11" fmla="*/ 48 h 239"/>
                    <a:gd name="T12" fmla="*/ 137 w 239"/>
                    <a:gd name="T13" fmla="*/ 36 h 239"/>
                    <a:gd name="T14" fmla="*/ 111 w 239"/>
                    <a:gd name="T15" fmla="*/ 36 h 239"/>
                    <a:gd name="T16" fmla="*/ 111 w 239"/>
                    <a:gd name="T17" fmla="*/ 48 h 239"/>
                    <a:gd name="T18" fmla="*/ 84 w 239"/>
                    <a:gd name="T19" fmla="*/ 63 h 239"/>
                    <a:gd name="T20" fmla="*/ 75 w 239"/>
                    <a:gd name="T21" fmla="*/ 86 h 239"/>
                    <a:gd name="T22" fmla="*/ 81 w 239"/>
                    <a:gd name="T23" fmla="*/ 110 h 239"/>
                    <a:gd name="T24" fmla="*/ 100 w 239"/>
                    <a:gd name="T25" fmla="*/ 124 h 239"/>
                    <a:gd name="T26" fmla="*/ 106 w 239"/>
                    <a:gd name="T27" fmla="*/ 127 h 239"/>
                    <a:gd name="T28" fmla="*/ 111 w 239"/>
                    <a:gd name="T29" fmla="*/ 129 h 239"/>
                    <a:gd name="T30" fmla="*/ 111 w 239"/>
                    <a:gd name="T31" fmla="*/ 167 h 239"/>
                    <a:gd name="T32" fmla="*/ 101 w 239"/>
                    <a:gd name="T33" fmla="*/ 159 h 239"/>
                    <a:gd name="T34" fmla="*/ 98 w 239"/>
                    <a:gd name="T35" fmla="*/ 145 h 239"/>
                    <a:gd name="T36" fmla="*/ 72 w 239"/>
                    <a:gd name="T37" fmla="*/ 145 h 239"/>
                    <a:gd name="T38" fmla="*/ 81 w 239"/>
                    <a:gd name="T39" fmla="*/ 174 h 239"/>
                    <a:gd name="T40" fmla="*/ 111 w 239"/>
                    <a:gd name="T41" fmla="*/ 193 h 239"/>
                    <a:gd name="T42" fmla="*/ 111 w 239"/>
                    <a:gd name="T43" fmla="*/ 206 h 239"/>
                    <a:gd name="T44" fmla="*/ 137 w 239"/>
                    <a:gd name="T45" fmla="*/ 206 h 239"/>
                    <a:gd name="T46" fmla="*/ 137 w 239"/>
                    <a:gd name="T47" fmla="*/ 193 h 239"/>
                    <a:gd name="T48" fmla="*/ 165 w 239"/>
                    <a:gd name="T49" fmla="*/ 180 h 239"/>
                    <a:gd name="T50" fmla="*/ 176 w 239"/>
                    <a:gd name="T51" fmla="*/ 155 h 239"/>
                    <a:gd name="T52" fmla="*/ 171 w 239"/>
                    <a:gd name="T53" fmla="*/ 132 h 239"/>
                    <a:gd name="T54" fmla="*/ 152 w 239"/>
                    <a:gd name="T55" fmla="*/ 117 h 239"/>
                    <a:gd name="T56" fmla="*/ 144 w 239"/>
                    <a:gd name="T57" fmla="*/ 113 h 239"/>
                    <a:gd name="T58" fmla="*/ 137 w 239"/>
                    <a:gd name="T59" fmla="*/ 111 h 239"/>
                    <a:gd name="T60" fmla="*/ 137 w 239"/>
                    <a:gd name="T61" fmla="*/ 72 h 239"/>
                    <a:gd name="T62" fmla="*/ 145 w 239"/>
                    <a:gd name="T63" fmla="*/ 81 h 239"/>
                    <a:gd name="T64" fmla="*/ 147 w 239"/>
                    <a:gd name="T65" fmla="*/ 92 h 239"/>
                    <a:gd name="T66" fmla="*/ 171 w 239"/>
                    <a:gd name="T67" fmla="*/ 92 h 239"/>
                    <a:gd name="T68" fmla="*/ 164 w 239"/>
                    <a:gd name="T69" fmla="*/ 68 h 239"/>
                    <a:gd name="T70" fmla="*/ 137 w 239"/>
                    <a:gd name="T71" fmla="*/ 48 h 239"/>
                    <a:gd name="T72" fmla="*/ 137 w 239"/>
                    <a:gd name="T73" fmla="*/ 168 h 239"/>
                    <a:gd name="T74" fmla="*/ 146 w 239"/>
                    <a:gd name="T75" fmla="*/ 163 h 239"/>
                    <a:gd name="T76" fmla="*/ 150 w 239"/>
                    <a:gd name="T77" fmla="*/ 155 h 239"/>
                    <a:gd name="T78" fmla="*/ 148 w 239"/>
                    <a:gd name="T79" fmla="*/ 144 h 239"/>
                    <a:gd name="T80" fmla="*/ 139 w 239"/>
                    <a:gd name="T81" fmla="*/ 137 h 239"/>
                    <a:gd name="T82" fmla="*/ 138 w 239"/>
                    <a:gd name="T83" fmla="*/ 137 h 239"/>
                    <a:gd name="T84" fmla="*/ 137 w 239"/>
                    <a:gd name="T85" fmla="*/ 136 h 239"/>
                    <a:gd name="T86" fmla="*/ 137 w 239"/>
                    <a:gd name="T87" fmla="*/ 168 h 239"/>
                    <a:gd name="T88" fmla="*/ 102 w 239"/>
                    <a:gd name="T89" fmla="*/ 78 h 239"/>
                    <a:gd name="T90" fmla="*/ 99 w 239"/>
                    <a:gd name="T91" fmla="*/ 88 h 239"/>
                    <a:gd name="T92" fmla="*/ 103 w 239"/>
                    <a:gd name="T93" fmla="*/ 97 h 239"/>
                    <a:gd name="T94" fmla="*/ 111 w 239"/>
                    <a:gd name="T95" fmla="*/ 104 h 239"/>
                    <a:gd name="T96" fmla="*/ 111 w 239"/>
                    <a:gd name="T97" fmla="*/ 71 h 239"/>
                    <a:gd name="T98" fmla="*/ 102 w 239"/>
                    <a:gd name="T99" fmla="*/ 78 h 2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</a:cxnLst>
                  <a:rect l="0" t="0" r="r" b="b"/>
                  <a:pathLst>
                    <a:path w="239" h="239">
                      <a:moveTo>
                        <a:pt x="119" y="0"/>
                      </a:moveTo>
                      <a:cubicBezTo>
                        <a:pt x="185" y="0"/>
                        <a:pt x="239" y="53"/>
                        <a:pt x="239" y="119"/>
                      </a:cubicBezTo>
                      <a:cubicBezTo>
                        <a:pt x="239" y="185"/>
                        <a:pt x="186" y="239"/>
                        <a:pt x="120" y="239"/>
                      </a:cubicBezTo>
                      <a:cubicBezTo>
                        <a:pt x="54" y="239"/>
                        <a:pt x="0" y="186"/>
                        <a:pt x="0" y="120"/>
                      </a:cubicBezTo>
                      <a:cubicBezTo>
                        <a:pt x="0" y="54"/>
                        <a:pt x="53" y="0"/>
                        <a:pt x="119" y="0"/>
                      </a:cubicBezTo>
                      <a:close/>
                      <a:moveTo>
                        <a:pt x="137" y="48"/>
                      </a:moveTo>
                      <a:cubicBezTo>
                        <a:pt x="137" y="36"/>
                        <a:pt x="137" y="36"/>
                        <a:pt x="137" y="36"/>
                      </a:cubicBezTo>
                      <a:cubicBezTo>
                        <a:pt x="111" y="36"/>
                        <a:pt x="111" y="36"/>
                        <a:pt x="111" y="36"/>
                      </a:cubicBezTo>
                      <a:cubicBezTo>
                        <a:pt x="111" y="48"/>
                        <a:pt x="111" y="48"/>
                        <a:pt x="111" y="48"/>
                      </a:cubicBezTo>
                      <a:cubicBezTo>
                        <a:pt x="99" y="51"/>
                        <a:pt x="90" y="56"/>
                        <a:pt x="84" y="63"/>
                      </a:cubicBezTo>
                      <a:cubicBezTo>
                        <a:pt x="78" y="71"/>
                        <a:pt x="75" y="78"/>
                        <a:pt x="75" y="86"/>
                      </a:cubicBezTo>
                      <a:cubicBezTo>
                        <a:pt x="74" y="95"/>
                        <a:pt x="76" y="103"/>
                        <a:pt x="81" y="110"/>
                      </a:cubicBezTo>
                      <a:cubicBezTo>
                        <a:pt x="85" y="116"/>
                        <a:pt x="92" y="121"/>
                        <a:pt x="100" y="124"/>
                      </a:cubicBezTo>
                      <a:cubicBezTo>
                        <a:pt x="102" y="125"/>
                        <a:pt x="104" y="126"/>
                        <a:pt x="106" y="127"/>
                      </a:cubicBezTo>
                      <a:cubicBezTo>
                        <a:pt x="108" y="127"/>
                        <a:pt x="109" y="128"/>
                        <a:pt x="111" y="129"/>
                      </a:cubicBezTo>
                      <a:cubicBezTo>
                        <a:pt x="111" y="167"/>
                        <a:pt x="111" y="167"/>
                        <a:pt x="111" y="167"/>
                      </a:cubicBezTo>
                      <a:cubicBezTo>
                        <a:pt x="107" y="166"/>
                        <a:pt x="104" y="163"/>
                        <a:pt x="101" y="159"/>
                      </a:cubicBezTo>
                      <a:cubicBezTo>
                        <a:pt x="99" y="156"/>
                        <a:pt x="98" y="151"/>
                        <a:pt x="98" y="145"/>
                      </a:cubicBezTo>
                      <a:cubicBezTo>
                        <a:pt x="72" y="145"/>
                        <a:pt x="72" y="145"/>
                        <a:pt x="72" y="145"/>
                      </a:cubicBezTo>
                      <a:cubicBezTo>
                        <a:pt x="72" y="154"/>
                        <a:pt x="75" y="164"/>
                        <a:pt x="81" y="174"/>
                      </a:cubicBezTo>
                      <a:cubicBezTo>
                        <a:pt x="87" y="184"/>
                        <a:pt x="97" y="190"/>
                        <a:pt x="111" y="193"/>
                      </a:cubicBezTo>
                      <a:cubicBezTo>
                        <a:pt x="111" y="206"/>
                        <a:pt x="111" y="206"/>
                        <a:pt x="111" y="206"/>
                      </a:cubicBezTo>
                      <a:cubicBezTo>
                        <a:pt x="137" y="206"/>
                        <a:pt x="137" y="206"/>
                        <a:pt x="137" y="206"/>
                      </a:cubicBezTo>
                      <a:cubicBezTo>
                        <a:pt x="137" y="193"/>
                        <a:pt x="137" y="193"/>
                        <a:pt x="137" y="193"/>
                      </a:cubicBezTo>
                      <a:cubicBezTo>
                        <a:pt x="149" y="191"/>
                        <a:pt x="158" y="187"/>
                        <a:pt x="165" y="180"/>
                      </a:cubicBezTo>
                      <a:cubicBezTo>
                        <a:pt x="171" y="173"/>
                        <a:pt x="175" y="165"/>
                        <a:pt x="176" y="155"/>
                      </a:cubicBezTo>
                      <a:cubicBezTo>
                        <a:pt x="177" y="146"/>
                        <a:pt x="175" y="139"/>
                        <a:pt x="171" y="132"/>
                      </a:cubicBezTo>
                      <a:cubicBezTo>
                        <a:pt x="166" y="125"/>
                        <a:pt x="160" y="120"/>
                        <a:pt x="152" y="117"/>
                      </a:cubicBezTo>
                      <a:cubicBezTo>
                        <a:pt x="149" y="115"/>
                        <a:pt x="147" y="114"/>
                        <a:pt x="144" y="113"/>
                      </a:cubicBezTo>
                      <a:cubicBezTo>
                        <a:pt x="142" y="112"/>
                        <a:pt x="139" y="112"/>
                        <a:pt x="137" y="111"/>
                      </a:cubicBezTo>
                      <a:cubicBezTo>
                        <a:pt x="137" y="72"/>
                        <a:pt x="137" y="72"/>
                        <a:pt x="137" y="72"/>
                      </a:cubicBezTo>
                      <a:cubicBezTo>
                        <a:pt x="140" y="74"/>
                        <a:pt x="143" y="77"/>
                        <a:pt x="145" y="81"/>
                      </a:cubicBezTo>
                      <a:cubicBezTo>
                        <a:pt x="146" y="84"/>
                        <a:pt x="147" y="88"/>
                        <a:pt x="147" y="92"/>
                      </a:cubicBezTo>
                      <a:cubicBezTo>
                        <a:pt x="171" y="92"/>
                        <a:pt x="171" y="92"/>
                        <a:pt x="171" y="92"/>
                      </a:cubicBezTo>
                      <a:cubicBezTo>
                        <a:pt x="171" y="86"/>
                        <a:pt x="169" y="78"/>
                        <a:pt x="164" y="68"/>
                      </a:cubicBezTo>
                      <a:cubicBezTo>
                        <a:pt x="159" y="58"/>
                        <a:pt x="150" y="51"/>
                        <a:pt x="137" y="48"/>
                      </a:cubicBezTo>
                      <a:close/>
                      <a:moveTo>
                        <a:pt x="137" y="168"/>
                      </a:moveTo>
                      <a:cubicBezTo>
                        <a:pt x="141" y="167"/>
                        <a:pt x="144" y="165"/>
                        <a:pt x="146" y="163"/>
                      </a:cubicBezTo>
                      <a:cubicBezTo>
                        <a:pt x="148" y="161"/>
                        <a:pt x="149" y="158"/>
                        <a:pt x="150" y="155"/>
                      </a:cubicBezTo>
                      <a:cubicBezTo>
                        <a:pt x="150" y="151"/>
                        <a:pt x="150" y="147"/>
                        <a:pt x="148" y="144"/>
                      </a:cubicBezTo>
                      <a:cubicBezTo>
                        <a:pt x="146" y="141"/>
                        <a:pt x="143" y="139"/>
                        <a:pt x="139" y="137"/>
                      </a:cubicBezTo>
                      <a:cubicBezTo>
                        <a:pt x="139" y="137"/>
                        <a:pt x="138" y="137"/>
                        <a:pt x="138" y="137"/>
                      </a:cubicBezTo>
                      <a:cubicBezTo>
                        <a:pt x="138" y="136"/>
                        <a:pt x="137" y="136"/>
                        <a:pt x="137" y="136"/>
                      </a:cubicBezTo>
                      <a:lnTo>
                        <a:pt x="137" y="168"/>
                      </a:lnTo>
                      <a:close/>
                      <a:moveTo>
                        <a:pt x="102" y="78"/>
                      </a:moveTo>
                      <a:cubicBezTo>
                        <a:pt x="100" y="81"/>
                        <a:pt x="99" y="84"/>
                        <a:pt x="99" y="88"/>
                      </a:cubicBezTo>
                      <a:cubicBezTo>
                        <a:pt x="99" y="92"/>
                        <a:pt x="100" y="95"/>
                        <a:pt x="103" y="97"/>
                      </a:cubicBezTo>
                      <a:cubicBezTo>
                        <a:pt x="105" y="100"/>
                        <a:pt x="108" y="102"/>
                        <a:pt x="111" y="104"/>
                      </a:cubicBezTo>
                      <a:cubicBezTo>
                        <a:pt x="111" y="71"/>
                        <a:pt x="111" y="71"/>
                        <a:pt x="111" y="71"/>
                      </a:cubicBezTo>
                      <a:cubicBezTo>
                        <a:pt x="107" y="73"/>
                        <a:pt x="104" y="76"/>
                        <a:pt x="102" y="78"/>
                      </a:cubicBezTo>
                      <a:close/>
                    </a:path>
                  </a:pathLst>
                </a:custGeom>
                <a:solidFill>
                  <a:srgbClr val="222C46"/>
                </a:solidFill>
                <a:ln>
                  <a:noFill/>
                </a:ln>
                <a:extLst/>
              </p:spPr>
              <p:txBody>
                <a:bodyPr/>
                <a:lstStyle/>
                <a:p>
                  <a:pPr defTabSz="1219170">
                    <a:defRPr/>
                  </a:pPr>
                  <a:endParaRPr lang="en-AU" sz="2400" kern="0">
                    <a:solidFill>
                      <a:srgbClr val="222C46"/>
                    </a:solidFill>
                    <a:latin typeface="微软雅黑"/>
                    <a:ea typeface="Microsoft YaHei UI"/>
                  </a:endParaRPr>
                </a:p>
              </p:txBody>
            </p:sp>
            <p:sp>
              <p:nvSpPr>
                <p:cNvPr id="76" name="Freeform 76"/>
                <p:cNvSpPr>
                  <a:spLocks/>
                </p:cNvSpPr>
                <p:nvPr/>
              </p:nvSpPr>
              <p:spPr bwMode="auto">
                <a:xfrm>
                  <a:off x="2253371" y="6089993"/>
                  <a:ext cx="385773" cy="181540"/>
                </a:xfrm>
                <a:custGeom>
                  <a:avLst/>
                  <a:gdLst>
                    <a:gd name="T0" fmla="*/ 54 w 525"/>
                    <a:gd name="T1" fmla="*/ 248 h 248"/>
                    <a:gd name="T2" fmla="*/ 0 w 525"/>
                    <a:gd name="T3" fmla="*/ 241 h 248"/>
                    <a:gd name="T4" fmla="*/ 265 w 525"/>
                    <a:gd name="T5" fmla="*/ 0 h 248"/>
                    <a:gd name="T6" fmla="*/ 483 w 525"/>
                    <a:gd name="T7" fmla="*/ 114 h 248"/>
                    <a:gd name="T8" fmla="*/ 514 w 525"/>
                    <a:gd name="T9" fmla="*/ 93 h 248"/>
                    <a:gd name="T10" fmla="*/ 525 w 525"/>
                    <a:gd name="T11" fmla="*/ 99 h 248"/>
                    <a:gd name="T12" fmla="*/ 525 w 525"/>
                    <a:gd name="T13" fmla="*/ 214 h 248"/>
                    <a:gd name="T14" fmla="*/ 511 w 525"/>
                    <a:gd name="T15" fmla="*/ 224 h 248"/>
                    <a:gd name="T16" fmla="*/ 403 w 525"/>
                    <a:gd name="T17" fmla="*/ 184 h 248"/>
                    <a:gd name="T18" fmla="*/ 401 w 525"/>
                    <a:gd name="T19" fmla="*/ 172 h 248"/>
                    <a:gd name="T20" fmla="*/ 438 w 525"/>
                    <a:gd name="T21" fmla="*/ 145 h 248"/>
                    <a:gd name="T22" fmla="*/ 265 w 525"/>
                    <a:gd name="T23" fmla="*/ 55 h 248"/>
                    <a:gd name="T24" fmla="*/ 54 w 525"/>
                    <a:gd name="T25" fmla="*/ 248 h 2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525" h="248">
                      <a:moveTo>
                        <a:pt x="54" y="248"/>
                      </a:moveTo>
                      <a:cubicBezTo>
                        <a:pt x="0" y="241"/>
                        <a:pt x="0" y="241"/>
                        <a:pt x="0" y="241"/>
                      </a:cubicBezTo>
                      <a:cubicBezTo>
                        <a:pt x="13" y="106"/>
                        <a:pt x="127" y="0"/>
                        <a:pt x="265" y="0"/>
                      </a:cubicBezTo>
                      <a:cubicBezTo>
                        <a:pt x="355" y="1"/>
                        <a:pt x="435" y="46"/>
                        <a:pt x="483" y="114"/>
                      </a:cubicBezTo>
                      <a:cubicBezTo>
                        <a:pt x="514" y="93"/>
                        <a:pt x="514" y="93"/>
                        <a:pt x="514" y="93"/>
                      </a:cubicBezTo>
                      <a:cubicBezTo>
                        <a:pt x="520" y="89"/>
                        <a:pt x="525" y="92"/>
                        <a:pt x="525" y="99"/>
                      </a:cubicBezTo>
                      <a:cubicBezTo>
                        <a:pt x="525" y="214"/>
                        <a:pt x="525" y="214"/>
                        <a:pt x="525" y="214"/>
                      </a:cubicBezTo>
                      <a:cubicBezTo>
                        <a:pt x="525" y="222"/>
                        <a:pt x="519" y="226"/>
                        <a:pt x="511" y="224"/>
                      </a:cubicBezTo>
                      <a:cubicBezTo>
                        <a:pt x="403" y="184"/>
                        <a:pt x="403" y="184"/>
                        <a:pt x="403" y="184"/>
                      </a:cubicBezTo>
                      <a:cubicBezTo>
                        <a:pt x="396" y="181"/>
                        <a:pt x="395" y="176"/>
                        <a:pt x="401" y="172"/>
                      </a:cubicBezTo>
                      <a:cubicBezTo>
                        <a:pt x="438" y="145"/>
                        <a:pt x="438" y="145"/>
                        <a:pt x="438" y="145"/>
                      </a:cubicBezTo>
                      <a:cubicBezTo>
                        <a:pt x="400" y="91"/>
                        <a:pt x="337" y="55"/>
                        <a:pt x="265" y="55"/>
                      </a:cubicBezTo>
                      <a:cubicBezTo>
                        <a:pt x="155" y="55"/>
                        <a:pt x="64" y="139"/>
                        <a:pt x="54" y="248"/>
                      </a:cubicBezTo>
                      <a:close/>
                    </a:path>
                  </a:pathLst>
                </a:custGeom>
                <a:solidFill>
                  <a:srgbClr val="222C46"/>
                </a:solidFill>
                <a:ln>
                  <a:noFill/>
                </a:ln>
                <a:extLst/>
              </p:spPr>
              <p:txBody>
                <a:bodyPr/>
                <a:lstStyle/>
                <a:p>
                  <a:pPr defTabSz="1219170">
                    <a:defRPr/>
                  </a:pPr>
                  <a:endParaRPr lang="en-AU" sz="2400" kern="0">
                    <a:solidFill>
                      <a:srgbClr val="222C46"/>
                    </a:solidFill>
                    <a:latin typeface="微软雅黑"/>
                    <a:ea typeface="Microsoft YaHei UI"/>
                  </a:endParaRPr>
                </a:p>
              </p:txBody>
            </p:sp>
            <p:sp>
              <p:nvSpPr>
                <p:cNvPr id="77" name="Freeform 77"/>
                <p:cNvSpPr>
                  <a:spLocks/>
                </p:cNvSpPr>
                <p:nvPr/>
              </p:nvSpPr>
              <p:spPr bwMode="auto">
                <a:xfrm>
                  <a:off x="2257910" y="6300277"/>
                  <a:ext cx="384260" cy="181540"/>
                </a:xfrm>
                <a:custGeom>
                  <a:avLst/>
                  <a:gdLst>
                    <a:gd name="T0" fmla="*/ 471 w 525"/>
                    <a:gd name="T1" fmla="*/ 0 h 248"/>
                    <a:gd name="T2" fmla="*/ 260 w 525"/>
                    <a:gd name="T3" fmla="*/ 193 h 248"/>
                    <a:gd name="T4" fmla="*/ 87 w 525"/>
                    <a:gd name="T5" fmla="*/ 103 h 248"/>
                    <a:gd name="T6" fmla="*/ 124 w 525"/>
                    <a:gd name="T7" fmla="*/ 76 h 248"/>
                    <a:gd name="T8" fmla="*/ 122 w 525"/>
                    <a:gd name="T9" fmla="*/ 64 h 248"/>
                    <a:gd name="T10" fmla="*/ 14 w 525"/>
                    <a:gd name="T11" fmla="*/ 24 h 248"/>
                    <a:gd name="T12" fmla="*/ 0 w 525"/>
                    <a:gd name="T13" fmla="*/ 34 h 248"/>
                    <a:gd name="T14" fmla="*/ 0 w 525"/>
                    <a:gd name="T15" fmla="*/ 148 h 248"/>
                    <a:gd name="T16" fmla="*/ 11 w 525"/>
                    <a:gd name="T17" fmla="*/ 155 h 248"/>
                    <a:gd name="T18" fmla="*/ 42 w 525"/>
                    <a:gd name="T19" fmla="*/ 134 h 248"/>
                    <a:gd name="T20" fmla="*/ 260 w 525"/>
                    <a:gd name="T21" fmla="*/ 248 h 248"/>
                    <a:gd name="T22" fmla="*/ 525 w 525"/>
                    <a:gd name="T23" fmla="*/ 7 h 248"/>
                    <a:gd name="T24" fmla="*/ 471 w 525"/>
                    <a:gd name="T25" fmla="*/ 0 h 2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525" h="248">
                      <a:moveTo>
                        <a:pt x="471" y="0"/>
                      </a:moveTo>
                      <a:cubicBezTo>
                        <a:pt x="462" y="108"/>
                        <a:pt x="371" y="193"/>
                        <a:pt x="260" y="193"/>
                      </a:cubicBezTo>
                      <a:cubicBezTo>
                        <a:pt x="188" y="193"/>
                        <a:pt x="125" y="157"/>
                        <a:pt x="87" y="103"/>
                      </a:cubicBezTo>
                      <a:cubicBezTo>
                        <a:pt x="124" y="76"/>
                        <a:pt x="124" y="76"/>
                        <a:pt x="124" y="76"/>
                      </a:cubicBezTo>
                      <a:cubicBezTo>
                        <a:pt x="130" y="72"/>
                        <a:pt x="129" y="67"/>
                        <a:pt x="122" y="64"/>
                      </a:cubicBezTo>
                      <a:cubicBezTo>
                        <a:pt x="14" y="24"/>
                        <a:pt x="14" y="24"/>
                        <a:pt x="14" y="24"/>
                      </a:cubicBezTo>
                      <a:cubicBezTo>
                        <a:pt x="6" y="22"/>
                        <a:pt x="0" y="26"/>
                        <a:pt x="0" y="34"/>
                      </a:cubicBezTo>
                      <a:cubicBezTo>
                        <a:pt x="0" y="148"/>
                        <a:pt x="0" y="148"/>
                        <a:pt x="0" y="148"/>
                      </a:cubicBezTo>
                      <a:cubicBezTo>
                        <a:pt x="0" y="156"/>
                        <a:pt x="5" y="159"/>
                        <a:pt x="11" y="155"/>
                      </a:cubicBezTo>
                      <a:cubicBezTo>
                        <a:pt x="42" y="134"/>
                        <a:pt x="42" y="134"/>
                        <a:pt x="42" y="134"/>
                      </a:cubicBezTo>
                      <a:cubicBezTo>
                        <a:pt x="90" y="202"/>
                        <a:pt x="170" y="247"/>
                        <a:pt x="260" y="248"/>
                      </a:cubicBezTo>
                      <a:cubicBezTo>
                        <a:pt x="398" y="248"/>
                        <a:pt x="512" y="142"/>
                        <a:pt x="525" y="7"/>
                      </a:cubicBezTo>
                      <a:lnTo>
                        <a:pt x="471" y="0"/>
                      </a:lnTo>
                      <a:close/>
                    </a:path>
                  </a:pathLst>
                </a:custGeom>
                <a:solidFill>
                  <a:srgbClr val="222C46"/>
                </a:solidFill>
                <a:ln>
                  <a:noFill/>
                </a:ln>
                <a:extLst/>
              </p:spPr>
              <p:txBody>
                <a:bodyPr/>
                <a:lstStyle/>
                <a:p>
                  <a:pPr defTabSz="1219170">
                    <a:defRPr/>
                  </a:pPr>
                  <a:endParaRPr lang="en-AU" sz="2400" kern="0">
                    <a:solidFill>
                      <a:srgbClr val="222C46"/>
                    </a:solidFill>
                    <a:latin typeface="微软雅黑"/>
                    <a:ea typeface="Microsoft YaHei UI"/>
                  </a:endParaRPr>
                </a:p>
              </p:txBody>
            </p:sp>
          </p:grpSp>
          <p:grpSp>
            <p:nvGrpSpPr>
              <p:cNvPr id="66" name="Group 221"/>
              <p:cNvGrpSpPr/>
              <p:nvPr/>
            </p:nvGrpSpPr>
            <p:grpSpPr>
              <a:xfrm>
                <a:off x="2267934" y="4219186"/>
                <a:ext cx="359671" cy="360951"/>
                <a:chOff x="2060575" y="6313488"/>
                <a:chExt cx="446088" cy="447675"/>
              </a:xfrm>
              <a:solidFill>
                <a:srgbClr val="222C46"/>
              </a:solidFill>
            </p:grpSpPr>
            <p:sp>
              <p:nvSpPr>
                <p:cNvPr id="67" name="Freeform 210"/>
                <p:cNvSpPr>
                  <a:spLocks/>
                </p:cNvSpPr>
                <p:nvPr/>
              </p:nvSpPr>
              <p:spPr bwMode="auto">
                <a:xfrm>
                  <a:off x="2306638" y="6553200"/>
                  <a:ext cx="200025" cy="188913"/>
                </a:xfrm>
                <a:custGeom>
                  <a:avLst/>
                  <a:gdLst>
                    <a:gd name="T0" fmla="*/ 88 w 262"/>
                    <a:gd name="T1" fmla="*/ 245 h 245"/>
                    <a:gd name="T2" fmla="*/ 262 w 262"/>
                    <a:gd name="T3" fmla="*/ 0 h 245"/>
                    <a:gd name="T4" fmla="*/ 0 w 262"/>
                    <a:gd name="T5" fmla="*/ 0 h 245"/>
                    <a:gd name="T6" fmla="*/ 88 w 262"/>
                    <a:gd name="T7" fmla="*/ 245 h 2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62" h="245">
                      <a:moveTo>
                        <a:pt x="88" y="245"/>
                      </a:moveTo>
                      <a:cubicBezTo>
                        <a:pt x="185" y="203"/>
                        <a:pt x="254" y="110"/>
                        <a:pt x="262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88" y="24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defTabSz="1219170">
                    <a:defRPr/>
                  </a:pPr>
                  <a:endParaRPr lang="en-AU" sz="2400" kern="0">
                    <a:solidFill>
                      <a:srgbClr val="222C46"/>
                    </a:solidFill>
                    <a:latin typeface="微软雅黑"/>
                    <a:ea typeface="Microsoft YaHei UI"/>
                  </a:endParaRPr>
                </a:p>
              </p:txBody>
            </p:sp>
            <p:sp>
              <p:nvSpPr>
                <p:cNvPr id="68" name="Freeform 211"/>
                <p:cNvSpPr>
                  <a:spLocks/>
                </p:cNvSpPr>
                <p:nvPr/>
              </p:nvSpPr>
              <p:spPr bwMode="auto">
                <a:xfrm>
                  <a:off x="2060575" y="6553200"/>
                  <a:ext cx="282575" cy="207963"/>
                </a:xfrm>
                <a:custGeom>
                  <a:avLst/>
                  <a:gdLst>
                    <a:gd name="T0" fmla="*/ 0 w 367"/>
                    <a:gd name="T1" fmla="*/ 0 h 269"/>
                    <a:gd name="T2" fmla="*/ 291 w 367"/>
                    <a:gd name="T3" fmla="*/ 269 h 269"/>
                    <a:gd name="T4" fmla="*/ 367 w 367"/>
                    <a:gd name="T5" fmla="*/ 259 h 269"/>
                    <a:gd name="T6" fmla="*/ 274 w 367"/>
                    <a:gd name="T7" fmla="*/ 0 h 269"/>
                    <a:gd name="T8" fmla="*/ 0 w 367"/>
                    <a:gd name="T9" fmla="*/ 0 h 2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7" h="269">
                      <a:moveTo>
                        <a:pt x="0" y="0"/>
                      </a:moveTo>
                      <a:cubicBezTo>
                        <a:pt x="12" y="151"/>
                        <a:pt x="137" y="269"/>
                        <a:pt x="291" y="269"/>
                      </a:cubicBezTo>
                      <a:cubicBezTo>
                        <a:pt x="317" y="269"/>
                        <a:pt x="342" y="265"/>
                        <a:pt x="367" y="259"/>
                      </a:cubicBezTo>
                      <a:cubicBezTo>
                        <a:pt x="274" y="0"/>
                        <a:pt x="274" y="0"/>
                        <a:pt x="274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defTabSz="1219170">
                    <a:defRPr/>
                  </a:pPr>
                  <a:endParaRPr lang="en-AU" sz="2400" kern="0">
                    <a:solidFill>
                      <a:srgbClr val="222C46"/>
                    </a:solidFill>
                    <a:latin typeface="微软雅黑"/>
                    <a:ea typeface="Microsoft YaHei UI"/>
                  </a:endParaRPr>
                </a:p>
              </p:txBody>
            </p:sp>
            <p:sp>
              <p:nvSpPr>
                <p:cNvPr id="69" name="Freeform 212"/>
                <p:cNvSpPr>
                  <a:spLocks/>
                </p:cNvSpPr>
                <p:nvPr/>
              </p:nvSpPr>
              <p:spPr bwMode="auto">
                <a:xfrm>
                  <a:off x="2060575" y="6361113"/>
                  <a:ext cx="188913" cy="158750"/>
                </a:xfrm>
                <a:custGeom>
                  <a:avLst/>
                  <a:gdLst>
                    <a:gd name="T0" fmla="*/ 110 w 245"/>
                    <a:gd name="T1" fmla="*/ 0 h 206"/>
                    <a:gd name="T2" fmla="*/ 0 w 245"/>
                    <a:gd name="T3" fmla="*/ 206 h 206"/>
                    <a:gd name="T4" fmla="*/ 245 w 245"/>
                    <a:gd name="T5" fmla="*/ 206 h 206"/>
                    <a:gd name="T6" fmla="*/ 110 w 245"/>
                    <a:gd name="T7" fmla="*/ 0 h 2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45" h="206">
                      <a:moveTo>
                        <a:pt x="110" y="0"/>
                      </a:moveTo>
                      <a:cubicBezTo>
                        <a:pt x="48" y="49"/>
                        <a:pt x="7" y="122"/>
                        <a:pt x="0" y="206"/>
                      </a:cubicBezTo>
                      <a:cubicBezTo>
                        <a:pt x="245" y="206"/>
                        <a:pt x="245" y="206"/>
                        <a:pt x="245" y="206"/>
                      </a:cubicBezTo>
                      <a:lnTo>
                        <a:pt x="11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defTabSz="1219170">
                    <a:defRPr/>
                  </a:pPr>
                  <a:endParaRPr lang="en-AU" sz="2400" kern="0">
                    <a:solidFill>
                      <a:srgbClr val="222C46"/>
                    </a:solidFill>
                    <a:latin typeface="微软雅黑"/>
                    <a:ea typeface="Microsoft YaHei UI"/>
                  </a:endParaRPr>
                </a:p>
              </p:txBody>
            </p:sp>
            <p:sp>
              <p:nvSpPr>
                <p:cNvPr id="70" name="Freeform 213"/>
                <p:cNvSpPr>
                  <a:spLocks/>
                </p:cNvSpPr>
                <p:nvPr/>
              </p:nvSpPr>
              <p:spPr bwMode="auto">
                <a:xfrm>
                  <a:off x="2173288" y="6313488"/>
                  <a:ext cx="93663" cy="173038"/>
                </a:xfrm>
                <a:custGeom>
                  <a:avLst/>
                  <a:gdLst>
                    <a:gd name="T0" fmla="*/ 123 w 123"/>
                    <a:gd name="T1" fmla="*/ 0 h 225"/>
                    <a:gd name="T2" fmla="*/ 0 w 123"/>
                    <a:gd name="T3" fmla="*/ 37 h 225"/>
                    <a:gd name="T4" fmla="*/ 123 w 123"/>
                    <a:gd name="T5" fmla="*/ 225 h 225"/>
                    <a:gd name="T6" fmla="*/ 123 w 123"/>
                    <a:gd name="T7" fmla="*/ 0 h 2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3" h="225">
                      <a:moveTo>
                        <a:pt x="123" y="0"/>
                      </a:moveTo>
                      <a:cubicBezTo>
                        <a:pt x="79" y="3"/>
                        <a:pt x="37" y="16"/>
                        <a:pt x="0" y="37"/>
                      </a:cubicBezTo>
                      <a:cubicBezTo>
                        <a:pt x="123" y="225"/>
                        <a:pt x="123" y="225"/>
                        <a:pt x="123" y="225"/>
                      </a:cubicBezTo>
                      <a:lnTo>
                        <a:pt x="123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defTabSz="1219170">
                    <a:defRPr/>
                  </a:pPr>
                  <a:endParaRPr lang="en-AU" sz="2400" kern="0">
                    <a:solidFill>
                      <a:srgbClr val="222C46"/>
                    </a:solidFill>
                    <a:latin typeface="微软雅黑"/>
                    <a:ea typeface="Microsoft YaHei UI"/>
                  </a:endParaRPr>
                </a:p>
              </p:txBody>
            </p:sp>
            <p:sp>
              <p:nvSpPr>
                <p:cNvPr id="71" name="Freeform 214"/>
                <p:cNvSpPr>
                  <a:spLocks/>
                </p:cNvSpPr>
                <p:nvPr/>
              </p:nvSpPr>
              <p:spPr bwMode="auto">
                <a:xfrm>
                  <a:off x="2300288" y="6313488"/>
                  <a:ext cx="206375" cy="206375"/>
                </a:xfrm>
                <a:custGeom>
                  <a:avLst/>
                  <a:gdLst>
                    <a:gd name="T0" fmla="*/ 269 w 269"/>
                    <a:gd name="T1" fmla="*/ 268 h 268"/>
                    <a:gd name="T2" fmla="*/ 0 w 269"/>
                    <a:gd name="T3" fmla="*/ 268 h 268"/>
                    <a:gd name="T4" fmla="*/ 0 w 269"/>
                    <a:gd name="T5" fmla="*/ 0 h 268"/>
                    <a:gd name="T6" fmla="*/ 269 w 269"/>
                    <a:gd name="T7" fmla="*/ 268 h 2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69" h="268">
                      <a:moveTo>
                        <a:pt x="269" y="268"/>
                      </a:moveTo>
                      <a:cubicBezTo>
                        <a:pt x="0" y="268"/>
                        <a:pt x="0" y="268"/>
                        <a:pt x="0" y="268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44" y="10"/>
                        <a:pt x="258" y="124"/>
                        <a:pt x="269" y="26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defTabSz="1219170">
                    <a:defRPr/>
                  </a:pPr>
                  <a:endParaRPr lang="en-AU" sz="2400" kern="0">
                    <a:solidFill>
                      <a:srgbClr val="222C46"/>
                    </a:solidFill>
                    <a:latin typeface="微软雅黑"/>
                    <a:ea typeface="Microsoft YaHei UI"/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976908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Rectangle 5"/>
          <p:cNvSpPr/>
          <p:nvPr/>
        </p:nvSpPr>
        <p:spPr>
          <a:xfrm>
            <a:off x="5374352" y="1361666"/>
            <a:ext cx="6187384" cy="5055328"/>
          </a:xfrm>
          <a:prstGeom prst="rect">
            <a:avLst/>
          </a:prstGeom>
          <a:noFill/>
          <a:ln w="127000" cap="flat" cmpd="sng" algn="ctr">
            <a:solidFill>
              <a:srgbClr val="222C46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1219170">
              <a:defRPr/>
            </a:pPr>
            <a:endParaRPr lang="en-US" sz="2400" kern="0">
              <a:solidFill>
                <a:srgbClr val="FFFFFF"/>
              </a:solidFill>
              <a:latin typeface="微软雅黑"/>
              <a:ea typeface="Microsoft YaHei UI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59887"/>
          <a:stretch/>
        </p:blipFill>
        <p:spPr>
          <a:xfrm>
            <a:off x="0" y="0"/>
            <a:ext cx="5501898" cy="6858000"/>
          </a:xfrm>
          <a:prstGeom prst="rect">
            <a:avLst/>
          </a:prstGeom>
        </p:spPr>
      </p:pic>
      <p:grpSp>
        <p:nvGrpSpPr>
          <p:cNvPr id="4" name="组合 2"/>
          <p:cNvGrpSpPr/>
          <p:nvPr/>
        </p:nvGrpSpPr>
        <p:grpSpPr>
          <a:xfrm flipV="1">
            <a:off x="0" y="6741885"/>
            <a:ext cx="12192000" cy="116115"/>
            <a:chOff x="1239791" y="3373704"/>
            <a:chExt cx="5327375" cy="56535"/>
          </a:xfrm>
        </p:grpSpPr>
        <p:sp>
          <p:nvSpPr>
            <p:cNvPr id="5" name="矩形 4"/>
            <p:cNvSpPr/>
            <p:nvPr/>
          </p:nvSpPr>
          <p:spPr>
            <a:xfrm>
              <a:off x="1239791" y="3373704"/>
              <a:ext cx="1068443" cy="56535"/>
            </a:xfrm>
            <a:prstGeom prst="rect">
              <a:avLst/>
            </a:prstGeom>
            <a:solidFill>
              <a:srgbClr val="D8D8D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2400" kern="0">
                <a:solidFill>
                  <a:prstClr val="white"/>
                </a:solidFill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5498723" y="3373704"/>
              <a:ext cx="1068443" cy="56535"/>
            </a:xfrm>
            <a:prstGeom prst="rect">
              <a:avLst/>
            </a:prstGeom>
            <a:solidFill>
              <a:srgbClr val="D8D8D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2400" kern="0">
                <a:solidFill>
                  <a:prstClr val="white"/>
                </a:solidFill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2305265" y="3373704"/>
              <a:ext cx="1068443" cy="56535"/>
            </a:xfrm>
            <a:prstGeom prst="rect">
              <a:avLst/>
            </a:prstGeom>
            <a:solidFill>
              <a:srgbClr val="222C4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2400" kern="0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4433247" y="3373704"/>
              <a:ext cx="1068443" cy="56535"/>
            </a:xfrm>
            <a:prstGeom prst="rect">
              <a:avLst/>
            </a:prstGeom>
            <a:solidFill>
              <a:srgbClr val="222C4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2400" kern="0">
                <a:solidFill>
                  <a:prstClr val="white"/>
                </a:solidFill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3370741" y="3373704"/>
              <a:ext cx="1068443" cy="56535"/>
            </a:xfrm>
            <a:prstGeom prst="rect">
              <a:avLst/>
            </a:prstGeom>
            <a:solidFill>
              <a:srgbClr val="D8D8D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2400" kern="0">
                <a:solidFill>
                  <a:prstClr val="white"/>
                </a:solidFill>
              </a:endParaRPr>
            </a:p>
          </p:txBody>
        </p:sp>
      </p:grpSp>
      <p:sp>
        <p:nvSpPr>
          <p:cNvPr id="10" name="页外连接符 9"/>
          <p:cNvSpPr/>
          <p:nvPr/>
        </p:nvSpPr>
        <p:spPr>
          <a:xfrm>
            <a:off x="10600534" y="0"/>
            <a:ext cx="592474" cy="945397"/>
          </a:xfrm>
          <a:prstGeom prst="flowChartOffpageConnector">
            <a:avLst/>
          </a:prstGeom>
          <a:solidFill>
            <a:srgbClr val="222C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kumimoji="1" lang="en-US" altLang="zh-CN">
                <a:latin typeface="Microsoft YaHei" charset="-122"/>
                <a:ea typeface="Microsoft YaHei" charset="-122"/>
                <a:cs typeface="Microsoft YaHei" charset="-122"/>
              </a:rPr>
              <a:t>Title</a:t>
            </a:r>
            <a:endParaRPr kumimoji="1" lang="zh-CN" altLang="en-US" dirty="0"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sp>
        <p:nvSpPr>
          <p:cNvPr id="12" name="Rectangle 5"/>
          <p:cNvSpPr/>
          <p:nvPr/>
        </p:nvSpPr>
        <p:spPr>
          <a:xfrm>
            <a:off x="821629" y="1364007"/>
            <a:ext cx="4680269" cy="5055328"/>
          </a:xfrm>
          <a:prstGeom prst="rect">
            <a:avLst/>
          </a:prstGeom>
          <a:noFill/>
          <a:ln w="127000" cap="flat" cmpd="sng" algn="ctr">
            <a:solidFill>
              <a:srgbClr val="FFFFFF">
                <a:alpha val="6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1219170">
              <a:defRPr/>
            </a:pPr>
            <a:endParaRPr lang="en-US" sz="2400" kern="0">
              <a:solidFill>
                <a:srgbClr val="FFFFFF"/>
              </a:solidFill>
              <a:latin typeface="微软雅黑"/>
              <a:ea typeface="Microsoft YaHei UI"/>
            </a:endParaRPr>
          </a:p>
        </p:txBody>
      </p:sp>
      <p:sp>
        <p:nvSpPr>
          <p:cNvPr id="13" name="Title 2"/>
          <p:cNvSpPr txBox="1">
            <a:spLocks/>
          </p:cNvSpPr>
          <p:nvPr/>
        </p:nvSpPr>
        <p:spPr>
          <a:xfrm>
            <a:off x="1353727" y="1793141"/>
            <a:ext cx="4784055" cy="1805487"/>
          </a:xfrm>
          <a:prstGeom prst="rect">
            <a:avLst/>
          </a:prstGeom>
        </p:spPr>
        <p:txBody>
          <a:bodyPr vert="horz" lIns="121920" tIns="60960" rIns="121920" bIns="6096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bg2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en-US" sz="4267" b="1">
              <a:solidFill>
                <a:srgbClr val="FFFFFF"/>
              </a:solidFill>
              <a:latin typeface="微软雅黑"/>
              <a:ea typeface="Microsoft YaHei UI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1379057" y="3873832"/>
            <a:ext cx="4201296" cy="1323439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algn="ctr" defTabSz="1219170">
              <a:lnSpc>
                <a:spcPct val="125000"/>
              </a:lnSpc>
            </a:pPr>
            <a:r>
              <a:rPr lang="en-US" sz="1600">
                <a:solidFill>
                  <a:srgbClr val="FFFFFF"/>
                </a:solidFill>
              </a:rPr>
              <a:t>Lorem ipsum dolor sit amet consectetur adipiscing elit. Donec luctus nibh sit amet sem vulputate, venenatis bibendum orci pulvinar </a:t>
            </a:r>
            <a:r>
              <a:rPr lang="vi-VN" sz="1600">
                <a:solidFill>
                  <a:srgbClr val="FFFFFF"/>
                </a:solidFill>
              </a:rPr>
              <a:t>n</a:t>
            </a:r>
            <a:r>
              <a:rPr lang="en-US" sz="1600">
                <a:solidFill>
                  <a:srgbClr val="FFFFFF"/>
                </a:solidFill>
              </a:rPr>
              <a:t>ullam nec lorem</a:t>
            </a:r>
          </a:p>
        </p:txBody>
      </p:sp>
      <p:sp>
        <p:nvSpPr>
          <p:cNvPr id="15" name="矩形 14"/>
          <p:cNvSpPr/>
          <p:nvPr/>
        </p:nvSpPr>
        <p:spPr>
          <a:xfrm>
            <a:off x="1622939" y="1870604"/>
            <a:ext cx="3751412" cy="189808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5867" b="1">
                <a:solidFill>
                  <a:srgbClr val="FFFFFF"/>
                </a:solidFill>
                <a:latin typeface="微软雅黑"/>
                <a:ea typeface="Microsoft YaHei UI"/>
              </a:rPr>
              <a:t>Market </a:t>
            </a:r>
          </a:p>
          <a:p>
            <a:pPr lvl="0" algn="ctr"/>
            <a:r>
              <a:rPr lang="en-US" altLang="zh-CN" sz="5867" b="1">
                <a:solidFill>
                  <a:srgbClr val="FFFFFF"/>
                </a:solidFill>
                <a:latin typeface="微软雅黑"/>
                <a:ea typeface="Microsoft YaHei UI"/>
              </a:rPr>
              <a:t>Overview</a:t>
            </a:r>
          </a:p>
        </p:txBody>
      </p:sp>
      <p:cxnSp>
        <p:nvCxnSpPr>
          <p:cNvPr id="16" name="直接连接符 5"/>
          <p:cNvCxnSpPr/>
          <p:nvPr/>
        </p:nvCxnSpPr>
        <p:spPr>
          <a:xfrm>
            <a:off x="2554515" y="3799337"/>
            <a:ext cx="195072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2" name="组 41"/>
          <p:cNvGrpSpPr/>
          <p:nvPr/>
        </p:nvGrpSpPr>
        <p:grpSpPr>
          <a:xfrm>
            <a:off x="7034335" y="2590362"/>
            <a:ext cx="3566199" cy="3228849"/>
            <a:chOff x="7034335" y="2590362"/>
            <a:chExt cx="3566199" cy="3228849"/>
          </a:xfrm>
        </p:grpSpPr>
        <p:sp>
          <p:nvSpPr>
            <p:cNvPr id="18" name="椭圆 17"/>
            <p:cNvSpPr/>
            <p:nvPr/>
          </p:nvSpPr>
          <p:spPr>
            <a:xfrm>
              <a:off x="7034337" y="2590363"/>
              <a:ext cx="654265" cy="654265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 cap="flat" cmpd="sng" algn="ctr">
              <a:gradFill>
                <a:gsLst>
                  <a:gs pos="89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lin ang="7200000" scaled="0"/>
              </a:gradFill>
              <a:prstDash val="solid"/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txBody>
            <a:bodyPr anchor="ctr"/>
            <a:lstStyle/>
            <a:p>
              <a:pPr algn="ctr" defTabSz="1219170">
                <a:defRPr/>
              </a:pPr>
              <a:endParaRPr lang="zh-CN" altLang="en-US" sz="2400" kern="0">
                <a:solidFill>
                  <a:srgbClr val="222C46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7034335" y="4476608"/>
              <a:ext cx="654265" cy="654265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 cap="flat" cmpd="sng" algn="ctr">
              <a:gradFill>
                <a:gsLst>
                  <a:gs pos="89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lin ang="7200000" scaled="0"/>
              </a:gradFill>
              <a:prstDash val="solid"/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txBody>
            <a:bodyPr anchor="ctr"/>
            <a:lstStyle/>
            <a:p>
              <a:pPr algn="ctr" defTabSz="1219170">
                <a:defRPr/>
              </a:pPr>
              <a:endParaRPr lang="zh-CN" altLang="en-US" sz="2400" kern="0">
                <a:solidFill>
                  <a:srgbClr val="222C46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7775332" y="2851808"/>
              <a:ext cx="2807141" cy="101547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50000"/>
                </a:lnSpc>
                <a:defRPr/>
              </a:pPr>
              <a:r>
                <a:rPr lang="en-US" altLang="zh-CN" sz="1333" dirty="0">
                  <a:solidFill>
                    <a:srgbClr val="222C46"/>
                  </a:solidFill>
                  <a:cs typeface="Arial" panose="020B0604020202020204" pitchFamily="34" charset="0"/>
                </a:rPr>
                <a:t>Lorem ipsum dolor sit </a:t>
              </a:r>
              <a:r>
                <a:rPr lang="en-US" altLang="zh-CN" sz="1333" dirty="0" err="1">
                  <a:solidFill>
                    <a:srgbClr val="222C46"/>
                  </a:solidFill>
                  <a:cs typeface="Arial" panose="020B0604020202020204" pitchFamily="34" charset="0"/>
                </a:rPr>
                <a:t>amet</a:t>
              </a:r>
              <a:r>
                <a:rPr lang="en-US" altLang="zh-CN" sz="1333" dirty="0">
                  <a:solidFill>
                    <a:srgbClr val="222C46"/>
                  </a:solidFill>
                  <a:cs typeface="Arial" panose="020B0604020202020204" pitchFamily="34" charset="0"/>
                </a:rPr>
                <a:t>, </a:t>
              </a:r>
              <a:r>
                <a:rPr lang="en-US" altLang="zh-CN" sz="1333" dirty="0" err="1">
                  <a:solidFill>
                    <a:srgbClr val="222C46"/>
                  </a:solidFill>
                  <a:cs typeface="Arial" panose="020B0604020202020204" pitchFamily="34" charset="0"/>
                </a:rPr>
                <a:t>consectetuer</a:t>
              </a:r>
              <a:r>
                <a:rPr lang="en-US" altLang="zh-CN" sz="1333" dirty="0">
                  <a:solidFill>
                    <a:srgbClr val="222C46"/>
                  </a:solidFill>
                  <a:cs typeface="Arial" panose="020B0604020202020204" pitchFamily="34" charset="0"/>
                </a:rPr>
                <a:t> </a:t>
              </a:r>
              <a:r>
                <a:rPr lang="en-US" altLang="zh-CN" sz="1333" dirty="0" err="1">
                  <a:solidFill>
                    <a:srgbClr val="222C46"/>
                  </a:solidFill>
                  <a:cs typeface="Arial" panose="020B0604020202020204" pitchFamily="34" charset="0"/>
                </a:rPr>
                <a:t>adipiscing</a:t>
              </a:r>
              <a:r>
                <a:rPr lang="en-US" altLang="zh-CN" sz="1333" dirty="0">
                  <a:solidFill>
                    <a:srgbClr val="222C46"/>
                  </a:solidFill>
                  <a:cs typeface="Arial" panose="020B0604020202020204" pitchFamily="34" charset="0"/>
                </a:rPr>
                <a:t> </a:t>
              </a:r>
              <a:r>
                <a:rPr lang="en-US" altLang="zh-CN" sz="1333" dirty="0" err="1">
                  <a:solidFill>
                    <a:srgbClr val="222C46"/>
                  </a:solidFill>
                  <a:cs typeface="Arial" panose="020B0604020202020204" pitchFamily="34" charset="0"/>
                </a:rPr>
                <a:t>elit</a:t>
              </a:r>
              <a:r>
                <a:rPr lang="en-US" altLang="zh-CN" sz="1333" dirty="0">
                  <a:solidFill>
                    <a:srgbClr val="222C46"/>
                  </a:solidFill>
                  <a:cs typeface="Arial" panose="020B0604020202020204" pitchFamily="34" charset="0"/>
                </a:rPr>
                <a:t>. </a:t>
              </a:r>
              <a:r>
                <a:rPr lang="en-US" altLang="zh-CN" sz="1333" dirty="0" err="1">
                  <a:solidFill>
                    <a:srgbClr val="222C46"/>
                  </a:solidFill>
                  <a:cs typeface="Arial" panose="020B0604020202020204" pitchFamily="34" charset="0"/>
                </a:rPr>
                <a:t>Aenean</a:t>
              </a:r>
              <a:r>
                <a:rPr lang="en-US" altLang="zh-CN" sz="1333" dirty="0">
                  <a:solidFill>
                    <a:srgbClr val="222C46"/>
                  </a:solidFill>
                  <a:cs typeface="Arial" panose="020B0604020202020204" pitchFamily="34" charset="0"/>
                </a:rPr>
                <a:t> </a:t>
              </a:r>
              <a:r>
                <a:rPr lang="en-US" altLang="zh-CN" sz="1333" dirty="0" err="1">
                  <a:solidFill>
                    <a:srgbClr val="222C46"/>
                  </a:solidFill>
                  <a:cs typeface="Arial" panose="020B0604020202020204" pitchFamily="34" charset="0"/>
                </a:rPr>
                <a:t>commodo</a:t>
              </a:r>
              <a:r>
                <a:rPr lang="en-US" altLang="zh-CN" sz="1333" dirty="0">
                  <a:solidFill>
                    <a:srgbClr val="222C46"/>
                  </a:solidFill>
                  <a:cs typeface="Arial" panose="020B0604020202020204" pitchFamily="34" charset="0"/>
                </a:rPr>
                <a:t> ligula </a:t>
              </a:r>
              <a:r>
                <a:rPr lang="en-US" altLang="zh-CN" sz="1333" dirty="0" err="1">
                  <a:solidFill>
                    <a:srgbClr val="222C46"/>
                  </a:solidFill>
                  <a:cs typeface="Arial" panose="020B0604020202020204" pitchFamily="34" charset="0"/>
                </a:rPr>
                <a:t>eget</a:t>
              </a:r>
              <a:r>
                <a:rPr lang="en-US" altLang="zh-CN" sz="1333" dirty="0">
                  <a:solidFill>
                    <a:srgbClr val="222C46"/>
                  </a:solidFill>
                  <a:cs typeface="Arial" panose="020B0604020202020204" pitchFamily="34" charset="0"/>
                </a:rPr>
                <a:t> dolor. </a:t>
              </a:r>
              <a:endParaRPr lang="zh-CN" altLang="en-US" sz="1333" dirty="0">
                <a:solidFill>
                  <a:srgbClr val="222C46"/>
                </a:solidFill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7757271" y="2590362"/>
              <a:ext cx="1757854" cy="37965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a-DK" altLang="zh-CN" sz="1867" b="1">
                  <a:solidFill>
                    <a:srgbClr val="222C4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Lorem ipsum</a:t>
              </a:r>
              <a:endParaRPr lang="zh-CN" altLang="en-US" sz="1867" b="1">
                <a:solidFill>
                  <a:srgbClr val="222C4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7793393" y="4803740"/>
              <a:ext cx="2807141" cy="101547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50000"/>
                </a:lnSpc>
                <a:defRPr/>
              </a:pPr>
              <a:r>
                <a:rPr lang="en-US" altLang="zh-CN" sz="1333">
                  <a:solidFill>
                    <a:srgbClr val="222C46"/>
                  </a:solidFill>
                  <a:cs typeface="Arial" panose="020B0604020202020204" pitchFamily="34" charset="0"/>
                </a:rPr>
                <a:t>Lorem ipsum dolor sit amet, consectetuer adipiscing elit. Aenean commodo ligula eget dolor. </a:t>
              </a:r>
              <a:endParaRPr lang="zh-CN" altLang="en-US" sz="1333">
                <a:solidFill>
                  <a:srgbClr val="222C46"/>
                </a:solidFill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7775332" y="4542294"/>
              <a:ext cx="1757854" cy="37965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a-DK" altLang="zh-CN" sz="1867" b="1">
                  <a:solidFill>
                    <a:srgbClr val="222C4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Lorem ipsum</a:t>
              </a:r>
              <a:endParaRPr lang="zh-CN" altLang="en-US" sz="1867" b="1">
                <a:solidFill>
                  <a:srgbClr val="222C4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Freeform 75"/>
            <p:cNvSpPr>
              <a:spLocks noEditPoints="1"/>
            </p:cNvSpPr>
            <p:nvPr/>
          </p:nvSpPr>
          <p:spPr bwMode="auto">
            <a:xfrm>
              <a:off x="7274480" y="4709187"/>
              <a:ext cx="173976" cy="175489"/>
            </a:xfrm>
            <a:custGeom>
              <a:avLst/>
              <a:gdLst>
                <a:gd name="T0" fmla="*/ 119 w 239"/>
                <a:gd name="T1" fmla="*/ 0 h 239"/>
                <a:gd name="T2" fmla="*/ 239 w 239"/>
                <a:gd name="T3" fmla="*/ 119 h 239"/>
                <a:gd name="T4" fmla="*/ 120 w 239"/>
                <a:gd name="T5" fmla="*/ 239 h 239"/>
                <a:gd name="T6" fmla="*/ 0 w 239"/>
                <a:gd name="T7" fmla="*/ 120 h 239"/>
                <a:gd name="T8" fmla="*/ 119 w 239"/>
                <a:gd name="T9" fmla="*/ 0 h 239"/>
                <a:gd name="T10" fmla="*/ 137 w 239"/>
                <a:gd name="T11" fmla="*/ 48 h 239"/>
                <a:gd name="T12" fmla="*/ 137 w 239"/>
                <a:gd name="T13" fmla="*/ 36 h 239"/>
                <a:gd name="T14" fmla="*/ 111 w 239"/>
                <a:gd name="T15" fmla="*/ 36 h 239"/>
                <a:gd name="T16" fmla="*/ 111 w 239"/>
                <a:gd name="T17" fmla="*/ 48 h 239"/>
                <a:gd name="T18" fmla="*/ 84 w 239"/>
                <a:gd name="T19" fmla="*/ 63 h 239"/>
                <a:gd name="T20" fmla="*/ 75 w 239"/>
                <a:gd name="T21" fmla="*/ 86 h 239"/>
                <a:gd name="T22" fmla="*/ 81 w 239"/>
                <a:gd name="T23" fmla="*/ 110 h 239"/>
                <a:gd name="T24" fmla="*/ 100 w 239"/>
                <a:gd name="T25" fmla="*/ 124 h 239"/>
                <a:gd name="T26" fmla="*/ 106 w 239"/>
                <a:gd name="T27" fmla="*/ 127 h 239"/>
                <a:gd name="T28" fmla="*/ 111 w 239"/>
                <a:gd name="T29" fmla="*/ 129 h 239"/>
                <a:gd name="T30" fmla="*/ 111 w 239"/>
                <a:gd name="T31" fmla="*/ 167 h 239"/>
                <a:gd name="T32" fmla="*/ 101 w 239"/>
                <a:gd name="T33" fmla="*/ 159 h 239"/>
                <a:gd name="T34" fmla="*/ 98 w 239"/>
                <a:gd name="T35" fmla="*/ 145 h 239"/>
                <a:gd name="T36" fmla="*/ 72 w 239"/>
                <a:gd name="T37" fmla="*/ 145 h 239"/>
                <a:gd name="T38" fmla="*/ 81 w 239"/>
                <a:gd name="T39" fmla="*/ 174 h 239"/>
                <a:gd name="T40" fmla="*/ 111 w 239"/>
                <a:gd name="T41" fmla="*/ 193 h 239"/>
                <a:gd name="T42" fmla="*/ 111 w 239"/>
                <a:gd name="T43" fmla="*/ 206 h 239"/>
                <a:gd name="T44" fmla="*/ 137 w 239"/>
                <a:gd name="T45" fmla="*/ 206 h 239"/>
                <a:gd name="T46" fmla="*/ 137 w 239"/>
                <a:gd name="T47" fmla="*/ 193 h 239"/>
                <a:gd name="T48" fmla="*/ 165 w 239"/>
                <a:gd name="T49" fmla="*/ 180 h 239"/>
                <a:gd name="T50" fmla="*/ 176 w 239"/>
                <a:gd name="T51" fmla="*/ 155 h 239"/>
                <a:gd name="T52" fmla="*/ 171 w 239"/>
                <a:gd name="T53" fmla="*/ 132 h 239"/>
                <a:gd name="T54" fmla="*/ 152 w 239"/>
                <a:gd name="T55" fmla="*/ 117 h 239"/>
                <a:gd name="T56" fmla="*/ 144 w 239"/>
                <a:gd name="T57" fmla="*/ 113 h 239"/>
                <a:gd name="T58" fmla="*/ 137 w 239"/>
                <a:gd name="T59" fmla="*/ 111 h 239"/>
                <a:gd name="T60" fmla="*/ 137 w 239"/>
                <a:gd name="T61" fmla="*/ 72 h 239"/>
                <a:gd name="T62" fmla="*/ 145 w 239"/>
                <a:gd name="T63" fmla="*/ 81 h 239"/>
                <a:gd name="T64" fmla="*/ 147 w 239"/>
                <a:gd name="T65" fmla="*/ 92 h 239"/>
                <a:gd name="T66" fmla="*/ 171 w 239"/>
                <a:gd name="T67" fmla="*/ 92 h 239"/>
                <a:gd name="T68" fmla="*/ 164 w 239"/>
                <a:gd name="T69" fmla="*/ 68 h 239"/>
                <a:gd name="T70" fmla="*/ 137 w 239"/>
                <a:gd name="T71" fmla="*/ 48 h 239"/>
                <a:gd name="T72" fmla="*/ 137 w 239"/>
                <a:gd name="T73" fmla="*/ 168 h 239"/>
                <a:gd name="T74" fmla="*/ 146 w 239"/>
                <a:gd name="T75" fmla="*/ 163 h 239"/>
                <a:gd name="T76" fmla="*/ 150 w 239"/>
                <a:gd name="T77" fmla="*/ 155 h 239"/>
                <a:gd name="T78" fmla="*/ 148 w 239"/>
                <a:gd name="T79" fmla="*/ 144 h 239"/>
                <a:gd name="T80" fmla="*/ 139 w 239"/>
                <a:gd name="T81" fmla="*/ 137 h 239"/>
                <a:gd name="T82" fmla="*/ 138 w 239"/>
                <a:gd name="T83" fmla="*/ 137 h 239"/>
                <a:gd name="T84" fmla="*/ 137 w 239"/>
                <a:gd name="T85" fmla="*/ 136 h 239"/>
                <a:gd name="T86" fmla="*/ 137 w 239"/>
                <a:gd name="T87" fmla="*/ 168 h 239"/>
                <a:gd name="T88" fmla="*/ 102 w 239"/>
                <a:gd name="T89" fmla="*/ 78 h 239"/>
                <a:gd name="T90" fmla="*/ 99 w 239"/>
                <a:gd name="T91" fmla="*/ 88 h 239"/>
                <a:gd name="T92" fmla="*/ 103 w 239"/>
                <a:gd name="T93" fmla="*/ 97 h 239"/>
                <a:gd name="T94" fmla="*/ 111 w 239"/>
                <a:gd name="T95" fmla="*/ 104 h 239"/>
                <a:gd name="T96" fmla="*/ 111 w 239"/>
                <a:gd name="T97" fmla="*/ 71 h 239"/>
                <a:gd name="T98" fmla="*/ 102 w 239"/>
                <a:gd name="T99" fmla="*/ 78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39" h="239">
                  <a:moveTo>
                    <a:pt x="119" y="0"/>
                  </a:moveTo>
                  <a:cubicBezTo>
                    <a:pt x="185" y="0"/>
                    <a:pt x="239" y="53"/>
                    <a:pt x="239" y="119"/>
                  </a:cubicBezTo>
                  <a:cubicBezTo>
                    <a:pt x="239" y="185"/>
                    <a:pt x="186" y="239"/>
                    <a:pt x="120" y="239"/>
                  </a:cubicBezTo>
                  <a:cubicBezTo>
                    <a:pt x="54" y="239"/>
                    <a:pt x="0" y="186"/>
                    <a:pt x="0" y="120"/>
                  </a:cubicBezTo>
                  <a:cubicBezTo>
                    <a:pt x="0" y="54"/>
                    <a:pt x="53" y="0"/>
                    <a:pt x="119" y="0"/>
                  </a:cubicBezTo>
                  <a:close/>
                  <a:moveTo>
                    <a:pt x="137" y="48"/>
                  </a:moveTo>
                  <a:cubicBezTo>
                    <a:pt x="137" y="36"/>
                    <a:pt x="137" y="36"/>
                    <a:pt x="137" y="36"/>
                  </a:cubicBezTo>
                  <a:cubicBezTo>
                    <a:pt x="111" y="36"/>
                    <a:pt x="111" y="36"/>
                    <a:pt x="111" y="36"/>
                  </a:cubicBezTo>
                  <a:cubicBezTo>
                    <a:pt x="111" y="48"/>
                    <a:pt x="111" y="48"/>
                    <a:pt x="111" y="48"/>
                  </a:cubicBezTo>
                  <a:cubicBezTo>
                    <a:pt x="99" y="51"/>
                    <a:pt x="90" y="56"/>
                    <a:pt x="84" y="63"/>
                  </a:cubicBezTo>
                  <a:cubicBezTo>
                    <a:pt x="78" y="71"/>
                    <a:pt x="75" y="78"/>
                    <a:pt x="75" y="86"/>
                  </a:cubicBezTo>
                  <a:cubicBezTo>
                    <a:pt x="74" y="95"/>
                    <a:pt x="76" y="103"/>
                    <a:pt x="81" y="110"/>
                  </a:cubicBezTo>
                  <a:cubicBezTo>
                    <a:pt x="85" y="116"/>
                    <a:pt x="92" y="121"/>
                    <a:pt x="100" y="124"/>
                  </a:cubicBezTo>
                  <a:cubicBezTo>
                    <a:pt x="102" y="125"/>
                    <a:pt x="104" y="126"/>
                    <a:pt x="106" y="127"/>
                  </a:cubicBezTo>
                  <a:cubicBezTo>
                    <a:pt x="108" y="127"/>
                    <a:pt x="109" y="128"/>
                    <a:pt x="111" y="129"/>
                  </a:cubicBezTo>
                  <a:cubicBezTo>
                    <a:pt x="111" y="167"/>
                    <a:pt x="111" y="167"/>
                    <a:pt x="111" y="167"/>
                  </a:cubicBezTo>
                  <a:cubicBezTo>
                    <a:pt x="107" y="166"/>
                    <a:pt x="104" y="163"/>
                    <a:pt x="101" y="159"/>
                  </a:cubicBezTo>
                  <a:cubicBezTo>
                    <a:pt x="99" y="156"/>
                    <a:pt x="98" y="151"/>
                    <a:pt x="98" y="145"/>
                  </a:cubicBezTo>
                  <a:cubicBezTo>
                    <a:pt x="72" y="145"/>
                    <a:pt x="72" y="145"/>
                    <a:pt x="72" y="145"/>
                  </a:cubicBezTo>
                  <a:cubicBezTo>
                    <a:pt x="72" y="154"/>
                    <a:pt x="75" y="164"/>
                    <a:pt x="81" y="174"/>
                  </a:cubicBezTo>
                  <a:cubicBezTo>
                    <a:pt x="87" y="184"/>
                    <a:pt x="97" y="190"/>
                    <a:pt x="111" y="193"/>
                  </a:cubicBezTo>
                  <a:cubicBezTo>
                    <a:pt x="111" y="206"/>
                    <a:pt x="111" y="206"/>
                    <a:pt x="111" y="206"/>
                  </a:cubicBezTo>
                  <a:cubicBezTo>
                    <a:pt x="137" y="206"/>
                    <a:pt x="137" y="206"/>
                    <a:pt x="137" y="206"/>
                  </a:cubicBezTo>
                  <a:cubicBezTo>
                    <a:pt x="137" y="193"/>
                    <a:pt x="137" y="193"/>
                    <a:pt x="137" y="193"/>
                  </a:cubicBezTo>
                  <a:cubicBezTo>
                    <a:pt x="149" y="191"/>
                    <a:pt x="158" y="187"/>
                    <a:pt x="165" y="180"/>
                  </a:cubicBezTo>
                  <a:cubicBezTo>
                    <a:pt x="171" y="173"/>
                    <a:pt x="175" y="165"/>
                    <a:pt x="176" y="155"/>
                  </a:cubicBezTo>
                  <a:cubicBezTo>
                    <a:pt x="177" y="146"/>
                    <a:pt x="175" y="139"/>
                    <a:pt x="171" y="132"/>
                  </a:cubicBezTo>
                  <a:cubicBezTo>
                    <a:pt x="166" y="125"/>
                    <a:pt x="160" y="120"/>
                    <a:pt x="152" y="117"/>
                  </a:cubicBezTo>
                  <a:cubicBezTo>
                    <a:pt x="149" y="115"/>
                    <a:pt x="147" y="114"/>
                    <a:pt x="144" y="113"/>
                  </a:cubicBezTo>
                  <a:cubicBezTo>
                    <a:pt x="142" y="112"/>
                    <a:pt x="139" y="112"/>
                    <a:pt x="137" y="111"/>
                  </a:cubicBezTo>
                  <a:cubicBezTo>
                    <a:pt x="137" y="72"/>
                    <a:pt x="137" y="72"/>
                    <a:pt x="137" y="72"/>
                  </a:cubicBezTo>
                  <a:cubicBezTo>
                    <a:pt x="140" y="74"/>
                    <a:pt x="143" y="77"/>
                    <a:pt x="145" y="81"/>
                  </a:cubicBezTo>
                  <a:cubicBezTo>
                    <a:pt x="146" y="84"/>
                    <a:pt x="147" y="88"/>
                    <a:pt x="147" y="92"/>
                  </a:cubicBezTo>
                  <a:cubicBezTo>
                    <a:pt x="171" y="92"/>
                    <a:pt x="171" y="92"/>
                    <a:pt x="171" y="92"/>
                  </a:cubicBezTo>
                  <a:cubicBezTo>
                    <a:pt x="171" y="86"/>
                    <a:pt x="169" y="78"/>
                    <a:pt x="164" y="68"/>
                  </a:cubicBezTo>
                  <a:cubicBezTo>
                    <a:pt x="159" y="58"/>
                    <a:pt x="150" y="51"/>
                    <a:pt x="137" y="48"/>
                  </a:cubicBezTo>
                  <a:close/>
                  <a:moveTo>
                    <a:pt x="137" y="168"/>
                  </a:moveTo>
                  <a:cubicBezTo>
                    <a:pt x="141" y="167"/>
                    <a:pt x="144" y="165"/>
                    <a:pt x="146" y="163"/>
                  </a:cubicBezTo>
                  <a:cubicBezTo>
                    <a:pt x="148" y="161"/>
                    <a:pt x="149" y="158"/>
                    <a:pt x="150" y="155"/>
                  </a:cubicBezTo>
                  <a:cubicBezTo>
                    <a:pt x="150" y="151"/>
                    <a:pt x="150" y="147"/>
                    <a:pt x="148" y="144"/>
                  </a:cubicBezTo>
                  <a:cubicBezTo>
                    <a:pt x="146" y="141"/>
                    <a:pt x="143" y="139"/>
                    <a:pt x="139" y="137"/>
                  </a:cubicBezTo>
                  <a:cubicBezTo>
                    <a:pt x="139" y="137"/>
                    <a:pt x="138" y="137"/>
                    <a:pt x="138" y="137"/>
                  </a:cubicBezTo>
                  <a:cubicBezTo>
                    <a:pt x="138" y="136"/>
                    <a:pt x="137" y="136"/>
                    <a:pt x="137" y="136"/>
                  </a:cubicBezTo>
                  <a:lnTo>
                    <a:pt x="137" y="168"/>
                  </a:lnTo>
                  <a:close/>
                  <a:moveTo>
                    <a:pt x="102" y="78"/>
                  </a:moveTo>
                  <a:cubicBezTo>
                    <a:pt x="100" y="81"/>
                    <a:pt x="99" y="84"/>
                    <a:pt x="99" y="88"/>
                  </a:cubicBezTo>
                  <a:cubicBezTo>
                    <a:pt x="99" y="92"/>
                    <a:pt x="100" y="95"/>
                    <a:pt x="103" y="97"/>
                  </a:cubicBezTo>
                  <a:cubicBezTo>
                    <a:pt x="105" y="100"/>
                    <a:pt x="108" y="102"/>
                    <a:pt x="111" y="104"/>
                  </a:cubicBezTo>
                  <a:cubicBezTo>
                    <a:pt x="111" y="71"/>
                    <a:pt x="111" y="71"/>
                    <a:pt x="111" y="71"/>
                  </a:cubicBezTo>
                  <a:cubicBezTo>
                    <a:pt x="107" y="73"/>
                    <a:pt x="104" y="76"/>
                    <a:pt x="102" y="78"/>
                  </a:cubicBezTo>
                  <a:close/>
                </a:path>
              </a:pathLst>
            </a:custGeom>
            <a:solidFill>
              <a:srgbClr val="222C46"/>
            </a:solidFill>
            <a:ln>
              <a:noFill/>
            </a:ln>
            <a:extLst/>
          </p:spPr>
          <p:txBody>
            <a:bodyPr/>
            <a:lstStyle/>
            <a:p>
              <a:pPr defTabSz="1219170">
                <a:defRPr/>
              </a:pPr>
              <a:endParaRPr lang="en-AU" sz="2400" kern="0">
                <a:solidFill>
                  <a:srgbClr val="222C46"/>
                </a:solidFill>
                <a:latin typeface="微软雅黑"/>
                <a:ea typeface="Microsoft YaHei UI"/>
              </a:endParaRPr>
            </a:p>
          </p:txBody>
        </p:sp>
        <p:sp>
          <p:nvSpPr>
            <p:cNvPr id="28" name="Freeform 76"/>
            <p:cNvSpPr>
              <a:spLocks/>
            </p:cNvSpPr>
            <p:nvPr/>
          </p:nvSpPr>
          <p:spPr bwMode="auto">
            <a:xfrm>
              <a:off x="7167068" y="4607827"/>
              <a:ext cx="385773" cy="181540"/>
            </a:xfrm>
            <a:custGeom>
              <a:avLst/>
              <a:gdLst>
                <a:gd name="T0" fmla="*/ 54 w 525"/>
                <a:gd name="T1" fmla="*/ 248 h 248"/>
                <a:gd name="T2" fmla="*/ 0 w 525"/>
                <a:gd name="T3" fmla="*/ 241 h 248"/>
                <a:gd name="T4" fmla="*/ 265 w 525"/>
                <a:gd name="T5" fmla="*/ 0 h 248"/>
                <a:gd name="T6" fmla="*/ 483 w 525"/>
                <a:gd name="T7" fmla="*/ 114 h 248"/>
                <a:gd name="T8" fmla="*/ 514 w 525"/>
                <a:gd name="T9" fmla="*/ 93 h 248"/>
                <a:gd name="T10" fmla="*/ 525 w 525"/>
                <a:gd name="T11" fmla="*/ 99 h 248"/>
                <a:gd name="T12" fmla="*/ 525 w 525"/>
                <a:gd name="T13" fmla="*/ 214 h 248"/>
                <a:gd name="T14" fmla="*/ 511 w 525"/>
                <a:gd name="T15" fmla="*/ 224 h 248"/>
                <a:gd name="T16" fmla="*/ 403 w 525"/>
                <a:gd name="T17" fmla="*/ 184 h 248"/>
                <a:gd name="T18" fmla="*/ 401 w 525"/>
                <a:gd name="T19" fmla="*/ 172 h 248"/>
                <a:gd name="T20" fmla="*/ 438 w 525"/>
                <a:gd name="T21" fmla="*/ 145 h 248"/>
                <a:gd name="T22" fmla="*/ 265 w 525"/>
                <a:gd name="T23" fmla="*/ 55 h 248"/>
                <a:gd name="T24" fmla="*/ 54 w 525"/>
                <a:gd name="T25" fmla="*/ 248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25" h="248">
                  <a:moveTo>
                    <a:pt x="54" y="248"/>
                  </a:moveTo>
                  <a:cubicBezTo>
                    <a:pt x="0" y="241"/>
                    <a:pt x="0" y="241"/>
                    <a:pt x="0" y="241"/>
                  </a:cubicBezTo>
                  <a:cubicBezTo>
                    <a:pt x="13" y="106"/>
                    <a:pt x="127" y="0"/>
                    <a:pt x="265" y="0"/>
                  </a:cubicBezTo>
                  <a:cubicBezTo>
                    <a:pt x="355" y="1"/>
                    <a:pt x="435" y="46"/>
                    <a:pt x="483" y="114"/>
                  </a:cubicBezTo>
                  <a:cubicBezTo>
                    <a:pt x="514" y="93"/>
                    <a:pt x="514" y="93"/>
                    <a:pt x="514" y="93"/>
                  </a:cubicBezTo>
                  <a:cubicBezTo>
                    <a:pt x="520" y="89"/>
                    <a:pt x="525" y="92"/>
                    <a:pt x="525" y="99"/>
                  </a:cubicBezTo>
                  <a:cubicBezTo>
                    <a:pt x="525" y="214"/>
                    <a:pt x="525" y="214"/>
                    <a:pt x="525" y="214"/>
                  </a:cubicBezTo>
                  <a:cubicBezTo>
                    <a:pt x="525" y="222"/>
                    <a:pt x="519" y="226"/>
                    <a:pt x="511" y="224"/>
                  </a:cubicBezTo>
                  <a:cubicBezTo>
                    <a:pt x="403" y="184"/>
                    <a:pt x="403" y="184"/>
                    <a:pt x="403" y="184"/>
                  </a:cubicBezTo>
                  <a:cubicBezTo>
                    <a:pt x="396" y="181"/>
                    <a:pt x="395" y="176"/>
                    <a:pt x="401" y="172"/>
                  </a:cubicBezTo>
                  <a:cubicBezTo>
                    <a:pt x="438" y="145"/>
                    <a:pt x="438" y="145"/>
                    <a:pt x="438" y="145"/>
                  </a:cubicBezTo>
                  <a:cubicBezTo>
                    <a:pt x="400" y="91"/>
                    <a:pt x="337" y="55"/>
                    <a:pt x="265" y="55"/>
                  </a:cubicBezTo>
                  <a:cubicBezTo>
                    <a:pt x="155" y="55"/>
                    <a:pt x="64" y="139"/>
                    <a:pt x="54" y="248"/>
                  </a:cubicBezTo>
                  <a:close/>
                </a:path>
              </a:pathLst>
            </a:custGeom>
            <a:solidFill>
              <a:srgbClr val="222C46"/>
            </a:solidFill>
            <a:ln>
              <a:noFill/>
            </a:ln>
            <a:extLst/>
          </p:spPr>
          <p:txBody>
            <a:bodyPr/>
            <a:lstStyle/>
            <a:p>
              <a:pPr defTabSz="1219170">
                <a:defRPr/>
              </a:pPr>
              <a:endParaRPr lang="en-AU" sz="2400" kern="0">
                <a:solidFill>
                  <a:srgbClr val="222C46"/>
                </a:solidFill>
                <a:latin typeface="微软雅黑"/>
                <a:ea typeface="Microsoft YaHei UI"/>
              </a:endParaRPr>
            </a:p>
          </p:txBody>
        </p:sp>
        <p:sp>
          <p:nvSpPr>
            <p:cNvPr id="29" name="Freeform 77"/>
            <p:cNvSpPr>
              <a:spLocks/>
            </p:cNvSpPr>
            <p:nvPr/>
          </p:nvSpPr>
          <p:spPr bwMode="auto">
            <a:xfrm>
              <a:off x="7171607" y="4818111"/>
              <a:ext cx="384260" cy="181540"/>
            </a:xfrm>
            <a:custGeom>
              <a:avLst/>
              <a:gdLst>
                <a:gd name="T0" fmla="*/ 471 w 525"/>
                <a:gd name="T1" fmla="*/ 0 h 248"/>
                <a:gd name="T2" fmla="*/ 260 w 525"/>
                <a:gd name="T3" fmla="*/ 193 h 248"/>
                <a:gd name="T4" fmla="*/ 87 w 525"/>
                <a:gd name="T5" fmla="*/ 103 h 248"/>
                <a:gd name="T6" fmla="*/ 124 w 525"/>
                <a:gd name="T7" fmla="*/ 76 h 248"/>
                <a:gd name="T8" fmla="*/ 122 w 525"/>
                <a:gd name="T9" fmla="*/ 64 h 248"/>
                <a:gd name="T10" fmla="*/ 14 w 525"/>
                <a:gd name="T11" fmla="*/ 24 h 248"/>
                <a:gd name="T12" fmla="*/ 0 w 525"/>
                <a:gd name="T13" fmla="*/ 34 h 248"/>
                <a:gd name="T14" fmla="*/ 0 w 525"/>
                <a:gd name="T15" fmla="*/ 148 h 248"/>
                <a:gd name="T16" fmla="*/ 11 w 525"/>
                <a:gd name="T17" fmla="*/ 155 h 248"/>
                <a:gd name="T18" fmla="*/ 42 w 525"/>
                <a:gd name="T19" fmla="*/ 134 h 248"/>
                <a:gd name="T20" fmla="*/ 260 w 525"/>
                <a:gd name="T21" fmla="*/ 248 h 248"/>
                <a:gd name="T22" fmla="*/ 525 w 525"/>
                <a:gd name="T23" fmla="*/ 7 h 248"/>
                <a:gd name="T24" fmla="*/ 471 w 525"/>
                <a:gd name="T25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25" h="248">
                  <a:moveTo>
                    <a:pt x="471" y="0"/>
                  </a:moveTo>
                  <a:cubicBezTo>
                    <a:pt x="462" y="108"/>
                    <a:pt x="371" y="193"/>
                    <a:pt x="260" y="193"/>
                  </a:cubicBezTo>
                  <a:cubicBezTo>
                    <a:pt x="188" y="193"/>
                    <a:pt x="125" y="157"/>
                    <a:pt x="87" y="103"/>
                  </a:cubicBezTo>
                  <a:cubicBezTo>
                    <a:pt x="124" y="76"/>
                    <a:pt x="124" y="76"/>
                    <a:pt x="124" y="76"/>
                  </a:cubicBezTo>
                  <a:cubicBezTo>
                    <a:pt x="130" y="72"/>
                    <a:pt x="129" y="67"/>
                    <a:pt x="122" y="64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6" y="22"/>
                    <a:pt x="0" y="26"/>
                    <a:pt x="0" y="34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0" y="156"/>
                    <a:pt x="5" y="159"/>
                    <a:pt x="11" y="155"/>
                  </a:cubicBezTo>
                  <a:cubicBezTo>
                    <a:pt x="42" y="134"/>
                    <a:pt x="42" y="134"/>
                    <a:pt x="42" y="134"/>
                  </a:cubicBezTo>
                  <a:cubicBezTo>
                    <a:pt x="90" y="202"/>
                    <a:pt x="170" y="247"/>
                    <a:pt x="260" y="248"/>
                  </a:cubicBezTo>
                  <a:cubicBezTo>
                    <a:pt x="398" y="248"/>
                    <a:pt x="512" y="142"/>
                    <a:pt x="525" y="7"/>
                  </a:cubicBezTo>
                  <a:lnTo>
                    <a:pt x="471" y="0"/>
                  </a:lnTo>
                  <a:close/>
                </a:path>
              </a:pathLst>
            </a:custGeom>
            <a:solidFill>
              <a:srgbClr val="222C46"/>
            </a:solidFill>
            <a:ln>
              <a:noFill/>
            </a:ln>
            <a:extLst/>
          </p:spPr>
          <p:txBody>
            <a:bodyPr/>
            <a:lstStyle/>
            <a:p>
              <a:pPr defTabSz="1219170">
                <a:defRPr/>
              </a:pPr>
              <a:endParaRPr lang="en-AU" sz="2400" kern="0">
                <a:solidFill>
                  <a:srgbClr val="222C46"/>
                </a:solidFill>
                <a:latin typeface="微软雅黑"/>
                <a:ea typeface="Microsoft YaHei UI"/>
              </a:endParaRPr>
            </a:p>
          </p:txBody>
        </p:sp>
        <p:grpSp>
          <p:nvGrpSpPr>
            <p:cNvPr id="35" name="Group 221"/>
            <p:cNvGrpSpPr/>
            <p:nvPr/>
          </p:nvGrpSpPr>
          <p:grpSpPr>
            <a:xfrm>
              <a:off x="7181631" y="2737020"/>
              <a:ext cx="359671" cy="360951"/>
              <a:chOff x="2060575" y="6313488"/>
              <a:chExt cx="446088" cy="447675"/>
            </a:xfrm>
            <a:solidFill>
              <a:srgbClr val="222C46"/>
            </a:solidFill>
          </p:grpSpPr>
          <p:sp>
            <p:nvSpPr>
              <p:cNvPr id="36" name="Freeform 210"/>
              <p:cNvSpPr>
                <a:spLocks/>
              </p:cNvSpPr>
              <p:nvPr/>
            </p:nvSpPr>
            <p:spPr bwMode="auto">
              <a:xfrm>
                <a:off x="2306638" y="6553200"/>
                <a:ext cx="200025" cy="188913"/>
              </a:xfrm>
              <a:custGeom>
                <a:avLst/>
                <a:gdLst>
                  <a:gd name="T0" fmla="*/ 88 w 262"/>
                  <a:gd name="T1" fmla="*/ 245 h 245"/>
                  <a:gd name="T2" fmla="*/ 262 w 262"/>
                  <a:gd name="T3" fmla="*/ 0 h 245"/>
                  <a:gd name="T4" fmla="*/ 0 w 262"/>
                  <a:gd name="T5" fmla="*/ 0 h 245"/>
                  <a:gd name="T6" fmla="*/ 88 w 262"/>
                  <a:gd name="T7" fmla="*/ 245 h 2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2" h="245">
                    <a:moveTo>
                      <a:pt x="88" y="245"/>
                    </a:moveTo>
                    <a:cubicBezTo>
                      <a:pt x="185" y="203"/>
                      <a:pt x="254" y="110"/>
                      <a:pt x="262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88" y="245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defTabSz="1219170">
                  <a:defRPr/>
                </a:pPr>
                <a:endParaRPr lang="en-AU" sz="2400" kern="0">
                  <a:solidFill>
                    <a:srgbClr val="222C46"/>
                  </a:solidFill>
                  <a:latin typeface="微软雅黑"/>
                  <a:ea typeface="Microsoft YaHei UI"/>
                </a:endParaRPr>
              </a:p>
            </p:txBody>
          </p:sp>
          <p:sp>
            <p:nvSpPr>
              <p:cNvPr id="37" name="Freeform 211"/>
              <p:cNvSpPr>
                <a:spLocks/>
              </p:cNvSpPr>
              <p:nvPr/>
            </p:nvSpPr>
            <p:spPr bwMode="auto">
              <a:xfrm>
                <a:off x="2060575" y="6553200"/>
                <a:ext cx="282575" cy="207963"/>
              </a:xfrm>
              <a:custGeom>
                <a:avLst/>
                <a:gdLst>
                  <a:gd name="T0" fmla="*/ 0 w 367"/>
                  <a:gd name="T1" fmla="*/ 0 h 269"/>
                  <a:gd name="T2" fmla="*/ 291 w 367"/>
                  <a:gd name="T3" fmla="*/ 269 h 269"/>
                  <a:gd name="T4" fmla="*/ 367 w 367"/>
                  <a:gd name="T5" fmla="*/ 259 h 269"/>
                  <a:gd name="T6" fmla="*/ 274 w 367"/>
                  <a:gd name="T7" fmla="*/ 0 h 269"/>
                  <a:gd name="T8" fmla="*/ 0 w 367"/>
                  <a:gd name="T9" fmla="*/ 0 h 2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7" h="269">
                    <a:moveTo>
                      <a:pt x="0" y="0"/>
                    </a:moveTo>
                    <a:cubicBezTo>
                      <a:pt x="12" y="151"/>
                      <a:pt x="137" y="269"/>
                      <a:pt x="291" y="269"/>
                    </a:cubicBezTo>
                    <a:cubicBezTo>
                      <a:pt x="317" y="269"/>
                      <a:pt x="342" y="265"/>
                      <a:pt x="367" y="259"/>
                    </a:cubicBezTo>
                    <a:cubicBezTo>
                      <a:pt x="274" y="0"/>
                      <a:pt x="274" y="0"/>
                      <a:pt x="274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defTabSz="1219170">
                  <a:defRPr/>
                </a:pPr>
                <a:endParaRPr lang="en-AU" sz="2400" kern="0">
                  <a:solidFill>
                    <a:srgbClr val="222C46"/>
                  </a:solidFill>
                  <a:latin typeface="微软雅黑"/>
                  <a:ea typeface="Microsoft YaHei UI"/>
                </a:endParaRPr>
              </a:p>
            </p:txBody>
          </p:sp>
          <p:sp>
            <p:nvSpPr>
              <p:cNvPr id="38" name="Freeform 212"/>
              <p:cNvSpPr>
                <a:spLocks/>
              </p:cNvSpPr>
              <p:nvPr/>
            </p:nvSpPr>
            <p:spPr bwMode="auto">
              <a:xfrm>
                <a:off x="2060575" y="6361113"/>
                <a:ext cx="188913" cy="158750"/>
              </a:xfrm>
              <a:custGeom>
                <a:avLst/>
                <a:gdLst>
                  <a:gd name="T0" fmla="*/ 110 w 245"/>
                  <a:gd name="T1" fmla="*/ 0 h 206"/>
                  <a:gd name="T2" fmla="*/ 0 w 245"/>
                  <a:gd name="T3" fmla="*/ 206 h 206"/>
                  <a:gd name="T4" fmla="*/ 245 w 245"/>
                  <a:gd name="T5" fmla="*/ 206 h 206"/>
                  <a:gd name="T6" fmla="*/ 110 w 245"/>
                  <a:gd name="T7" fmla="*/ 0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5" h="206">
                    <a:moveTo>
                      <a:pt x="110" y="0"/>
                    </a:moveTo>
                    <a:cubicBezTo>
                      <a:pt x="48" y="49"/>
                      <a:pt x="7" y="122"/>
                      <a:pt x="0" y="206"/>
                    </a:cubicBezTo>
                    <a:cubicBezTo>
                      <a:pt x="245" y="206"/>
                      <a:pt x="245" y="206"/>
                      <a:pt x="245" y="206"/>
                    </a:cubicBezTo>
                    <a:lnTo>
                      <a:pt x="110" y="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defTabSz="1219170">
                  <a:defRPr/>
                </a:pPr>
                <a:endParaRPr lang="en-AU" sz="2400" kern="0">
                  <a:solidFill>
                    <a:srgbClr val="222C46"/>
                  </a:solidFill>
                  <a:latin typeface="微软雅黑"/>
                  <a:ea typeface="Microsoft YaHei UI"/>
                </a:endParaRPr>
              </a:p>
            </p:txBody>
          </p:sp>
          <p:sp>
            <p:nvSpPr>
              <p:cNvPr id="39" name="Freeform 213"/>
              <p:cNvSpPr>
                <a:spLocks/>
              </p:cNvSpPr>
              <p:nvPr/>
            </p:nvSpPr>
            <p:spPr bwMode="auto">
              <a:xfrm>
                <a:off x="2173288" y="6313488"/>
                <a:ext cx="93663" cy="173038"/>
              </a:xfrm>
              <a:custGeom>
                <a:avLst/>
                <a:gdLst>
                  <a:gd name="T0" fmla="*/ 123 w 123"/>
                  <a:gd name="T1" fmla="*/ 0 h 225"/>
                  <a:gd name="T2" fmla="*/ 0 w 123"/>
                  <a:gd name="T3" fmla="*/ 37 h 225"/>
                  <a:gd name="T4" fmla="*/ 123 w 123"/>
                  <a:gd name="T5" fmla="*/ 225 h 225"/>
                  <a:gd name="T6" fmla="*/ 123 w 123"/>
                  <a:gd name="T7" fmla="*/ 0 h 2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3" h="225">
                    <a:moveTo>
                      <a:pt x="123" y="0"/>
                    </a:moveTo>
                    <a:cubicBezTo>
                      <a:pt x="79" y="3"/>
                      <a:pt x="37" y="16"/>
                      <a:pt x="0" y="37"/>
                    </a:cubicBezTo>
                    <a:cubicBezTo>
                      <a:pt x="123" y="225"/>
                      <a:pt x="123" y="225"/>
                      <a:pt x="123" y="225"/>
                    </a:cubicBezTo>
                    <a:lnTo>
                      <a:pt x="123" y="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defTabSz="1219170">
                  <a:defRPr/>
                </a:pPr>
                <a:endParaRPr lang="en-AU" sz="2400" kern="0">
                  <a:solidFill>
                    <a:srgbClr val="222C46"/>
                  </a:solidFill>
                  <a:latin typeface="微软雅黑"/>
                  <a:ea typeface="Microsoft YaHei UI"/>
                </a:endParaRPr>
              </a:p>
            </p:txBody>
          </p:sp>
          <p:sp>
            <p:nvSpPr>
              <p:cNvPr id="40" name="Freeform 214"/>
              <p:cNvSpPr>
                <a:spLocks/>
              </p:cNvSpPr>
              <p:nvPr/>
            </p:nvSpPr>
            <p:spPr bwMode="auto">
              <a:xfrm>
                <a:off x="2300288" y="6313488"/>
                <a:ext cx="206375" cy="206375"/>
              </a:xfrm>
              <a:custGeom>
                <a:avLst/>
                <a:gdLst>
                  <a:gd name="T0" fmla="*/ 269 w 269"/>
                  <a:gd name="T1" fmla="*/ 268 h 268"/>
                  <a:gd name="T2" fmla="*/ 0 w 269"/>
                  <a:gd name="T3" fmla="*/ 268 h 268"/>
                  <a:gd name="T4" fmla="*/ 0 w 269"/>
                  <a:gd name="T5" fmla="*/ 0 h 268"/>
                  <a:gd name="T6" fmla="*/ 269 w 269"/>
                  <a:gd name="T7" fmla="*/ 268 h 2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9" h="268">
                    <a:moveTo>
                      <a:pt x="269" y="268"/>
                    </a:moveTo>
                    <a:cubicBezTo>
                      <a:pt x="0" y="268"/>
                      <a:pt x="0" y="268"/>
                      <a:pt x="0" y="268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44" y="10"/>
                      <a:pt x="258" y="124"/>
                      <a:pt x="269" y="268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defTabSz="1219170">
                  <a:defRPr/>
                </a:pPr>
                <a:endParaRPr lang="en-AU" sz="2400" kern="0">
                  <a:solidFill>
                    <a:srgbClr val="222C46"/>
                  </a:solidFill>
                  <a:latin typeface="微软雅黑"/>
                  <a:ea typeface="Microsoft YaHei UI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13250348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2"/>
          <a:srcRect b="39936"/>
          <a:stretch/>
        </p:blipFill>
        <p:spPr>
          <a:xfrm>
            <a:off x="3396" y="0"/>
            <a:ext cx="12192000" cy="4881966"/>
          </a:xfrm>
          <a:prstGeom prst="rect">
            <a:avLst/>
          </a:prstGeom>
        </p:spPr>
      </p:pic>
      <p:grpSp>
        <p:nvGrpSpPr>
          <p:cNvPr id="4" name="组合 2"/>
          <p:cNvGrpSpPr/>
          <p:nvPr/>
        </p:nvGrpSpPr>
        <p:grpSpPr>
          <a:xfrm flipV="1">
            <a:off x="0" y="6741885"/>
            <a:ext cx="12192000" cy="116115"/>
            <a:chOff x="1239791" y="3373704"/>
            <a:chExt cx="5327375" cy="56535"/>
          </a:xfrm>
        </p:grpSpPr>
        <p:sp>
          <p:nvSpPr>
            <p:cNvPr id="5" name="矩形 4"/>
            <p:cNvSpPr/>
            <p:nvPr/>
          </p:nvSpPr>
          <p:spPr>
            <a:xfrm>
              <a:off x="1239791" y="3373704"/>
              <a:ext cx="1068443" cy="56535"/>
            </a:xfrm>
            <a:prstGeom prst="rect">
              <a:avLst/>
            </a:prstGeom>
            <a:solidFill>
              <a:srgbClr val="D8D8D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2400" kern="0">
                <a:solidFill>
                  <a:prstClr val="white"/>
                </a:solidFill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5498723" y="3373704"/>
              <a:ext cx="1068443" cy="56535"/>
            </a:xfrm>
            <a:prstGeom prst="rect">
              <a:avLst/>
            </a:prstGeom>
            <a:solidFill>
              <a:srgbClr val="D8D8D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2400" kern="0">
                <a:solidFill>
                  <a:prstClr val="white"/>
                </a:solidFill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2305265" y="3373704"/>
              <a:ext cx="1068443" cy="56535"/>
            </a:xfrm>
            <a:prstGeom prst="rect">
              <a:avLst/>
            </a:prstGeom>
            <a:solidFill>
              <a:srgbClr val="222C4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2400" kern="0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4433247" y="3373704"/>
              <a:ext cx="1068443" cy="56535"/>
            </a:xfrm>
            <a:prstGeom prst="rect">
              <a:avLst/>
            </a:prstGeom>
            <a:solidFill>
              <a:srgbClr val="222C4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2400" kern="0">
                <a:solidFill>
                  <a:prstClr val="white"/>
                </a:solidFill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3370741" y="3373704"/>
              <a:ext cx="1068443" cy="56535"/>
            </a:xfrm>
            <a:prstGeom prst="rect">
              <a:avLst/>
            </a:prstGeom>
            <a:solidFill>
              <a:srgbClr val="D8D8D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2400" kern="0">
                <a:solidFill>
                  <a:prstClr val="white"/>
                </a:solidFill>
              </a:endParaRPr>
            </a:p>
          </p:txBody>
        </p:sp>
      </p:grpSp>
      <p:sp>
        <p:nvSpPr>
          <p:cNvPr id="10" name="页外连接符 9"/>
          <p:cNvSpPr/>
          <p:nvPr/>
        </p:nvSpPr>
        <p:spPr>
          <a:xfrm>
            <a:off x="449451" y="0"/>
            <a:ext cx="592474" cy="945397"/>
          </a:xfrm>
          <a:prstGeom prst="flowChartOffpageConnector">
            <a:avLst/>
          </a:prstGeom>
          <a:solidFill>
            <a:srgbClr val="222C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kumimoji="1" lang="en-US" altLang="zh-CN">
                <a:latin typeface="Microsoft YaHei" charset="-122"/>
                <a:ea typeface="Microsoft YaHei" charset="-122"/>
                <a:cs typeface="Microsoft YaHei" charset="-122"/>
              </a:rPr>
              <a:t>Title</a:t>
            </a:r>
            <a:endParaRPr kumimoji="1" lang="zh-CN" altLang="en-US" dirty="0"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grpSp>
        <p:nvGrpSpPr>
          <p:cNvPr id="15" name="组 14"/>
          <p:cNvGrpSpPr/>
          <p:nvPr/>
        </p:nvGrpSpPr>
        <p:grpSpPr>
          <a:xfrm>
            <a:off x="576976" y="4273811"/>
            <a:ext cx="4428977" cy="1538114"/>
            <a:chOff x="1041925" y="4118768"/>
            <a:chExt cx="4428977" cy="1538114"/>
          </a:xfrm>
        </p:grpSpPr>
        <p:sp>
          <p:nvSpPr>
            <p:cNvPr id="12" name="矩形 11"/>
            <p:cNvSpPr/>
            <p:nvPr/>
          </p:nvSpPr>
          <p:spPr>
            <a:xfrm>
              <a:off x="1041925" y="4118768"/>
              <a:ext cx="4428977" cy="1538114"/>
            </a:xfrm>
            <a:prstGeom prst="rect">
              <a:avLst/>
            </a:prstGeom>
            <a:solidFill>
              <a:srgbClr val="222C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3" name="矩形 12"/>
            <p:cNvSpPr/>
            <p:nvPr/>
          </p:nvSpPr>
          <p:spPr>
            <a:xfrm>
              <a:off x="1356471" y="4750288"/>
              <a:ext cx="4096370" cy="70775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50000"/>
                </a:lnSpc>
                <a:defRPr/>
              </a:pPr>
              <a:r>
                <a:rPr lang="en-US" altLang="zh-CN" sz="1333" dirty="0">
                  <a:solidFill>
                    <a:schemeClr val="bg1"/>
                  </a:solidFill>
                  <a:cs typeface="Arial" panose="020B0604020202020204" pitchFamily="34" charset="0"/>
                </a:rPr>
                <a:t>Lorem ipsum dolor sit </a:t>
              </a:r>
              <a:r>
                <a:rPr lang="en-US" altLang="zh-CN" sz="1333" dirty="0" err="1">
                  <a:solidFill>
                    <a:schemeClr val="bg1"/>
                  </a:solidFill>
                  <a:cs typeface="Arial" panose="020B0604020202020204" pitchFamily="34" charset="0"/>
                </a:rPr>
                <a:t>amet</a:t>
              </a:r>
              <a:r>
                <a:rPr lang="en-US" altLang="zh-CN" sz="1333" dirty="0">
                  <a:solidFill>
                    <a:schemeClr val="bg1"/>
                  </a:solidFill>
                  <a:cs typeface="Arial" panose="020B0604020202020204" pitchFamily="34" charset="0"/>
                </a:rPr>
                <a:t>, </a:t>
              </a:r>
              <a:r>
                <a:rPr lang="en-US" altLang="zh-CN" sz="1333" dirty="0" err="1">
                  <a:solidFill>
                    <a:schemeClr val="bg1"/>
                  </a:solidFill>
                  <a:cs typeface="Arial" panose="020B0604020202020204" pitchFamily="34" charset="0"/>
                </a:rPr>
                <a:t>consectetuer</a:t>
              </a:r>
              <a:r>
                <a:rPr lang="en-US" altLang="zh-CN" sz="1333" dirty="0">
                  <a:solidFill>
                    <a:schemeClr val="bg1"/>
                  </a:solidFill>
                  <a:cs typeface="Arial" panose="020B0604020202020204" pitchFamily="34" charset="0"/>
                </a:rPr>
                <a:t> </a:t>
              </a:r>
              <a:r>
                <a:rPr lang="en-US" altLang="zh-CN" sz="1333" dirty="0" err="1">
                  <a:solidFill>
                    <a:schemeClr val="bg1"/>
                  </a:solidFill>
                  <a:cs typeface="Arial" panose="020B0604020202020204" pitchFamily="34" charset="0"/>
                </a:rPr>
                <a:t>adipiscing</a:t>
              </a:r>
              <a:r>
                <a:rPr lang="en-US" altLang="zh-CN" sz="1333" dirty="0">
                  <a:solidFill>
                    <a:schemeClr val="bg1"/>
                  </a:solidFill>
                  <a:cs typeface="Arial" panose="020B0604020202020204" pitchFamily="34" charset="0"/>
                </a:rPr>
                <a:t> </a:t>
              </a:r>
              <a:r>
                <a:rPr lang="en-US" altLang="zh-CN" sz="1333" dirty="0" err="1">
                  <a:solidFill>
                    <a:schemeClr val="bg1"/>
                  </a:solidFill>
                  <a:cs typeface="Arial" panose="020B0604020202020204" pitchFamily="34" charset="0"/>
                </a:rPr>
                <a:t>elit</a:t>
              </a:r>
              <a:r>
                <a:rPr lang="en-US" altLang="zh-CN" sz="1333" dirty="0">
                  <a:solidFill>
                    <a:schemeClr val="bg1"/>
                  </a:solidFill>
                  <a:cs typeface="Arial" panose="020B0604020202020204" pitchFamily="34" charset="0"/>
                </a:rPr>
                <a:t>. </a:t>
              </a:r>
              <a:r>
                <a:rPr lang="en-US" altLang="zh-CN" sz="1333" dirty="0" err="1">
                  <a:solidFill>
                    <a:schemeClr val="bg1"/>
                  </a:solidFill>
                  <a:cs typeface="Arial" panose="020B0604020202020204" pitchFamily="34" charset="0"/>
                </a:rPr>
                <a:t>Aenean</a:t>
              </a:r>
              <a:r>
                <a:rPr lang="en-US" altLang="zh-CN" sz="1333" dirty="0">
                  <a:solidFill>
                    <a:schemeClr val="bg1"/>
                  </a:solidFill>
                  <a:cs typeface="Arial" panose="020B0604020202020204" pitchFamily="34" charset="0"/>
                </a:rPr>
                <a:t> </a:t>
              </a:r>
              <a:r>
                <a:rPr lang="en-US" altLang="zh-CN" sz="1333" dirty="0" err="1">
                  <a:solidFill>
                    <a:schemeClr val="bg1"/>
                  </a:solidFill>
                  <a:cs typeface="Arial" panose="020B0604020202020204" pitchFamily="34" charset="0"/>
                </a:rPr>
                <a:t>commodo</a:t>
              </a:r>
              <a:r>
                <a:rPr lang="en-US" altLang="zh-CN" sz="1333" dirty="0">
                  <a:solidFill>
                    <a:schemeClr val="bg1"/>
                  </a:solidFill>
                  <a:cs typeface="Arial" panose="020B0604020202020204" pitchFamily="34" charset="0"/>
                </a:rPr>
                <a:t> ligula </a:t>
              </a:r>
              <a:r>
                <a:rPr lang="en-US" altLang="zh-CN" sz="1333" dirty="0" err="1">
                  <a:solidFill>
                    <a:schemeClr val="bg1"/>
                  </a:solidFill>
                  <a:cs typeface="Arial" panose="020B0604020202020204" pitchFamily="34" charset="0"/>
                </a:rPr>
                <a:t>eget</a:t>
              </a:r>
              <a:r>
                <a:rPr lang="en-US" altLang="zh-CN" sz="1333" dirty="0">
                  <a:solidFill>
                    <a:schemeClr val="bg1"/>
                  </a:solidFill>
                  <a:cs typeface="Arial" panose="020B0604020202020204" pitchFamily="34" charset="0"/>
                </a:rPr>
                <a:t> dolor. </a:t>
              </a:r>
              <a:endParaRPr lang="zh-CN" altLang="en-US" sz="1333" dirty="0">
                <a:solidFill>
                  <a:schemeClr val="bg1"/>
                </a:solidFill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1356471" y="4383126"/>
              <a:ext cx="1757854" cy="37965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a-DK" altLang="zh-CN" sz="1867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Lorem ipsum</a:t>
              </a:r>
              <a:endParaRPr lang="zh-CN" altLang="en-US" sz="1867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8139973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2"/>
          <p:cNvGrpSpPr/>
          <p:nvPr/>
        </p:nvGrpSpPr>
        <p:grpSpPr>
          <a:xfrm flipV="1">
            <a:off x="0" y="6741885"/>
            <a:ext cx="12192000" cy="116115"/>
            <a:chOff x="1239791" y="3373704"/>
            <a:chExt cx="5327375" cy="56535"/>
          </a:xfrm>
        </p:grpSpPr>
        <p:sp>
          <p:nvSpPr>
            <p:cNvPr id="5" name="矩形 4"/>
            <p:cNvSpPr/>
            <p:nvPr/>
          </p:nvSpPr>
          <p:spPr>
            <a:xfrm>
              <a:off x="1239791" y="3373704"/>
              <a:ext cx="1068443" cy="56535"/>
            </a:xfrm>
            <a:prstGeom prst="rect">
              <a:avLst/>
            </a:prstGeom>
            <a:solidFill>
              <a:srgbClr val="D8D8D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2400" kern="0">
                <a:solidFill>
                  <a:prstClr val="white"/>
                </a:solidFill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5498723" y="3373704"/>
              <a:ext cx="1068443" cy="56535"/>
            </a:xfrm>
            <a:prstGeom prst="rect">
              <a:avLst/>
            </a:prstGeom>
            <a:solidFill>
              <a:srgbClr val="D8D8D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2400" kern="0">
                <a:solidFill>
                  <a:prstClr val="white"/>
                </a:solidFill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2305265" y="3373704"/>
              <a:ext cx="1068443" cy="56535"/>
            </a:xfrm>
            <a:prstGeom prst="rect">
              <a:avLst/>
            </a:prstGeom>
            <a:solidFill>
              <a:srgbClr val="222C4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2400" kern="0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4433247" y="3373704"/>
              <a:ext cx="1068443" cy="56535"/>
            </a:xfrm>
            <a:prstGeom prst="rect">
              <a:avLst/>
            </a:prstGeom>
            <a:solidFill>
              <a:srgbClr val="222C4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2400" kern="0">
                <a:solidFill>
                  <a:prstClr val="white"/>
                </a:solidFill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3370741" y="3373704"/>
              <a:ext cx="1068443" cy="56535"/>
            </a:xfrm>
            <a:prstGeom prst="rect">
              <a:avLst/>
            </a:prstGeom>
            <a:solidFill>
              <a:srgbClr val="D8D8D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2400" kern="0">
                <a:solidFill>
                  <a:prstClr val="white"/>
                </a:solidFill>
              </a:endParaRPr>
            </a:p>
          </p:txBody>
        </p:sp>
      </p:grpSp>
      <p:sp>
        <p:nvSpPr>
          <p:cNvPr id="10" name="页外连接符 9"/>
          <p:cNvSpPr/>
          <p:nvPr/>
        </p:nvSpPr>
        <p:spPr>
          <a:xfrm>
            <a:off x="449451" y="0"/>
            <a:ext cx="592474" cy="945397"/>
          </a:xfrm>
          <a:prstGeom prst="flowChartOffpageConnector">
            <a:avLst/>
          </a:prstGeom>
          <a:solidFill>
            <a:srgbClr val="222C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kumimoji="1" lang="en-US" altLang="zh-CN">
                <a:latin typeface="Microsoft YaHei" charset="-122"/>
                <a:ea typeface="Microsoft YaHei" charset="-122"/>
                <a:cs typeface="Microsoft YaHei" charset="-122"/>
              </a:rPr>
              <a:t>Title</a:t>
            </a:r>
            <a:endParaRPr kumimoji="1" lang="zh-CN" altLang="en-US" dirty="0"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grpSp>
        <p:nvGrpSpPr>
          <p:cNvPr id="11" name="그룹 7"/>
          <p:cNvGrpSpPr/>
          <p:nvPr/>
        </p:nvGrpSpPr>
        <p:grpSpPr>
          <a:xfrm flipH="1">
            <a:off x="1927599" y="1915138"/>
            <a:ext cx="3279173" cy="3270611"/>
            <a:chOff x="3187982" y="2490865"/>
            <a:chExt cx="2768036" cy="2760808"/>
          </a:xfrm>
        </p:grpSpPr>
        <p:sp>
          <p:nvSpPr>
            <p:cNvPr id="12" name="원호 8"/>
            <p:cNvSpPr/>
            <p:nvPr/>
          </p:nvSpPr>
          <p:spPr>
            <a:xfrm>
              <a:off x="3187982" y="2490865"/>
              <a:ext cx="2760809" cy="2760808"/>
            </a:xfrm>
            <a:prstGeom prst="arc">
              <a:avLst>
                <a:gd name="adj1" fmla="val 16200000"/>
                <a:gd name="adj2" fmla="val 16115733"/>
              </a:avLst>
            </a:prstGeom>
            <a:ln w="276225" cap="rnd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ko-KR" altLang="en-US" sz="2133">
                <a:solidFill>
                  <a:srgbClr val="222D47"/>
                </a:solidFill>
              </a:endParaRPr>
            </a:p>
          </p:txBody>
        </p:sp>
        <p:sp>
          <p:nvSpPr>
            <p:cNvPr id="13" name="원호 9"/>
            <p:cNvSpPr/>
            <p:nvPr/>
          </p:nvSpPr>
          <p:spPr>
            <a:xfrm>
              <a:off x="3514199" y="2809856"/>
              <a:ext cx="2122829" cy="2122827"/>
            </a:xfrm>
            <a:prstGeom prst="arc">
              <a:avLst>
                <a:gd name="adj1" fmla="val 16200000"/>
                <a:gd name="adj2" fmla="val 16141882"/>
              </a:avLst>
            </a:prstGeom>
            <a:ln w="276225" cap="rnd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ko-KR" altLang="en-US" sz="2133">
                <a:solidFill>
                  <a:srgbClr val="222D47"/>
                </a:solidFill>
              </a:endParaRPr>
            </a:p>
          </p:txBody>
        </p:sp>
        <p:sp>
          <p:nvSpPr>
            <p:cNvPr id="14" name="원호 10"/>
            <p:cNvSpPr/>
            <p:nvPr/>
          </p:nvSpPr>
          <p:spPr>
            <a:xfrm>
              <a:off x="3195209" y="2490865"/>
              <a:ext cx="2760809" cy="2760808"/>
            </a:xfrm>
            <a:prstGeom prst="arc">
              <a:avLst>
                <a:gd name="adj1" fmla="val 16200000"/>
                <a:gd name="adj2" fmla="val 9400271"/>
              </a:avLst>
            </a:prstGeom>
            <a:ln w="276225" cap="rnd">
              <a:solidFill>
                <a:srgbClr val="A6A5A4"/>
              </a:solidFill>
            </a:ln>
            <a:effectLst>
              <a:outerShdw blurRad="63500" sx="102000" sy="102000" algn="ctr" rotWithShape="0">
                <a:prstClr val="black">
                  <a:alpha val="1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ko-KR" altLang="en-US" sz="2133">
                <a:solidFill>
                  <a:srgbClr val="222D47"/>
                </a:solidFill>
              </a:endParaRPr>
            </a:p>
          </p:txBody>
        </p:sp>
        <p:sp>
          <p:nvSpPr>
            <p:cNvPr id="15" name="원호 11"/>
            <p:cNvSpPr/>
            <p:nvPr/>
          </p:nvSpPr>
          <p:spPr>
            <a:xfrm>
              <a:off x="3514199" y="2809856"/>
              <a:ext cx="2122829" cy="2122827"/>
            </a:xfrm>
            <a:prstGeom prst="arc">
              <a:avLst>
                <a:gd name="adj1" fmla="val 16200000"/>
                <a:gd name="adj2" fmla="val 5418629"/>
              </a:avLst>
            </a:prstGeom>
            <a:ln w="276225" cap="rnd">
              <a:solidFill>
                <a:srgbClr val="222D47"/>
              </a:solidFill>
            </a:ln>
            <a:effectLst>
              <a:outerShdw blurRad="63500" sx="102000" sy="102000" algn="ctr" rotWithShape="0">
                <a:prstClr val="black">
                  <a:alpha val="1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ko-KR" altLang="en-US" sz="2133">
                <a:solidFill>
                  <a:srgbClr val="222D47"/>
                </a:solidFill>
              </a:endParaRPr>
            </a:p>
          </p:txBody>
        </p:sp>
        <p:sp>
          <p:nvSpPr>
            <p:cNvPr id="16" name="원호 12"/>
            <p:cNvSpPr/>
            <p:nvPr/>
          </p:nvSpPr>
          <p:spPr>
            <a:xfrm>
              <a:off x="3835784" y="3131441"/>
              <a:ext cx="1479659" cy="1479656"/>
            </a:xfrm>
            <a:prstGeom prst="arc">
              <a:avLst>
                <a:gd name="adj1" fmla="val 16200000"/>
                <a:gd name="adj2" fmla="val 16147260"/>
              </a:avLst>
            </a:prstGeom>
            <a:ln w="276225" cap="rnd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ko-KR" altLang="en-US" sz="2133">
                <a:solidFill>
                  <a:srgbClr val="222D47"/>
                </a:solidFill>
              </a:endParaRPr>
            </a:p>
          </p:txBody>
        </p:sp>
        <p:sp>
          <p:nvSpPr>
            <p:cNvPr id="17" name="원호 13"/>
            <p:cNvSpPr/>
            <p:nvPr/>
          </p:nvSpPr>
          <p:spPr>
            <a:xfrm>
              <a:off x="3835784" y="3131441"/>
              <a:ext cx="1479659" cy="1479656"/>
            </a:xfrm>
            <a:prstGeom prst="arc">
              <a:avLst>
                <a:gd name="adj1" fmla="val 16200000"/>
                <a:gd name="adj2" fmla="val 20963023"/>
              </a:avLst>
            </a:prstGeom>
            <a:ln w="276225" cap="rnd">
              <a:solidFill>
                <a:srgbClr val="222D47"/>
              </a:solidFill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ko-KR" altLang="en-US" sz="2133">
                <a:solidFill>
                  <a:srgbClr val="222D47"/>
                </a:solidFill>
              </a:endParaRPr>
            </a:p>
          </p:txBody>
        </p:sp>
      </p:grpSp>
      <p:cxnSp>
        <p:nvCxnSpPr>
          <p:cNvPr id="18" name="직선 화살표 연결선 14"/>
          <p:cNvCxnSpPr/>
          <p:nvPr/>
        </p:nvCxnSpPr>
        <p:spPr>
          <a:xfrm>
            <a:off x="3721839" y="1915138"/>
            <a:ext cx="3143781" cy="0"/>
          </a:xfrm>
          <a:prstGeom prst="straightConnector1">
            <a:avLst/>
          </a:prstGeom>
          <a:ln w="12700">
            <a:solidFill>
              <a:srgbClr val="222D47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그룹 15"/>
          <p:cNvGrpSpPr/>
          <p:nvPr/>
        </p:nvGrpSpPr>
        <p:grpSpPr>
          <a:xfrm>
            <a:off x="3721840" y="2296939"/>
            <a:ext cx="3143779" cy="946419"/>
            <a:chOff x="2524539" y="2858703"/>
            <a:chExt cx="1932564" cy="750303"/>
          </a:xfrm>
        </p:grpSpPr>
        <p:cxnSp>
          <p:nvCxnSpPr>
            <p:cNvPr id="20" name="직선 화살표 연결선 16"/>
            <p:cNvCxnSpPr/>
            <p:nvPr/>
          </p:nvCxnSpPr>
          <p:spPr>
            <a:xfrm>
              <a:off x="2524539" y="2858703"/>
              <a:ext cx="1749287" cy="0"/>
            </a:xfrm>
            <a:prstGeom prst="straightConnector1">
              <a:avLst/>
            </a:prstGeom>
            <a:ln w="12700">
              <a:solidFill>
                <a:srgbClr val="222D47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직선 연결선 17"/>
            <p:cNvCxnSpPr/>
            <p:nvPr/>
          </p:nvCxnSpPr>
          <p:spPr>
            <a:xfrm>
              <a:off x="4273826" y="2858703"/>
              <a:ext cx="0" cy="750303"/>
            </a:xfrm>
            <a:prstGeom prst="line">
              <a:avLst/>
            </a:prstGeom>
            <a:ln w="12700">
              <a:solidFill>
                <a:srgbClr val="222D47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직선 화살표 연결선 18"/>
            <p:cNvCxnSpPr/>
            <p:nvPr/>
          </p:nvCxnSpPr>
          <p:spPr>
            <a:xfrm flipH="1">
              <a:off x="4273828" y="3609006"/>
              <a:ext cx="183275" cy="0"/>
            </a:xfrm>
            <a:prstGeom prst="straightConnector1">
              <a:avLst/>
            </a:prstGeom>
            <a:ln w="12700">
              <a:solidFill>
                <a:srgbClr val="222D47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그룹 19"/>
          <p:cNvGrpSpPr/>
          <p:nvPr/>
        </p:nvGrpSpPr>
        <p:grpSpPr>
          <a:xfrm>
            <a:off x="3721837" y="2673722"/>
            <a:ext cx="3120235" cy="1919615"/>
            <a:chOff x="2524539" y="2858703"/>
            <a:chExt cx="2375859" cy="750303"/>
          </a:xfrm>
        </p:grpSpPr>
        <p:cxnSp>
          <p:nvCxnSpPr>
            <p:cNvPr id="24" name="직선 화살표 연결선 20"/>
            <p:cNvCxnSpPr/>
            <p:nvPr/>
          </p:nvCxnSpPr>
          <p:spPr>
            <a:xfrm>
              <a:off x="2524539" y="2858703"/>
              <a:ext cx="1749287" cy="0"/>
            </a:xfrm>
            <a:prstGeom prst="straightConnector1">
              <a:avLst/>
            </a:prstGeom>
            <a:ln w="12700">
              <a:solidFill>
                <a:srgbClr val="222D47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직선 연결선 21"/>
            <p:cNvCxnSpPr/>
            <p:nvPr/>
          </p:nvCxnSpPr>
          <p:spPr>
            <a:xfrm>
              <a:off x="4273826" y="2858703"/>
              <a:ext cx="0" cy="750303"/>
            </a:xfrm>
            <a:prstGeom prst="line">
              <a:avLst/>
            </a:prstGeom>
            <a:ln w="12700">
              <a:solidFill>
                <a:srgbClr val="222D47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직선 화살표 연결선 22"/>
            <p:cNvCxnSpPr/>
            <p:nvPr/>
          </p:nvCxnSpPr>
          <p:spPr>
            <a:xfrm flipH="1">
              <a:off x="4273830" y="3609006"/>
              <a:ext cx="626568" cy="0"/>
            </a:xfrm>
            <a:prstGeom prst="straightConnector1">
              <a:avLst/>
            </a:prstGeom>
            <a:ln w="12700">
              <a:solidFill>
                <a:srgbClr val="222D47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1" name="Freeform 10"/>
          <p:cNvSpPr>
            <a:spLocks noEditPoints="1"/>
          </p:cNvSpPr>
          <p:nvPr/>
        </p:nvSpPr>
        <p:spPr bwMode="auto">
          <a:xfrm>
            <a:off x="3310477" y="3200644"/>
            <a:ext cx="513416" cy="699599"/>
          </a:xfrm>
          <a:custGeom>
            <a:avLst/>
            <a:gdLst>
              <a:gd name="T0" fmla="*/ 503 w 821"/>
              <a:gd name="T1" fmla="*/ 872 h 1114"/>
              <a:gd name="T2" fmla="*/ 575 w 821"/>
              <a:gd name="T3" fmla="*/ 807 h 1114"/>
              <a:gd name="T4" fmla="*/ 210 w 821"/>
              <a:gd name="T5" fmla="*/ 814 h 1114"/>
              <a:gd name="T6" fmla="*/ 287 w 821"/>
              <a:gd name="T7" fmla="*/ 858 h 1114"/>
              <a:gd name="T8" fmla="*/ 357 w 821"/>
              <a:gd name="T9" fmla="*/ 870 h 1114"/>
              <a:gd name="T10" fmla="*/ 483 w 821"/>
              <a:gd name="T11" fmla="*/ 0 h 1114"/>
              <a:gd name="T12" fmla="*/ 538 w 821"/>
              <a:gd name="T13" fmla="*/ 50 h 1114"/>
              <a:gd name="T14" fmla="*/ 623 w 821"/>
              <a:gd name="T15" fmla="*/ 58 h 1114"/>
              <a:gd name="T16" fmla="*/ 661 w 821"/>
              <a:gd name="T17" fmla="*/ 103 h 1114"/>
              <a:gd name="T18" fmla="*/ 719 w 821"/>
              <a:gd name="T19" fmla="*/ 160 h 1114"/>
              <a:gd name="T20" fmla="*/ 763 w 821"/>
              <a:gd name="T21" fmla="*/ 199 h 1114"/>
              <a:gd name="T22" fmla="*/ 771 w 821"/>
              <a:gd name="T23" fmla="*/ 283 h 1114"/>
              <a:gd name="T24" fmla="*/ 821 w 821"/>
              <a:gd name="T25" fmla="*/ 339 h 1114"/>
              <a:gd name="T26" fmla="*/ 787 w 821"/>
              <a:gd name="T27" fmla="*/ 416 h 1114"/>
              <a:gd name="T28" fmla="*/ 821 w 821"/>
              <a:gd name="T29" fmla="*/ 492 h 1114"/>
              <a:gd name="T30" fmla="*/ 759 w 821"/>
              <a:gd name="T31" fmla="*/ 555 h 1114"/>
              <a:gd name="T32" fmla="*/ 761 w 821"/>
              <a:gd name="T33" fmla="*/ 638 h 1114"/>
              <a:gd name="T34" fmla="*/ 686 w 821"/>
              <a:gd name="T35" fmla="*/ 670 h 1114"/>
              <a:gd name="T36" fmla="*/ 654 w 821"/>
              <a:gd name="T37" fmla="*/ 746 h 1114"/>
              <a:gd name="T38" fmla="*/ 588 w 821"/>
              <a:gd name="T39" fmla="*/ 757 h 1114"/>
              <a:gd name="T40" fmla="*/ 518 w 821"/>
              <a:gd name="T41" fmla="*/ 801 h 1114"/>
              <a:gd name="T42" fmla="*/ 462 w 821"/>
              <a:gd name="T43" fmla="*/ 811 h 1114"/>
              <a:gd name="T44" fmla="*/ 380 w 821"/>
              <a:gd name="T45" fmla="*/ 798 h 1114"/>
              <a:gd name="T46" fmla="*/ 316 w 821"/>
              <a:gd name="T47" fmla="*/ 814 h 1114"/>
              <a:gd name="T48" fmla="*/ 257 w 821"/>
              <a:gd name="T49" fmla="*/ 756 h 1114"/>
              <a:gd name="T50" fmla="*/ 174 w 821"/>
              <a:gd name="T51" fmla="*/ 756 h 1114"/>
              <a:gd name="T52" fmla="*/ 145 w 821"/>
              <a:gd name="T53" fmla="*/ 677 h 1114"/>
              <a:gd name="T54" fmla="*/ 63 w 821"/>
              <a:gd name="T55" fmla="*/ 643 h 1114"/>
              <a:gd name="T56" fmla="*/ 65 w 821"/>
              <a:gd name="T57" fmla="*/ 559 h 1114"/>
              <a:gd name="T58" fmla="*/ 4 w 821"/>
              <a:gd name="T59" fmla="*/ 501 h 1114"/>
              <a:gd name="T60" fmla="*/ 29 w 821"/>
              <a:gd name="T61" fmla="*/ 432 h 1114"/>
              <a:gd name="T62" fmla="*/ 4 w 821"/>
              <a:gd name="T63" fmla="*/ 349 h 1114"/>
              <a:gd name="T64" fmla="*/ 31 w 821"/>
              <a:gd name="T65" fmla="*/ 297 h 1114"/>
              <a:gd name="T66" fmla="*/ 61 w 821"/>
              <a:gd name="T67" fmla="*/ 222 h 1114"/>
              <a:gd name="T68" fmla="*/ 80 w 821"/>
              <a:gd name="T69" fmla="*/ 166 h 1114"/>
              <a:gd name="T70" fmla="*/ 155 w 821"/>
              <a:gd name="T71" fmla="*/ 126 h 1114"/>
              <a:gd name="T72" fmla="*/ 188 w 821"/>
              <a:gd name="T73" fmla="*/ 58 h 1114"/>
              <a:gd name="T74" fmla="*/ 271 w 821"/>
              <a:gd name="T75" fmla="*/ 61 h 1114"/>
              <a:gd name="T76" fmla="*/ 330 w 821"/>
              <a:gd name="T77" fmla="*/ 0 h 1114"/>
              <a:gd name="T78" fmla="*/ 411 w 821"/>
              <a:gd name="T79" fmla="*/ 35 h 1114"/>
              <a:gd name="T80" fmla="*/ 380 w 821"/>
              <a:gd name="T81" fmla="*/ 122 h 1114"/>
              <a:gd name="T82" fmla="*/ 210 w 821"/>
              <a:gd name="T83" fmla="*/ 201 h 1114"/>
              <a:gd name="T84" fmla="*/ 123 w 821"/>
              <a:gd name="T85" fmla="*/ 371 h 1114"/>
              <a:gd name="T86" fmla="*/ 155 w 821"/>
              <a:gd name="T87" fmla="*/ 549 h 1114"/>
              <a:gd name="T88" fmla="*/ 294 w 821"/>
              <a:gd name="T89" fmla="*/ 676 h 1114"/>
              <a:gd name="T90" fmla="*/ 486 w 821"/>
              <a:gd name="T91" fmla="*/ 692 h 1114"/>
              <a:gd name="T92" fmla="*/ 639 w 821"/>
              <a:gd name="T93" fmla="*/ 591 h 1114"/>
              <a:gd name="T94" fmla="*/ 702 w 821"/>
              <a:gd name="T95" fmla="*/ 414 h 1114"/>
              <a:gd name="T96" fmla="*/ 640 w 821"/>
              <a:gd name="T97" fmla="*/ 232 h 1114"/>
              <a:gd name="T98" fmla="*/ 411 w 821"/>
              <a:gd name="T99" fmla="*/ 173 h 1114"/>
              <a:gd name="T100" fmla="*/ 621 w 821"/>
              <a:gd name="T101" fmla="*/ 297 h 1114"/>
              <a:gd name="T102" fmla="*/ 621 w 821"/>
              <a:gd name="T103" fmla="*/ 524 h 1114"/>
              <a:gd name="T104" fmla="*/ 411 w 821"/>
              <a:gd name="T105" fmla="*/ 648 h 1114"/>
              <a:gd name="T106" fmla="*/ 213 w 821"/>
              <a:gd name="T107" fmla="*/ 543 h 1114"/>
              <a:gd name="T108" fmla="*/ 191 w 821"/>
              <a:gd name="T109" fmla="*/ 317 h 1114"/>
              <a:gd name="T110" fmla="*/ 387 w 821"/>
              <a:gd name="T111" fmla="*/ 174 h 1114"/>
              <a:gd name="T112" fmla="*/ 578 w 821"/>
              <a:gd name="T113" fmla="*/ 355 h 1114"/>
              <a:gd name="T114" fmla="*/ 514 w 821"/>
              <a:gd name="T115" fmla="*/ 552 h 1114"/>
              <a:gd name="T116" fmla="*/ 311 w 821"/>
              <a:gd name="T117" fmla="*/ 555 h 1114"/>
              <a:gd name="T118" fmla="*/ 243 w 821"/>
              <a:gd name="T119" fmla="*/ 365 h 1114"/>
              <a:gd name="T120" fmla="*/ 398 w 821"/>
              <a:gd name="T121" fmla="*/ 240 h 1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821" h="1114">
                <a:moveTo>
                  <a:pt x="611" y="814"/>
                </a:moveTo>
                <a:lnTo>
                  <a:pt x="665" y="1074"/>
                </a:lnTo>
                <a:lnTo>
                  <a:pt x="578" y="1052"/>
                </a:lnTo>
                <a:lnTo>
                  <a:pt x="514" y="1114"/>
                </a:lnTo>
                <a:lnTo>
                  <a:pt x="465" y="870"/>
                </a:lnTo>
                <a:lnTo>
                  <a:pt x="465" y="870"/>
                </a:lnTo>
                <a:lnTo>
                  <a:pt x="476" y="872"/>
                </a:lnTo>
                <a:lnTo>
                  <a:pt x="487" y="873"/>
                </a:lnTo>
                <a:lnTo>
                  <a:pt x="487" y="873"/>
                </a:lnTo>
                <a:lnTo>
                  <a:pt x="495" y="873"/>
                </a:lnTo>
                <a:lnTo>
                  <a:pt x="503" y="872"/>
                </a:lnTo>
                <a:lnTo>
                  <a:pt x="503" y="872"/>
                </a:lnTo>
                <a:lnTo>
                  <a:pt x="514" y="868"/>
                </a:lnTo>
                <a:lnTo>
                  <a:pt x="525" y="864"/>
                </a:lnTo>
                <a:lnTo>
                  <a:pt x="534" y="858"/>
                </a:lnTo>
                <a:lnTo>
                  <a:pt x="542" y="851"/>
                </a:lnTo>
                <a:lnTo>
                  <a:pt x="549" y="845"/>
                </a:lnTo>
                <a:lnTo>
                  <a:pt x="556" y="835"/>
                </a:lnTo>
                <a:lnTo>
                  <a:pt x="569" y="817"/>
                </a:lnTo>
                <a:lnTo>
                  <a:pt x="569" y="817"/>
                </a:lnTo>
                <a:lnTo>
                  <a:pt x="575" y="807"/>
                </a:lnTo>
                <a:lnTo>
                  <a:pt x="575" y="807"/>
                </a:lnTo>
                <a:lnTo>
                  <a:pt x="586" y="809"/>
                </a:lnTo>
                <a:lnTo>
                  <a:pt x="586" y="809"/>
                </a:lnTo>
                <a:lnTo>
                  <a:pt x="599" y="813"/>
                </a:lnTo>
                <a:lnTo>
                  <a:pt x="611" y="814"/>
                </a:lnTo>
                <a:lnTo>
                  <a:pt x="611" y="814"/>
                </a:lnTo>
                <a:close/>
                <a:moveTo>
                  <a:pt x="357" y="870"/>
                </a:moveTo>
                <a:lnTo>
                  <a:pt x="307" y="1114"/>
                </a:lnTo>
                <a:lnTo>
                  <a:pt x="243" y="1052"/>
                </a:lnTo>
                <a:lnTo>
                  <a:pt x="156" y="1074"/>
                </a:lnTo>
                <a:lnTo>
                  <a:pt x="210" y="814"/>
                </a:lnTo>
                <a:lnTo>
                  <a:pt x="210" y="814"/>
                </a:lnTo>
                <a:lnTo>
                  <a:pt x="222" y="813"/>
                </a:lnTo>
                <a:lnTo>
                  <a:pt x="235" y="809"/>
                </a:lnTo>
                <a:lnTo>
                  <a:pt x="235" y="809"/>
                </a:lnTo>
                <a:lnTo>
                  <a:pt x="246" y="807"/>
                </a:lnTo>
                <a:lnTo>
                  <a:pt x="246" y="807"/>
                </a:lnTo>
                <a:lnTo>
                  <a:pt x="253" y="817"/>
                </a:lnTo>
                <a:lnTo>
                  <a:pt x="253" y="817"/>
                </a:lnTo>
                <a:lnTo>
                  <a:pt x="263" y="832"/>
                </a:lnTo>
                <a:lnTo>
                  <a:pt x="275" y="846"/>
                </a:lnTo>
                <a:lnTo>
                  <a:pt x="281" y="853"/>
                </a:lnTo>
                <a:lnTo>
                  <a:pt x="287" y="858"/>
                </a:lnTo>
                <a:lnTo>
                  <a:pt x="295" y="863"/>
                </a:lnTo>
                <a:lnTo>
                  <a:pt x="304" y="867"/>
                </a:lnTo>
                <a:lnTo>
                  <a:pt x="304" y="867"/>
                </a:lnTo>
                <a:lnTo>
                  <a:pt x="311" y="870"/>
                </a:lnTo>
                <a:lnTo>
                  <a:pt x="319" y="872"/>
                </a:lnTo>
                <a:lnTo>
                  <a:pt x="319" y="872"/>
                </a:lnTo>
                <a:lnTo>
                  <a:pt x="330" y="873"/>
                </a:lnTo>
                <a:lnTo>
                  <a:pt x="339" y="873"/>
                </a:lnTo>
                <a:lnTo>
                  <a:pt x="348" y="872"/>
                </a:lnTo>
                <a:lnTo>
                  <a:pt x="357" y="870"/>
                </a:lnTo>
                <a:lnTo>
                  <a:pt x="357" y="870"/>
                </a:lnTo>
                <a:close/>
                <a:moveTo>
                  <a:pt x="411" y="35"/>
                </a:moveTo>
                <a:lnTo>
                  <a:pt x="411" y="35"/>
                </a:lnTo>
                <a:lnTo>
                  <a:pt x="416" y="35"/>
                </a:lnTo>
                <a:lnTo>
                  <a:pt x="421" y="33"/>
                </a:lnTo>
                <a:lnTo>
                  <a:pt x="431" y="29"/>
                </a:lnTo>
                <a:lnTo>
                  <a:pt x="441" y="23"/>
                </a:lnTo>
                <a:lnTo>
                  <a:pt x="452" y="16"/>
                </a:lnTo>
                <a:lnTo>
                  <a:pt x="462" y="9"/>
                </a:lnTo>
                <a:lnTo>
                  <a:pt x="472" y="4"/>
                </a:lnTo>
                <a:lnTo>
                  <a:pt x="477" y="1"/>
                </a:lnTo>
                <a:lnTo>
                  <a:pt x="483" y="0"/>
                </a:lnTo>
                <a:lnTo>
                  <a:pt x="487" y="0"/>
                </a:lnTo>
                <a:lnTo>
                  <a:pt x="493" y="0"/>
                </a:lnTo>
                <a:lnTo>
                  <a:pt x="493" y="0"/>
                </a:lnTo>
                <a:lnTo>
                  <a:pt x="497" y="1"/>
                </a:lnTo>
                <a:lnTo>
                  <a:pt x="502" y="4"/>
                </a:lnTo>
                <a:lnTo>
                  <a:pt x="506" y="7"/>
                </a:lnTo>
                <a:lnTo>
                  <a:pt x="510" y="12"/>
                </a:lnTo>
                <a:lnTo>
                  <a:pt x="517" y="20"/>
                </a:lnTo>
                <a:lnTo>
                  <a:pt x="524" y="30"/>
                </a:lnTo>
                <a:lnTo>
                  <a:pt x="530" y="40"/>
                </a:lnTo>
                <a:lnTo>
                  <a:pt x="538" y="50"/>
                </a:lnTo>
                <a:lnTo>
                  <a:pt x="545" y="58"/>
                </a:lnTo>
                <a:lnTo>
                  <a:pt x="550" y="61"/>
                </a:lnTo>
                <a:lnTo>
                  <a:pt x="554" y="63"/>
                </a:lnTo>
                <a:lnTo>
                  <a:pt x="554" y="63"/>
                </a:lnTo>
                <a:lnTo>
                  <a:pt x="560" y="65"/>
                </a:lnTo>
                <a:lnTo>
                  <a:pt x="565" y="65"/>
                </a:lnTo>
                <a:lnTo>
                  <a:pt x="576" y="66"/>
                </a:lnTo>
                <a:lnTo>
                  <a:pt x="588" y="64"/>
                </a:lnTo>
                <a:lnTo>
                  <a:pt x="600" y="62"/>
                </a:lnTo>
                <a:lnTo>
                  <a:pt x="611" y="60"/>
                </a:lnTo>
                <a:lnTo>
                  <a:pt x="623" y="58"/>
                </a:lnTo>
                <a:lnTo>
                  <a:pt x="629" y="58"/>
                </a:lnTo>
                <a:lnTo>
                  <a:pt x="634" y="58"/>
                </a:lnTo>
                <a:lnTo>
                  <a:pt x="639" y="61"/>
                </a:lnTo>
                <a:lnTo>
                  <a:pt x="643" y="63"/>
                </a:lnTo>
                <a:lnTo>
                  <a:pt x="643" y="63"/>
                </a:lnTo>
                <a:lnTo>
                  <a:pt x="647" y="66"/>
                </a:lnTo>
                <a:lnTo>
                  <a:pt x="650" y="70"/>
                </a:lnTo>
                <a:lnTo>
                  <a:pt x="654" y="74"/>
                </a:lnTo>
                <a:lnTo>
                  <a:pt x="655" y="79"/>
                </a:lnTo>
                <a:lnTo>
                  <a:pt x="658" y="90"/>
                </a:lnTo>
                <a:lnTo>
                  <a:pt x="661" y="103"/>
                </a:lnTo>
                <a:lnTo>
                  <a:pt x="663" y="114"/>
                </a:lnTo>
                <a:lnTo>
                  <a:pt x="666" y="126"/>
                </a:lnTo>
                <a:lnTo>
                  <a:pt x="671" y="136"/>
                </a:lnTo>
                <a:lnTo>
                  <a:pt x="673" y="141"/>
                </a:lnTo>
                <a:lnTo>
                  <a:pt x="677" y="144"/>
                </a:lnTo>
                <a:lnTo>
                  <a:pt x="677" y="144"/>
                </a:lnTo>
                <a:lnTo>
                  <a:pt x="681" y="149"/>
                </a:lnTo>
                <a:lnTo>
                  <a:pt x="685" y="151"/>
                </a:lnTo>
                <a:lnTo>
                  <a:pt x="695" y="155"/>
                </a:lnTo>
                <a:lnTo>
                  <a:pt x="706" y="158"/>
                </a:lnTo>
                <a:lnTo>
                  <a:pt x="719" y="160"/>
                </a:lnTo>
                <a:lnTo>
                  <a:pt x="731" y="163"/>
                </a:lnTo>
                <a:lnTo>
                  <a:pt x="742" y="166"/>
                </a:lnTo>
                <a:lnTo>
                  <a:pt x="747" y="168"/>
                </a:lnTo>
                <a:lnTo>
                  <a:pt x="752" y="171"/>
                </a:lnTo>
                <a:lnTo>
                  <a:pt x="755" y="174"/>
                </a:lnTo>
                <a:lnTo>
                  <a:pt x="759" y="178"/>
                </a:lnTo>
                <a:lnTo>
                  <a:pt x="759" y="178"/>
                </a:lnTo>
                <a:lnTo>
                  <a:pt x="761" y="183"/>
                </a:lnTo>
                <a:lnTo>
                  <a:pt x="763" y="187"/>
                </a:lnTo>
                <a:lnTo>
                  <a:pt x="763" y="193"/>
                </a:lnTo>
                <a:lnTo>
                  <a:pt x="763" y="199"/>
                </a:lnTo>
                <a:lnTo>
                  <a:pt x="762" y="210"/>
                </a:lnTo>
                <a:lnTo>
                  <a:pt x="760" y="222"/>
                </a:lnTo>
                <a:lnTo>
                  <a:pt x="758" y="234"/>
                </a:lnTo>
                <a:lnTo>
                  <a:pt x="755" y="246"/>
                </a:lnTo>
                <a:lnTo>
                  <a:pt x="755" y="257"/>
                </a:lnTo>
                <a:lnTo>
                  <a:pt x="756" y="262"/>
                </a:lnTo>
                <a:lnTo>
                  <a:pt x="759" y="266"/>
                </a:lnTo>
                <a:lnTo>
                  <a:pt x="759" y="266"/>
                </a:lnTo>
                <a:lnTo>
                  <a:pt x="761" y="272"/>
                </a:lnTo>
                <a:lnTo>
                  <a:pt x="763" y="275"/>
                </a:lnTo>
                <a:lnTo>
                  <a:pt x="771" y="283"/>
                </a:lnTo>
                <a:lnTo>
                  <a:pt x="780" y="290"/>
                </a:lnTo>
                <a:lnTo>
                  <a:pt x="791" y="297"/>
                </a:lnTo>
                <a:lnTo>
                  <a:pt x="801" y="304"/>
                </a:lnTo>
                <a:lnTo>
                  <a:pt x="810" y="312"/>
                </a:lnTo>
                <a:lnTo>
                  <a:pt x="815" y="315"/>
                </a:lnTo>
                <a:lnTo>
                  <a:pt x="817" y="320"/>
                </a:lnTo>
                <a:lnTo>
                  <a:pt x="819" y="324"/>
                </a:lnTo>
                <a:lnTo>
                  <a:pt x="821" y="329"/>
                </a:lnTo>
                <a:lnTo>
                  <a:pt x="821" y="329"/>
                </a:lnTo>
                <a:lnTo>
                  <a:pt x="821" y="335"/>
                </a:lnTo>
                <a:lnTo>
                  <a:pt x="821" y="339"/>
                </a:lnTo>
                <a:lnTo>
                  <a:pt x="820" y="344"/>
                </a:lnTo>
                <a:lnTo>
                  <a:pt x="818" y="349"/>
                </a:lnTo>
                <a:lnTo>
                  <a:pt x="812" y="360"/>
                </a:lnTo>
                <a:lnTo>
                  <a:pt x="805" y="370"/>
                </a:lnTo>
                <a:lnTo>
                  <a:pt x="799" y="380"/>
                </a:lnTo>
                <a:lnTo>
                  <a:pt x="793" y="390"/>
                </a:lnTo>
                <a:lnTo>
                  <a:pt x="788" y="401"/>
                </a:lnTo>
                <a:lnTo>
                  <a:pt x="787" y="405"/>
                </a:lnTo>
                <a:lnTo>
                  <a:pt x="787" y="411"/>
                </a:lnTo>
                <a:lnTo>
                  <a:pt x="787" y="411"/>
                </a:lnTo>
                <a:lnTo>
                  <a:pt x="787" y="416"/>
                </a:lnTo>
                <a:lnTo>
                  <a:pt x="788" y="421"/>
                </a:lnTo>
                <a:lnTo>
                  <a:pt x="793" y="432"/>
                </a:lnTo>
                <a:lnTo>
                  <a:pt x="799" y="442"/>
                </a:lnTo>
                <a:lnTo>
                  <a:pt x="805" y="451"/>
                </a:lnTo>
                <a:lnTo>
                  <a:pt x="812" y="461"/>
                </a:lnTo>
                <a:lnTo>
                  <a:pt x="818" y="471"/>
                </a:lnTo>
                <a:lnTo>
                  <a:pt x="820" y="477"/>
                </a:lnTo>
                <a:lnTo>
                  <a:pt x="821" y="482"/>
                </a:lnTo>
                <a:lnTo>
                  <a:pt x="821" y="487"/>
                </a:lnTo>
                <a:lnTo>
                  <a:pt x="821" y="492"/>
                </a:lnTo>
                <a:lnTo>
                  <a:pt x="821" y="492"/>
                </a:lnTo>
                <a:lnTo>
                  <a:pt x="819" y="497"/>
                </a:lnTo>
                <a:lnTo>
                  <a:pt x="817" y="501"/>
                </a:lnTo>
                <a:lnTo>
                  <a:pt x="815" y="506"/>
                </a:lnTo>
                <a:lnTo>
                  <a:pt x="810" y="510"/>
                </a:lnTo>
                <a:lnTo>
                  <a:pt x="801" y="517"/>
                </a:lnTo>
                <a:lnTo>
                  <a:pt x="791" y="524"/>
                </a:lnTo>
                <a:lnTo>
                  <a:pt x="780" y="531"/>
                </a:lnTo>
                <a:lnTo>
                  <a:pt x="771" y="538"/>
                </a:lnTo>
                <a:lnTo>
                  <a:pt x="763" y="546"/>
                </a:lnTo>
                <a:lnTo>
                  <a:pt x="761" y="550"/>
                </a:lnTo>
                <a:lnTo>
                  <a:pt x="759" y="555"/>
                </a:lnTo>
                <a:lnTo>
                  <a:pt x="759" y="555"/>
                </a:lnTo>
                <a:lnTo>
                  <a:pt x="756" y="559"/>
                </a:lnTo>
                <a:lnTo>
                  <a:pt x="755" y="565"/>
                </a:lnTo>
                <a:lnTo>
                  <a:pt x="755" y="575"/>
                </a:lnTo>
                <a:lnTo>
                  <a:pt x="758" y="587"/>
                </a:lnTo>
                <a:lnTo>
                  <a:pt x="760" y="599"/>
                </a:lnTo>
                <a:lnTo>
                  <a:pt x="762" y="612"/>
                </a:lnTo>
                <a:lnTo>
                  <a:pt x="763" y="623"/>
                </a:lnTo>
                <a:lnTo>
                  <a:pt x="763" y="629"/>
                </a:lnTo>
                <a:lnTo>
                  <a:pt x="763" y="633"/>
                </a:lnTo>
                <a:lnTo>
                  <a:pt x="761" y="638"/>
                </a:lnTo>
                <a:lnTo>
                  <a:pt x="759" y="643"/>
                </a:lnTo>
                <a:lnTo>
                  <a:pt x="759" y="643"/>
                </a:lnTo>
                <a:lnTo>
                  <a:pt x="755" y="647"/>
                </a:lnTo>
                <a:lnTo>
                  <a:pt x="752" y="651"/>
                </a:lnTo>
                <a:lnTo>
                  <a:pt x="747" y="653"/>
                </a:lnTo>
                <a:lnTo>
                  <a:pt x="742" y="655"/>
                </a:lnTo>
                <a:lnTo>
                  <a:pt x="731" y="659"/>
                </a:lnTo>
                <a:lnTo>
                  <a:pt x="719" y="661"/>
                </a:lnTo>
                <a:lnTo>
                  <a:pt x="707" y="663"/>
                </a:lnTo>
                <a:lnTo>
                  <a:pt x="695" y="665"/>
                </a:lnTo>
                <a:lnTo>
                  <a:pt x="686" y="670"/>
                </a:lnTo>
                <a:lnTo>
                  <a:pt x="681" y="673"/>
                </a:lnTo>
                <a:lnTo>
                  <a:pt x="677" y="677"/>
                </a:lnTo>
                <a:lnTo>
                  <a:pt x="677" y="677"/>
                </a:lnTo>
                <a:lnTo>
                  <a:pt x="673" y="680"/>
                </a:lnTo>
                <a:lnTo>
                  <a:pt x="671" y="685"/>
                </a:lnTo>
                <a:lnTo>
                  <a:pt x="666" y="695"/>
                </a:lnTo>
                <a:lnTo>
                  <a:pt x="663" y="706"/>
                </a:lnTo>
                <a:lnTo>
                  <a:pt x="661" y="718"/>
                </a:lnTo>
                <a:lnTo>
                  <a:pt x="658" y="730"/>
                </a:lnTo>
                <a:lnTo>
                  <a:pt x="656" y="742"/>
                </a:lnTo>
                <a:lnTo>
                  <a:pt x="654" y="746"/>
                </a:lnTo>
                <a:lnTo>
                  <a:pt x="650" y="751"/>
                </a:lnTo>
                <a:lnTo>
                  <a:pt x="647" y="756"/>
                </a:lnTo>
                <a:lnTo>
                  <a:pt x="643" y="758"/>
                </a:lnTo>
                <a:lnTo>
                  <a:pt x="643" y="758"/>
                </a:lnTo>
                <a:lnTo>
                  <a:pt x="639" y="761"/>
                </a:lnTo>
                <a:lnTo>
                  <a:pt x="634" y="762"/>
                </a:lnTo>
                <a:lnTo>
                  <a:pt x="629" y="764"/>
                </a:lnTo>
                <a:lnTo>
                  <a:pt x="623" y="764"/>
                </a:lnTo>
                <a:lnTo>
                  <a:pt x="611" y="761"/>
                </a:lnTo>
                <a:lnTo>
                  <a:pt x="600" y="759"/>
                </a:lnTo>
                <a:lnTo>
                  <a:pt x="588" y="757"/>
                </a:lnTo>
                <a:lnTo>
                  <a:pt x="576" y="756"/>
                </a:lnTo>
                <a:lnTo>
                  <a:pt x="565" y="756"/>
                </a:lnTo>
                <a:lnTo>
                  <a:pt x="560" y="757"/>
                </a:lnTo>
                <a:lnTo>
                  <a:pt x="554" y="758"/>
                </a:lnTo>
                <a:lnTo>
                  <a:pt x="554" y="758"/>
                </a:lnTo>
                <a:lnTo>
                  <a:pt x="550" y="760"/>
                </a:lnTo>
                <a:lnTo>
                  <a:pt x="546" y="764"/>
                </a:lnTo>
                <a:lnTo>
                  <a:pt x="538" y="770"/>
                </a:lnTo>
                <a:lnTo>
                  <a:pt x="530" y="781"/>
                </a:lnTo>
                <a:lnTo>
                  <a:pt x="524" y="791"/>
                </a:lnTo>
                <a:lnTo>
                  <a:pt x="518" y="801"/>
                </a:lnTo>
                <a:lnTo>
                  <a:pt x="510" y="810"/>
                </a:lnTo>
                <a:lnTo>
                  <a:pt x="506" y="814"/>
                </a:lnTo>
                <a:lnTo>
                  <a:pt x="502" y="817"/>
                </a:lnTo>
                <a:lnTo>
                  <a:pt x="497" y="819"/>
                </a:lnTo>
                <a:lnTo>
                  <a:pt x="493" y="821"/>
                </a:lnTo>
                <a:lnTo>
                  <a:pt x="493" y="821"/>
                </a:lnTo>
                <a:lnTo>
                  <a:pt x="487" y="822"/>
                </a:lnTo>
                <a:lnTo>
                  <a:pt x="483" y="821"/>
                </a:lnTo>
                <a:lnTo>
                  <a:pt x="477" y="819"/>
                </a:lnTo>
                <a:lnTo>
                  <a:pt x="472" y="817"/>
                </a:lnTo>
                <a:lnTo>
                  <a:pt x="462" y="811"/>
                </a:lnTo>
                <a:lnTo>
                  <a:pt x="452" y="805"/>
                </a:lnTo>
                <a:lnTo>
                  <a:pt x="441" y="798"/>
                </a:lnTo>
                <a:lnTo>
                  <a:pt x="431" y="792"/>
                </a:lnTo>
                <a:lnTo>
                  <a:pt x="421" y="787"/>
                </a:lnTo>
                <a:lnTo>
                  <a:pt x="416" y="787"/>
                </a:lnTo>
                <a:lnTo>
                  <a:pt x="411" y="786"/>
                </a:lnTo>
                <a:lnTo>
                  <a:pt x="411" y="786"/>
                </a:lnTo>
                <a:lnTo>
                  <a:pt x="406" y="787"/>
                </a:lnTo>
                <a:lnTo>
                  <a:pt x="400" y="787"/>
                </a:lnTo>
                <a:lnTo>
                  <a:pt x="390" y="792"/>
                </a:lnTo>
                <a:lnTo>
                  <a:pt x="380" y="798"/>
                </a:lnTo>
                <a:lnTo>
                  <a:pt x="370" y="805"/>
                </a:lnTo>
                <a:lnTo>
                  <a:pt x="359" y="811"/>
                </a:lnTo>
                <a:lnTo>
                  <a:pt x="350" y="817"/>
                </a:lnTo>
                <a:lnTo>
                  <a:pt x="344" y="819"/>
                </a:lnTo>
                <a:lnTo>
                  <a:pt x="340" y="821"/>
                </a:lnTo>
                <a:lnTo>
                  <a:pt x="334" y="822"/>
                </a:lnTo>
                <a:lnTo>
                  <a:pt x="330" y="821"/>
                </a:lnTo>
                <a:lnTo>
                  <a:pt x="330" y="821"/>
                </a:lnTo>
                <a:lnTo>
                  <a:pt x="324" y="819"/>
                </a:lnTo>
                <a:lnTo>
                  <a:pt x="319" y="817"/>
                </a:lnTo>
                <a:lnTo>
                  <a:pt x="316" y="814"/>
                </a:lnTo>
                <a:lnTo>
                  <a:pt x="311" y="810"/>
                </a:lnTo>
                <a:lnTo>
                  <a:pt x="304" y="801"/>
                </a:lnTo>
                <a:lnTo>
                  <a:pt x="298" y="791"/>
                </a:lnTo>
                <a:lnTo>
                  <a:pt x="291" y="781"/>
                </a:lnTo>
                <a:lnTo>
                  <a:pt x="284" y="770"/>
                </a:lnTo>
                <a:lnTo>
                  <a:pt x="276" y="764"/>
                </a:lnTo>
                <a:lnTo>
                  <a:pt x="271" y="760"/>
                </a:lnTo>
                <a:lnTo>
                  <a:pt x="267" y="758"/>
                </a:lnTo>
                <a:lnTo>
                  <a:pt x="267" y="758"/>
                </a:lnTo>
                <a:lnTo>
                  <a:pt x="262" y="757"/>
                </a:lnTo>
                <a:lnTo>
                  <a:pt x="257" y="756"/>
                </a:lnTo>
                <a:lnTo>
                  <a:pt x="246" y="756"/>
                </a:lnTo>
                <a:lnTo>
                  <a:pt x="234" y="757"/>
                </a:lnTo>
                <a:lnTo>
                  <a:pt x="222" y="759"/>
                </a:lnTo>
                <a:lnTo>
                  <a:pt x="210" y="762"/>
                </a:lnTo>
                <a:lnTo>
                  <a:pt x="198" y="764"/>
                </a:lnTo>
                <a:lnTo>
                  <a:pt x="193" y="764"/>
                </a:lnTo>
                <a:lnTo>
                  <a:pt x="188" y="762"/>
                </a:lnTo>
                <a:lnTo>
                  <a:pt x="184" y="761"/>
                </a:lnTo>
                <a:lnTo>
                  <a:pt x="179" y="758"/>
                </a:lnTo>
                <a:lnTo>
                  <a:pt x="179" y="758"/>
                </a:lnTo>
                <a:lnTo>
                  <a:pt x="174" y="756"/>
                </a:lnTo>
                <a:lnTo>
                  <a:pt x="171" y="751"/>
                </a:lnTo>
                <a:lnTo>
                  <a:pt x="169" y="746"/>
                </a:lnTo>
                <a:lnTo>
                  <a:pt x="166" y="742"/>
                </a:lnTo>
                <a:lnTo>
                  <a:pt x="163" y="730"/>
                </a:lnTo>
                <a:lnTo>
                  <a:pt x="161" y="719"/>
                </a:lnTo>
                <a:lnTo>
                  <a:pt x="158" y="706"/>
                </a:lnTo>
                <a:lnTo>
                  <a:pt x="156" y="695"/>
                </a:lnTo>
                <a:lnTo>
                  <a:pt x="152" y="685"/>
                </a:lnTo>
                <a:lnTo>
                  <a:pt x="148" y="680"/>
                </a:lnTo>
                <a:lnTo>
                  <a:pt x="145" y="677"/>
                </a:lnTo>
                <a:lnTo>
                  <a:pt x="145" y="677"/>
                </a:lnTo>
                <a:lnTo>
                  <a:pt x="141" y="673"/>
                </a:lnTo>
                <a:lnTo>
                  <a:pt x="137" y="670"/>
                </a:lnTo>
                <a:lnTo>
                  <a:pt x="126" y="665"/>
                </a:lnTo>
                <a:lnTo>
                  <a:pt x="115" y="663"/>
                </a:lnTo>
                <a:lnTo>
                  <a:pt x="102" y="661"/>
                </a:lnTo>
                <a:lnTo>
                  <a:pt x="91" y="659"/>
                </a:lnTo>
                <a:lnTo>
                  <a:pt x="80" y="655"/>
                </a:lnTo>
                <a:lnTo>
                  <a:pt x="75" y="653"/>
                </a:lnTo>
                <a:lnTo>
                  <a:pt x="71" y="651"/>
                </a:lnTo>
                <a:lnTo>
                  <a:pt x="66" y="647"/>
                </a:lnTo>
                <a:lnTo>
                  <a:pt x="63" y="643"/>
                </a:lnTo>
                <a:lnTo>
                  <a:pt x="63" y="643"/>
                </a:lnTo>
                <a:lnTo>
                  <a:pt x="60" y="638"/>
                </a:lnTo>
                <a:lnTo>
                  <a:pt x="59" y="633"/>
                </a:lnTo>
                <a:lnTo>
                  <a:pt x="58" y="629"/>
                </a:lnTo>
                <a:lnTo>
                  <a:pt x="58" y="623"/>
                </a:lnTo>
                <a:lnTo>
                  <a:pt x="59" y="612"/>
                </a:lnTo>
                <a:lnTo>
                  <a:pt x="61" y="599"/>
                </a:lnTo>
                <a:lnTo>
                  <a:pt x="65" y="588"/>
                </a:lnTo>
                <a:lnTo>
                  <a:pt x="66" y="575"/>
                </a:lnTo>
                <a:lnTo>
                  <a:pt x="66" y="565"/>
                </a:lnTo>
                <a:lnTo>
                  <a:pt x="65" y="559"/>
                </a:lnTo>
                <a:lnTo>
                  <a:pt x="64" y="555"/>
                </a:lnTo>
                <a:lnTo>
                  <a:pt x="64" y="555"/>
                </a:lnTo>
                <a:lnTo>
                  <a:pt x="61" y="550"/>
                </a:lnTo>
                <a:lnTo>
                  <a:pt x="58" y="546"/>
                </a:lnTo>
                <a:lnTo>
                  <a:pt x="50" y="538"/>
                </a:lnTo>
                <a:lnTo>
                  <a:pt x="41" y="531"/>
                </a:lnTo>
                <a:lnTo>
                  <a:pt x="31" y="524"/>
                </a:lnTo>
                <a:lnTo>
                  <a:pt x="20" y="517"/>
                </a:lnTo>
                <a:lnTo>
                  <a:pt x="11" y="510"/>
                </a:lnTo>
                <a:lnTo>
                  <a:pt x="8" y="506"/>
                </a:lnTo>
                <a:lnTo>
                  <a:pt x="4" y="501"/>
                </a:lnTo>
                <a:lnTo>
                  <a:pt x="2" y="497"/>
                </a:lnTo>
                <a:lnTo>
                  <a:pt x="1" y="492"/>
                </a:lnTo>
                <a:lnTo>
                  <a:pt x="1" y="492"/>
                </a:lnTo>
                <a:lnTo>
                  <a:pt x="0" y="487"/>
                </a:lnTo>
                <a:lnTo>
                  <a:pt x="1" y="482"/>
                </a:lnTo>
                <a:lnTo>
                  <a:pt x="2" y="477"/>
                </a:lnTo>
                <a:lnTo>
                  <a:pt x="4" y="471"/>
                </a:lnTo>
                <a:lnTo>
                  <a:pt x="9" y="461"/>
                </a:lnTo>
                <a:lnTo>
                  <a:pt x="16" y="452"/>
                </a:lnTo>
                <a:lnTo>
                  <a:pt x="24" y="442"/>
                </a:lnTo>
                <a:lnTo>
                  <a:pt x="29" y="432"/>
                </a:lnTo>
                <a:lnTo>
                  <a:pt x="33" y="421"/>
                </a:lnTo>
                <a:lnTo>
                  <a:pt x="34" y="416"/>
                </a:lnTo>
                <a:lnTo>
                  <a:pt x="34" y="411"/>
                </a:lnTo>
                <a:lnTo>
                  <a:pt x="34" y="411"/>
                </a:lnTo>
                <a:lnTo>
                  <a:pt x="34" y="405"/>
                </a:lnTo>
                <a:lnTo>
                  <a:pt x="33" y="401"/>
                </a:lnTo>
                <a:lnTo>
                  <a:pt x="29" y="390"/>
                </a:lnTo>
                <a:lnTo>
                  <a:pt x="24" y="380"/>
                </a:lnTo>
                <a:lnTo>
                  <a:pt x="16" y="370"/>
                </a:lnTo>
                <a:lnTo>
                  <a:pt x="9" y="360"/>
                </a:lnTo>
                <a:lnTo>
                  <a:pt x="4" y="349"/>
                </a:lnTo>
                <a:lnTo>
                  <a:pt x="2" y="345"/>
                </a:lnTo>
                <a:lnTo>
                  <a:pt x="1" y="339"/>
                </a:lnTo>
                <a:lnTo>
                  <a:pt x="0" y="335"/>
                </a:lnTo>
                <a:lnTo>
                  <a:pt x="1" y="329"/>
                </a:lnTo>
                <a:lnTo>
                  <a:pt x="1" y="329"/>
                </a:lnTo>
                <a:lnTo>
                  <a:pt x="2" y="324"/>
                </a:lnTo>
                <a:lnTo>
                  <a:pt x="4" y="320"/>
                </a:lnTo>
                <a:lnTo>
                  <a:pt x="8" y="315"/>
                </a:lnTo>
                <a:lnTo>
                  <a:pt x="11" y="312"/>
                </a:lnTo>
                <a:lnTo>
                  <a:pt x="20" y="304"/>
                </a:lnTo>
                <a:lnTo>
                  <a:pt x="31" y="297"/>
                </a:lnTo>
                <a:lnTo>
                  <a:pt x="41" y="291"/>
                </a:lnTo>
                <a:lnTo>
                  <a:pt x="50" y="283"/>
                </a:lnTo>
                <a:lnTo>
                  <a:pt x="58" y="275"/>
                </a:lnTo>
                <a:lnTo>
                  <a:pt x="61" y="272"/>
                </a:lnTo>
                <a:lnTo>
                  <a:pt x="64" y="266"/>
                </a:lnTo>
                <a:lnTo>
                  <a:pt x="64" y="266"/>
                </a:lnTo>
                <a:lnTo>
                  <a:pt x="65" y="262"/>
                </a:lnTo>
                <a:lnTo>
                  <a:pt x="66" y="257"/>
                </a:lnTo>
                <a:lnTo>
                  <a:pt x="66" y="246"/>
                </a:lnTo>
                <a:lnTo>
                  <a:pt x="65" y="234"/>
                </a:lnTo>
                <a:lnTo>
                  <a:pt x="61" y="222"/>
                </a:lnTo>
                <a:lnTo>
                  <a:pt x="59" y="210"/>
                </a:lnTo>
                <a:lnTo>
                  <a:pt x="58" y="199"/>
                </a:lnTo>
                <a:lnTo>
                  <a:pt x="58" y="193"/>
                </a:lnTo>
                <a:lnTo>
                  <a:pt x="59" y="187"/>
                </a:lnTo>
                <a:lnTo>
                  <a:pt x="60" y="183"/>
                </a:lnTo>
                <a:lnTo>
                  <a:pt x="63" y="178"/>
                </a:lnTo>
                <a:lnTo>
                  <a:pt x="63" y="178"/>
                </a:lnTo>
                <a:lnTo>
                  <a:pt x="66" y="174"/>
                </a:lnTo>
                <a:lnTo>
                  <a:pt x="71" y="171"/>
                </a:lnTo>
                <a:lnTo>
                  <a:pt x="75" y="168"/>
                </a:lnTo>
                <a:lnTo>
                  <a:pt x="80" y="166"/>
                </a:lnTo>
                <a:lnTo>
                  <a:pt x="91" y="163"/>
                </a:lnTo>
                <a:lnTo>
                  <a:pt x="102" y="160"/>
                </a:lnTo>
                <a:lnTo>
                  <a:pt x="115" y="158"/>
                </a:lnTo>
                <a:lnTo>
                  <a:pt x="126" y="155"/>
                </a:lnTo>
                <a:lnTo>
                  <a:pt x="137" y="151"/>
                </a:lnTo>
                <a:lnTo>
                  <a:pt x="141" y="149"/>
                </a:lnTo>
                <a:lnTo>
                  <a:pt x="145" y="144"/>
                </a:lnTo>
                <a:lnTo>
                  <a:pt x="145" y="144"/>
                </a:lnTo>
                <a:lnTo>
                  <a:pt x="148" y="141"/>
                </a:lnTo>
                <a:lnTo>
                  <a:pt x="152" y="136"/>
                </a:lnTo>
                <a:lnTo>
                  <a:pt x="155" y="126"/>
                </a:lnTo>
                <a:lnTo>
                  <a:pt x="158" y="114"/>
                </a:lnTo>
                <a:lnTo>
                  <a:pt x="161" y="103"/>
                </a:lnTo>
                <a:lnTo>
                  <a:pt x="163" y="90"/>
                </a:lnTo>
                <a:lnTo>
                  <a:pt x="166" y="79"/>
                </a:lnTo>
                <a:lnTo>
                  <a:pt x="169" y="74"/>
                </a:lnTo>
                <a:lnTo>
                  <a:pt x="171" y="70"/>
                </a:lnTo>
                <a:lnTo>
                  <a:pt x="174" y="66"/>
                </a:lnTo>
                <a:lnTo>
                  <a:pt x="179" y="63"/>
                </a:lnTo>
                <a:lnTo>
                  <a:pt x="179" y="63"/>
                </a:lnTo>
                <a:lnTo>
                  <a:pt x="184" y="61"/>
                </a:lnTo>
                <a:lnTo>
                  <a:pt x="188" y="58"/>
                </a:lnTo>
                <a:lnTo>
                  <a:pt x="193" y="58"/>
                </a:lnTo>
                <a:lnTo>
                  <a:pt x="198" y="58"/>
                </a:lnTo>
                <a:lnTo>
                  <a:pt x="210" y="60"/>
                </a:lnTo>
                <a:lnTo>
                  <a:pt x="222" y="62"/>
                </a:lnTo>
                <a:lnTo>
                  <a:pt x="234" y="64"/>
                </a:lnTo>
                <a:lnTo>
                  <a:pt x="246" y="66"/>
                </a:lnTo>
                <a:lnTo>
                  <a:pt x="257" y="65"/>
                </a:lnTo>
                <a:lnTo>
                  <a:pt x="262" y="65"/>
                </a:lnTo>
                <a:lnTo>
                  <a:pt x="267" y="63"/>
                </a:lnTo>
                <a:lnTo>
                  <a:pt x="267" y="63"/>
                </a:lnTo>
                <a:lnTo>
                  <a:pt x="271" y="61"/>
                </a:lnTo>
                <a:lnTo>
                  <a:pt x="276" y="58"/>
                </a:lnTo>
                <a:lnTo>
                  <a:pt x="284" y="50"/>
                </a:lnTo>
                <a:lnTo>
                  <a:pt x="291" y="40"/>
                </a:lnTo>
                <a:lnTo>
                  <a:pt x="298" y="30"/>
                </a:lnTo>
                <a:lnTo>
                  <a:pt x="304" y="21"/>
                </a:lnTo>
                <a:lnTo>
                  <a:pt x="311" y="12"/>
                </a:lnTo>
                <a:lnTo>
                  <a:pt x="316" y="7"/>
                </a:lnTo>
                <a:lnTo>
                  <a:pt x="319" y="4"/>
                </a:lnTo>
                <a:lnTo>
                  <a:pt x="324" y="1"/>
                </a:lnTo>
                <a:lnTo>
                  <a:pt x="330" y="0"/>
                </a:lnTo>
                <a:lnTo>
                  <a:pt x="330" y="0"/>
                </a:lnTo>
                <a:lnTo>
                  <a:pt x="334" y="0"/>
                </a:lnTo>
                <a:lnTo>
                  <a:pt x="340" y="0"/>
                </a:lnTo>
                <a:lnTo>
                  <a:pt x="344" y="1"/>
                </a:lnTo>
                <a:lnTo>
                  <a:pt x="350" y="4"/>
                </a:lnTo>
                <a:lnTo>
                  <a:pt x="359" y="9"/>
                </a:lnTo>
                <a:lnTo>
                  <a:pt x="370" y="16"/>
                </a:lnTo>
                <a:lnTo>
                  <a:pt x="380" y="23"/>
                </a:lnTo>
                <a:lnTo>
                  <a:pt x="390" y="29"/>
                </a:lnTo>
                <a:lnTo>
                  <a:pt x="400" y="33"/>
                </a:lnTo>
                <a:lnTo>
                  <a:pt x="406" y="35"/>
                </a:lnTo>
                <a:lnTo>
                  <a:pt x="411" y="35"/>
                </a:lnTo>
                <a:lnTo>
                  <a:pt x="411" y="35"/>
                </a:lnTo>
                <a:close/>
                <a:moveTo>
                  <a:pt x="522" y="143"/>
                </a:moveTo>
                <a:lnTo>
                  <a:pt x="522" y="143"/>
                </a:lnTo>
                <a:lnTo>
                  <a:pt x="504" y="136"/>
                </a:lnTo>
                <a:lnTo>
                  <a:pt x="486" y="130"/>
                </a:lnTo>
                <a:lnTo>
                  <a:pt x="468" y="126"/>
                </a:lnTo>
                <a:lnTo>
                  <a:pt x="451" y="122"/>
                </a:lnTo>
                <a:lnTo>
                  <a:pt x="432" y="121"/>
                </a:lnTo>
                <a:lnTo>
                  <a:pt x="414" y="120"/>
                </a:lnTo>
                <a:lnTo>
                  <a:pt x="397" y="120"/>
                </a:lnTo>
                <a:lnTo>
                  <a:pt x="380" y="122"/>
                </a:lnTo>
                <a:lnTo>
                  <a:pt x="362" y="125"/>
                </a:lnTo>
                <a:lnTo>
                  <a:pt x="344" y="128"/>
                </a:lnTo>
                <a:lnTo>
                  <a:pt x="328" y="133"/>
                </a:lnTo>
                <a:lnTo>
                  <a:pt x="311" y="138"/>
                </a:lnTo>
                <a:lnTo>
                  <a:pt x="295" y="144"/>
                </a:lnTo>
                <a:lnTo>
                  <a:pt x="281" y="152"/>
                </a:lnTo>
                <a:lnTo>
                  <a:pt x="265" y="160"/>
                </a:lnTo>
                <a:lnTo>
                  <a:pt x="251" y="169"/>
                </a:lnTo>
                <a:lnTo>
                  <a:pt x="236" y="178"/>
                </a:lnTo>
                <a:lnTo>
                  <a:pt x="223" y="190"/>
                </a:lnTo>
                <a:lnTo>
                  <a:pt x="210" y="201"/>
                </a:lnTo>
                <a:lnTo>
                  <a:pt x="198" y="214"/>
                </a:lnTo>
                <a:lnTo>
                  <a:pt x="187" y="226"/>
                </a:lnTo>
                <a:lnTo>
                  <a:pt x="176" y="240"/>
                </a:lnTo>
                <a:lnTo>
                  <a:pt x="166" y="255"/>
                </a:lnTo>
                <a:lnTo>
                  <a:pt x="157" y="270"/>
                </a:lnTo>
                <a:lnTo>
                  <a:pt x="149" y="284"/>
                </a:lnTo>
                <a:lnTo>
                  <a:pt x="141" y="300"/>
                </a:lnTo>
                <a:lnTo>
                  <a:pt x="136" y="317"/>
                </a:lnTo>
                <a:lnTo>
                  <a:pt x="130" y="335"/>
                </a:lnTo>
                <a:lnTo>
                  <a:pt x="126" y="353"/>
                </a:lnTo>
                <a:lnTo>
                  <a:pt x="123" y="371"/>
                </a:lnTo>
                <a:lnTo>
                  <a:pt x="121" y="389"/>
                </a:lnTo>
                <a:lnTo>
                  <a:pt x="121" y="409"/>
                </a:lnTo>
                <a:lnTo>
                  <a:pt x="121" y="409"/>
                </a:lnTo>
                <a:lnTo>
                  <a:pt x="121" y="428"/>
                </a:lnTo>
                <a:lnTo>
                  <a:pt x="123" y="446"/>
                </a:lnTo>
                <a:lnTo>
                  <a:pt x="125" y="465"/>
                </a:lnTo>
                <a:lnTo>
                  <a:pt x="130" y="483"/>
                </a:lnTo>
                <a:lnTo>
                  <a:pt x="134" y="500"/>
                </a:lnTo>
                <a:lnTo>
                  <a:pt x="140" y="517"/>
                </a:lnTo>
                <a:lnTo>
                  <a:pt x="147" y="533"/>
                </a:lnTo>
                <a:lnTo>
                  <a:pt x="155" y="549"/>
                </a:lnTo>
                <a:lnTo>
                  <a:pt x="164" y="564"/>
                </a:lnTo>
                <a:lnTo>
                  <a:pt x="174" y="579"/>
                </a:lnTo>
                <a:lnTo>
                  <a:pt x="185" y="592"/>
                </a:lnTo>
                <a:lnTo>
                  <a:pt x="196" y="606"/>
                </a:lnTo>
                <a:lnTo>
                  <a:pt x="209" y="619"/>
                </a:lnTo>
                <a:lnTo>
                  <a:pt x="221" y="630"/>
                </a:lnTo>
                <a:lnTo>
                  <a:pt x="235" y="641"/>
                </a:lnTo>
                <a:lnTo>
                  <a:pt x="249" y="651"/>
                </a:lnTo>
                <a:lnTo>
                  <a:pt x="263" y="661"/>
                </a:lnTo>
                <a:lnTo>
                  <a:pt x="278" y="669"/>
                </a:lnTo>
                <a:lnTo>
                  <a:pt x="294" y="676"/>
                </a:lnTo>
                <a:lnTo>
                  <a:pt x="310" y="683"/>
                </a:lnTo>
                <a:lnTo>
                  <a:pt x="326" y="688"/>
                </a:lnTo>
                <a:lnTo>
                  <a:pt x="343" y="693"/>
                </a:lnTo>
                <a:lnTo>
                  <a:pt x="360" y="696"/>
                </a:lnTo>
                <a:lnTo>
                  <a:pt x="378" y="700"/>
                </a:lnTo>
                <a:lnTo>
                  <a:pt x="396" y="701"/>
                </a:lnTo>
                <a:lnTo>
                  <a:pt x="413" y="701"/>
                </a:lnTo>
                <a:lnTo>
                  <a:pt x="431" y="701"/>
                </a:lnTo>
                <a:lnTo>
                  <a:pt x="449" y="698"/>
                </a:lnTo>
                <a:lnTo>
                  <a:pt x="468" y="695"/>
                </a:lnTo>
                <a:lnTo>
                  <a:pt x="486" y="692"/>
                </a:lnTo>
                <a:lnTo>
                  <a:pt x="504" y="686"/>
                </a:lnTo>
                <a:lnTo>
                  <a:pt x="522" y="679"/>
                </a:lnTo>
                <a:lnTo>
                  <a:pt x="522" y="679"/>
                </a:lnTo>
                <a:lnTo>
                  <a:pt x="540" y="671"/>
                </a:lnTo>
                <a:lnTo>
                  <a:pt x="557" y="662"/>
                </a:lnTo>
                <a:lnTo>
                  <a:pt x="573" y="652"/>
                </a:lnTo>
                <a:lnTo>
                  <a:pt x="588" y="641"/>
                </a:lnTo>
                <a:lnTo>
                  <a:pt x="601" y="630"/>
                </a:lnTo>
                <a:lnTo>
                  <a:pt x="615" y="617"/>
                </a:lnTo>
                <a:lnTo>
                  <a:pt x="627" y="605"/>
                </a:lnTo>
                <a:lnTo>
                  <a:pt x="639" y="591"/>
                </a:lnTo>
                <a:lnTo>
                  <a:pt x="649" y="578"/>
                </a:lnTo>
                <a:lnTo>
                  <a:pt x="658" y="563"/>
                </a:lnTo>
                <a:lnTo>
                  <a:pt x="667" y="548"/>
                </a:lnTo>
                <a:lnTo>
                  <a:pt x="674" y="532"/>
                </a:lnTo>
                <a:lnTo>
                  <a:pt x="681" y="516"/>
                </a:lnTo>
                <a:lnTo>
                  <a:pt x="687" y="500"/>
                </a:lnTo>
                <a:lnTo>
                  <a:pt x="693" y="483"/>
                </a:lnTo>
                <a:lnTo>
                  <a:pt x="696" y="466"/>
                </a:lnTo>
                <a:lnTo>
                  <a:pt x="698" y="449"/>
                </a:lnTo>
                <a:lnTo>
                  <a:pt x="700" y="432"/>
                </a:lnTo>
                <a:lnTo>
                  <a:pt x="702" y="414"/>
                </a:lnTo>
                <a:lnTo>
                  <a:pt x="700" y="397"/>
                </a:lnTo>
                <a:lnTo>
                  <a:pt x="699" y="379"/>
                </a:lnTo>
                <a:lnTo>
                  <a:pt x="697" y="362"/>
                </a:lnTo>
                <a:lnTo>
                  <a:pt x="694" y="345"/>
                </a:lnTo>
                <a:lnTo>
                  <a:pt x="689" y="328"/>
                </a:lnTo>
                <a:lnTo>
                  <a:pt x="685" y="312"/>
                </a:lnTo>
                <a:lnTo>
                  <a:pt x="678" y="295"/>
                </a:lnTo>
                <a:lnTo>
                  <a:pt x="670" y="279"/>
                </a:lnTo>
                <a:lnTo>
                  <a:pt x="661" y="263"/>
                </a:lnTo>
                <a:lnTo>
                  <a:pt x="651" y="247"/>
                </a:lnTo>
                <a:lnTo>
                  <a:pt x="640" y="232"/>
                </a:lnTo>
                <a:lnTo>
                  <a:pt x="629" y="218"/>
                </a:lnTo>
                <a:lnTo>
                  <a:pt x="615" y="203"/>
                </a:lnTo>
                <a:lnTo>
                  <a:pt x="615" y="203"/>
                </a:lnTo>
                <a:lnTo>
                  <a:pt x="605" y="194"/>
                </a:lnTo>
                <a:lnTo>
                  <a:pt x="594" y="185"/>
                </a:lnTo>
                <a:lnTo>
                  <a:pt x="572" y="168"/>
                </a:lnTo>
                <a:lnTo>
                  <a:pt x="548" y="154"/>
                </a:lnTo>
                <a:lnTo>
                  <a:pt x="522" y="143"/>
                </a:lnTo>
                <a:lnTo>
                  <a:pt x="522" y="143"/>
                </a:lnTo>
                <a:close/>
                <a:moveTo>
                  <a:pt x="411" y="173"/>
                </a:moveTo>
                <a:lnTo>
                  <a:pt x="411" y="173"/>
                </a:lnTo>
                <a:lnTo>
                  <a:pt x="436" y="174"/>
                </a:lnTo>
                <a:lnTo>
                  <a:pt x="459" y="177"/>
                </a:lnTo>
                <a:lnTo>
                  <a:pt x="481" y="183"/>
                </a:lnTo>
                <a:lnTo>
                  <a:pt x="503" y="191"/>
                </a:lnTo>
                <a:lnTo>
                  <a:pt x="525" y="201"/>
                </a:lnTo>
                <a:lnTo>
                  <a:pt x="544" y="214"/>
                </a:lnTo>
                <a:lnTo>
                  <a:pt x="562" y="227"/>
                </a:lnTo>
                <a:lnTo>
                  <a:pt x="580" y="242"/>
                </a:lnTo>
                <a:lnTo>
                  <a:pt x="594" y="259"/>
                </a:lnTo>
                <a:lnTo>
                  <a:pt x="608" y="278"/>
                </a:lnTo>
                <a:lnTo>
                  <a:pt x="621" y="297"/>
                </a:lnTo>
                <a:lnTo>
                  <a:pt x="631" y="317"/>
                </a:lnTo>
                <a:lnTo>
                  <a:pt x="639" y="340"/>
                </a:lnTo>
                <a:lnTo>
                  <a:pt x="645" y="363"/>
                </a:lnTo>
                <a:lnTo>
                  <a:pt x="648" y="386"/>
                </a:lnTo>
                <a:lnTo>
                  <a:pt x="649" y="411"/>
                </a:lnTo>
                <a:lnTo>
                  <a:pt x="649" y="411"/>
                </a:lnTo>
                <a:lnTo>
                  <a:pt x="648" y="435"/>
                </a:lnTo>
                <a:lnTo>
                  <a:pt x="645" y="459"/>
                </a:lnTo>
                <a:lnTo>
                  <a:pt x="639" y="482"/>
                </a:lnTo>
                <a:lnTo>
                  <a:pt x="631" y="503"/>
                </a:lnTo>
                <a:lnTo>
                  <a:pt x="621" y="524"/>
                </a:lnTo>
                <a:lnTo>
                  <a:pt x="608" y="543"/>
                </a:lnTo>
                <a:lnTo>
                  <a:pt x="594" y="562"/>
                </a:lnTo>
                <a:lnTo>
                  <a:pt x="580" y="579"/>
                </a:lnTo>
                <a:lnTo>
                  <a:pt x="562" y="595"/>
                </a:lnTo>
                <a:lnTo>
                  <a:pt x="544" y="608"/>
                </a:lnTo>
                <a:lnTo>
                  <a:pt x="525" y="620"/>
                </a:lnTo>
                <a:lnTo>
                  <a:pt x="503" y="630"/>
                </a:lnTo>
                <a:lnTo>
                  <a:pt x="481" y="638"/>
                </a:lnTo>
                <a:lnTo>
                  <a:pt x="459" y="644"/>
                </a:lnTo>
                <a:lnTo>
                  <a:pt x="436" y="647"/>
                </a:lnTo>
                <a:lnTo>
                  <a:pt x="411" y="648"/>
                </a:lnTo>
                <a:lnTo>
                  <a:pt x="411" y="648"/>
                </a:lnTo>
                <a:lnTo>
                  <a:pt x="387" y="647"/>
                </a:lnTo>
                <a:lnTo>
                  <a:pt x="363" y="644"/>
                </a:lnTo>
                <a:lnTo>
                  <a:pt x="340" y="638"/>
                </a:lnTo>
                <a:lnTo>
                  <a:pt x="318" y="630"/>
                </a:lnTo>
                <a:lnTo>
                  <a:pt x="298" y="620"/>
                </a:lnTo>
                <a:lnTo>
                  <a:pt x="278" y="608"/>
                </a:lnTo>
                <a:lnTo>
                  <a:pt x="259" y="595"/>
                </a:lnTo>
                <a:lnTo>
                  <a:pt x="243" y="579"/>
                </a:lnTo>
                <a:lnTo>
                  <a:pt x="227" y="562"/>
                </a:lnTo>
                <a:lnTo>
                  <a:pt x="213" y="543"/>
                </a:lnTo>
                <a:lnTo>
                  <a:pt x="202" y="524"/>
                </a:lnTo>
                <a:lnTo>
                  <a:pt x="191" y="503"/>
                </a:lnTo>
                <a:lnTo>
                  <a:pt x="184" y="482"/>
                </a:lnTo>
                <a:lnTo>
                  <a:pt x="178" y="459"/>
                </a:lnTo>
                <a:lnTo>
                  <a:pt x="174" y="435"/>
                </a:lnTo>
                <a:lnTo>
                  <a:pt x="173" y="411"/>
                </a:lnTo>
                <a:lnTo>
                  <a:pt x="173" y="411"/>
                </a:lnTo>
                <a:lnTo>
                  <a:pt x="174" y="386"/>
                </a:lnTo>
                <a:lnTo>
                  <a:pt x="178" y="363"/>
                </a:lnTo>
                <a:lnTo>
                  <a:pt x="184" y="340"/>
                </a:lnTo>
                <a:lnTo>
                  <a:pt x="191" y="317"/>
                </a:lnTo>
                <a:lnTo>
                  <a:pt x="202" y="297"/>
                </a:lnTo>
                <a:lnTo>
                  <a:pt x="213" y="278"/>
                </a:lnTo>
                <a:lnTo>
                  <a:pt x="227" y="259"/>
                </a:lnTo>
                <a:lnTo>
                  <a:pt x="243" y="242"/>
                </a:lnTo>
                <a:lnTo>
                  <a:pt x="259" y="227"/>
                </a:lnTo>
                <a:lnTo>
                  <a:pt x="278" y="214"/>
                </a:lnTo>
                <a:lnTo>
                  <a:pt x="298" y="201"/>
                </a:lnTo>
                <a:lnTo>
                  <a:pt x="318" y="191"/>
                </a:lnTo>
                <a:lnTo>
                  <a:pt x="340" y="183"/>
                </a:lnTo>
                <a:lnTo>
                  <a:pt x="363" y="177"/>
                </a:lnTo>
                <a:lnTo>
                  <a:pt x="387" y="174"/>
                </a:lnTo>
                <a:lnTo>
                  <a:pt x="411" y="173"/>
                </a:lnTo>
                <a:lnTo>
                  <a:pt x="411" y="173"/>
                </a:lnTo>
                <a:close/>
                <a:moveTo>
                  <a:pt x="427" y="244"/>
                </a:moveTo>
                <a:lnTo>
                  <a:pt x="468" y="332"/>
                </a:lnTo>
                <a:lnTo>
                  <a:pt x="564" y="344"/>
                </a:lnTo>
                <a:lnTo>
                  <a:pt x="564" y="344"/>
                </a:lnTo>
                <a:lnTo>
                  <a:pt x="569" y="345"/>
                </a:lnTo>
                <a:lnTo>
                  <a:pt x="573" y="347"/>
                </a:lnTo>
                <a:lnTo>
                  <a:pt x="576" y="351"/>
                </a:lnTo>
                <a:lnTo>
                  <a:pt x="578" y="355"/>
                </a:lnTo>
                <a:lnTo>
                  <a:pt x="578" y="355"/>
                </a:lnTo>
                <a:lnTo>
                  <a:pt x="580" y="361"/>
                </a:lnTo>
                <a:lnTo>
                  <a:pt x="578" y="365"/>
                </a:lnTo>
                <a:lnTo>
                  <a:pt x="577" y="370"/>
                </a:lnTo>
                <a:lnTo>
                  <a:pt x="574" y="373"/>
                </a:lnTo>
                <a:lnTo>
                  <a:pt x="502" y="440"/>
                </a:lnTo>
                <a:lnTo>
                  <a:pt x="521" y="535"/>
                </a:lnTo>
                <a:lnTo>
                  <a:pt x="521" y="535"/>
                </a:lnTo>
                <a:lnTo>
                  <a:pt x="521" y="540"/>
                </a:lnTo>
                <a:lnTo>
                  <a:pt x="520" y="544"/>
                </a:lnTo>
                <a:lnTo>
                  <a:pt x="518" y="549"/>
                </a:lnTo>
                <a:lnTo>
                  <a:pt x="514" y="552"/>
                </a:lnTo>
                <a:lnTo>
                  <a:pt x="514" y="552"/>
                </a:lnTo>
                <a:lnTo>
                  <a:pt x="510" y="555"/>
                </a:lnTo>
                <a:lnTo>
                  <a:pt x="505" y="556"/>
                </a:lnTo>
                <a:lnTo>
                  <a:pt x="501" y="555"/>
                </a:lnTo>
                <a:lnTo>
                  <a:pt x="496" y="554"/>
                </a:lnTo>
                <a:lnTo>
                  <a:pt x="411" y="506"/>
                </a:lnTo>
                <a:lnTo>
                  <a:pt x="326" y="554"/>
                </a:lnTo>
                <a:lnTo>
                  <a:pt x="326" y="554"/>
                </a:lnTo>
                <a:lnTo>
                  <a:pt x="322" y="555"/>
                </a:lnTo>
                <a:lnTo>
                  <a:pt x="317" y="556"/>
                </a:lnTo>
                <a:lnTo>
                  <a:pt x="311" y="555"/>
                </a:lnTo>
                <a:lnTo>
                  <a:pt x="307" y="552"/>
                </a:lnTo>
                <a:lnTo>
                  <a:pt x="307" y="552"/>
                </a:lnTo>
                <a:lnTo>
                  <a:pt x="303" y="549"/>
                </a:lnTo>
                <a:lnTo>
                  <a:pt x="301" y="544"/>
                </a:lnTo>
                <a:lnTo>
                  <a:pt x="300" y="540"/>
                </a:lnTo>
                <a:lnTo>
                  <a:pt x="300" y="535"/>
                </a:lnTo>
                <a:lnTo>
                  <a:pt x="319" y="440"/>
                </a:lnTo>
                <a:lnTo>
                  <a:pt x="249" y="373"/>
                </a:lnTo>
                <a:lnTo>
                  <a:pt x="249" y="373"/>
                </a:lnTo>
                <a:lnTo>
                  <a:pt x="245" y="370"/>
                </a:lnTo>
                <a:lnTo>
                  <a:pt x="243" y="365"/>
                </a:lnTo>
                <a:lnTo>
                  <a:pt x="243" y="361"/>
                </a:lnTo>
                <a:lnTo>
                  <a:pt x="243" y="355"/>
                </a:lnTo>
                <a:lnTo>
                  <a:pt x="243" y="355"/>
                </a:lnTo>
                <a:lnTo>
                  <a:pt x="245" y="351"/>
                </a:lnTo>
                <a:lnTo>
                  <a:pt x="249" y="347"/>
                </a:lnTo>
                <a:lnTo>
                  <a:pt x="253" y="345"/>
                </a:lnTo>
                <a:lnTo>
                  <a:pt x="258" y="344"/>
                </a:lnTo>
                <a:lnTo>
                  <a:pt x="355" y="332"/>
                </a:lnTo>
                <a:lnTo>
                  <a:pt x="395" y="244"/>
                </a:lnTo>
                <a:lnTo>
                  <a:pt x="395" y="244"/>
                </a:lnTo>
                <a:lnTo>
                  <a:pt x="398" y="240"/>
                </a:lnTo>
                <a:lnTo>
                  <a:pt x="401" y="236"/>
                </a:lnTo>
                <a:lnTo>
                  <a:pt x="406" y="234"/>
                </a:lnTo>
                <a:lnTo>
                  <a:pt x="411" y="234"/>
                </a:lnTo>
                <a:lnTo>
                  <a:pt x="411" y="234"/>
                </a:lnTo>
                <a:lnTo>
                  <a:pt x="416" y="234"/>
                </a:lnTo>
                <a:lnTo>
                  <a:pt x="421" y="236"/>
                </a:lnTo>
                <a:lnTo>
                  <a:pt x="424" y="240"/>
                </a:lnTo>
                <a:lnTo>
                  <a:pt x="427" y="244"/>
                </a:lnTo>
                <a:lnTo>
                  <a:pt x="427" y="244"/>
                </a:lnTo>
                <a:close/>
              </a:path>
            </a:pathLst>
          </a:custGeom>
          <a:solidFill>
            <a:srgbClr val="222D47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ko-KR" altLang="en-US" sz="2133"/>
          </a:p>
        </p:txBody>
      </p:sp>
      <p:sp>
        <p:nvSpPr>
          <p:cNvPr id="53" name="椭圆 52"/>
          <p:cNvSpPr/>
          <p:nvPr/>
        </p:nvSpPr>
        <p:spPr>
          <a:xfrm>
            <a:off x="7115762" y="2978913"/>
            <a:ext cx="654265" cy="654265"/>
          </a:xfrm>
          <a:prstGeom prst="ellipse">
            <a:avLst/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12700" cap="flat" cmpd="sng" algn="ctr">
            <a:gradFill>
              <a:gsLst>
                <a:gs pos="89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7200000" scaled="0"/>
            </a:gradFill>
            <a:prstDash val="solid"/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txBody>
          <a:bodyPr anchor="ctr"/>
          <a:lstStyle/>
          <a:p>
            <a:pPr algn="ctr" defTabSz="1219170">
              <a:defRPr/>
            </a:pPr>
            <a:endParaRPr lang="zh-CN" altLang="en-US" sz="2400" kern="0">
              <a:solidFill>
                <a:srgbClr val="222C46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7856757" y="3240358"/>
            <a:ext cx="2807141" cy="10154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en-US" altLang="zh-CN" sz="1333" dirty="0">
                <a:solidFill>
                  <a:srgbClr val="222C46"/>
                </a:solidFill>
                <a:cs typeface="Arial" panose="020B0604020202020204" pitchFamily="34" charset="0"/>
              </a:rPr>
              <a:t>Lorem ipsum dolor sit </a:t>
            </a:r>
            <a:r>
              <a:rPr lang="en-US" altLang="zh-CN" sz="1333" dirty="0" err="1">
                <a:solidFill>
                  <a:srgbClr val="222C46"/>
                </a:solidFill>
                <a:cs typeface="Arial" panose="020B0604020202020204" pitchFamily="34" charset="0"/>
              </a:rPr>
              <a:t>amet</a:t>
            </a:r>
            <a:r>
              <a:rPr lang="en-US" altLang="zh-CN" sz="1333" dirty="0">
                <a:solidFill>
                  <a:srgbClr val="222C46"/>
                </a:solidFill>
                <a:cs typeface="Arial" panose="020B0604020202020204" pitchFamily="34" charset="0"/>
              </a:rPr>
              <a:t>, </a:t>
            </a:r>
            <a:r>
              <a:rPr lang="en-US" altLang="zh-CN" sz="1333" dirty="0" err="1">
                <a:solidFill>
                  <a:srgbClr val="222C46"/>
                </a:solidFill>
                <a:cs typeface="Arial" panose="020B0604020202020204" pitchFamily="34" charset="0"/>
              </a:rPr>
              <a:t>consectetuer</a:t>
            </a:r>
            <a:r>
              <a:rPr lang="en-US" altLang="zh-CN" sz="1333" dirty="0">
                <a:solidFill>
                  <a:srgbClr val="222C46"/>
                </a:solidFill>
                <a:cs typeface="Arial" panose="020B0604020202020204" pitchFamily="34" charset="0"/>
              </a:rPr>
              <a:t> </a:t>
            </a:r>
            <a:r>
              <a:rPr lang="en-US" altLang="zh-CN" sz="1333" dirty="0" err="1">
                <a:solidFill>
                  <a:srgbClr val="222C46"/>
                </a:solidFill>
                <a:cs typeface="Arial" panose="020B0604020202020204" pitchFamily="34" charset="0"/>
              </a:rPr>
              <a:t>adipiscing</a:t>
            </a:r>
            <a:r>
              <a:rPr lang="en-US" altLang="zh-CN" sz="1333" dirty="0">
                <a:solidFill>
                  <a:srgbClr val="222C46"/>
                </a:solidFill>
                <a:cs typeface="Arial" panose="020B0604020202020204" pitchFamily="34" charset="0"/>
              </a:rPr>
              <a:t> </a:t>
            </a:r>
            <a:r>
              <a:rPr lang="en-US" altLang="zh-CN" sz="1333" dirty="0" err="1">
                <a:solidFill>
                  <a:srgbClr val="222C46"/>
                </a:solidFill>
                <a:cs typeface="Arial" panose="020B0604020202020204" pitchFamily="34" charset="0"/>
              </a:rPr>
              <a:t>elit</a:t>
            </a:r>
            <a:r>
              <a:rPr lang="en-US" altLang="zh-CN" sz="1333" dirty="0">
                <a:solidFill>
                  <a:srgbClr val="222C46"/>
                </a:solidFill>
                <a:cs typeface="Arial" panose="020B0604020202020204" pitchFamily="34" charset="0"/>
              </a:rPr>
              <a:t>. </a:t>
            </a:r>
            <a:r>
              <a:rPr lang="en-US" altLang="zh-CN" sz="1333" dirty="0" err="1">
                <a:solidFill>
                  <a:srgbClr val="222C46"/>
                </a:solidFill>
                <a:cs typeface="Arial" panose="020B0604020202020204" pitchFamily="34" charset="0"/>
              </a:rPr>
              <a:t>Aenean</a:t>
            </a:r>
            <a:r>
              <a:rPr lang="en-US" altLang="zh-CN" sz="1333" dirty="0">
                <a:solidFill>
                  <a:srgbClr val="222C46"/>
                </a:solidFill>
                <a:cs typeface="Arial" panose="020B0604020202020204" pitchFamily="34" charset="0"/>
              </a:rPr>
              <a:t> </a:t>
            </a:r>
            <a:r>
              <a:rPr lang="en-US" altLang="zh-CN" sz="1333" dirty="0" err="1">
                <a:solidFill>
                  <a:srgbClr val="222C46"/>
                </a:solidFill>
                <a:cs typeface="Arial" panose="020B0604020202020204" pitchFamily="34" charset="0"/>
              </a:rPr>
              <a:t>commodo</a:t>
            </a:r>
            <a:r>
              <a:rPr lang="en-US" altLang="zh-CN" sz="1333" dirty="0">
                <a:solidFill>
                  <a:srgbClr val="222C46"/>
                </a:solidFill>
                <a:cs typeface="Arial" panose="020B0604020202020204" pitchFamily="34" charset="0"/>
              </a:rPr>
              <a:t> ligula </a:t>
            </a:r>
            <a:r>
              <a:rPr lang="en-US" altLang="zh-CN" sz="1333" dirty="0" err="1">
                <a:solidFill>
                  <a:srgbClr val="222C46"/>
                </a:solidFill>
                <a:cs typeface="Arial" panose="020B0604020202020204" pitchFamily="34" charset="0"/>
              </a:rPr>
              <a:t>eget</a:t>
            </a:r>
            <a:r>
              <a:rPr lang="en-US" altLang="zh-CN" sz="1333" dirty="0">
                <a:solidFill>
                  <a:srgbClr val="222C46"/>
                </a:solidFill>
                <a:cs typeface="Arial" panose="020B0604020202020204" pitchFamily="34" charset="0"/>
              </a:rPr>
              <a:t> dolor. </a:t>
            </a:r>
            <a:endParaRPr lang="zh-CN" altLang="en-US" sz="1333" dirty="0">
              <a:solidFill>
                <a:srgbClr val="222C46"/>
              </a:solidFill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7838696" y="2978912"/>
            <a:ext cx="1757854" cy="379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a-DK" altLang="zh-CN" sz="1867" b="1">
                <a:solidFill>
                  <a:srgbClr val="222C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</a:t>
            </a:r>
            <a:endParaRPr lang="zh-CN" altLang="en-US" sz="1867" b="1">
              <a:solidFill>
                <a:srgbClr val="222C4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8" name="组 67"/>
          <p:cNvGrpSpPr/>
          <p:nvPr/>
        </p:nvGrpSpPr>
        <p:grpSpPr>
          <a:xfrm>
            <a:off x="7097699" y="4489378"/>
            <a:ext cx="3566199" cy="1342603"/>
            <a:chOff x="6364646" y="4652886"/>
            <a:chExt cx="3566199" cy="1342603"/>
          </a:xfrm>
        </p:grpSpPr>
        <p:sp>
          <p:nvSpPr>
            <p:cNvPr id="54" name="椭圆 53"/>
            <p:cNvSpPr/>
            <p:nvPr/>
          </p:nvSpPr>
          <p:spPr>
            <a:xfrm>
              <a:off x="6364646" y="4652886"/>
              <a:ext cx="654265" cy="654265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 cap="flat" cmpd="sng" algn="ctr">
              <a:gradFill>
                <a:gsLst>
                  <a:gs pos="89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lin ang="7200000" scaled="0"/>
              </a:gradFill>
              <a:prstDash val="solid"/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txBody>
            <a:bodyPr anchor="ctr"/>
            <a:lstStyle/>
            <a:p>
              <a:pPr algn="ctr" defTabSz="1219170">
                <a:defRPr/>
              </a:pPr>
              <a:endParaRPr lang="zh-CN" altLang="en-US" sz="2400" kern="0">
                <a:solidFill>
                  <a:srgbClr val="222C46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57" name="矩形 56"/>
            <p:cNvSpPr/>
            <p:nvPr/>
          </p:nvSpPr>
          <p:spPr>
            <a:xfrm>
              <a:off x="7123704" y="4980018"/>
              <a:ext cx="2807141" cy="101547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50000"/>
                </a:lnSpc>
                <a:defRPr/>
              </a:pPr>
              <a:r>
                <a:rPr lang="en-US" altLang="zh-CN" sz="1333">
                  <a:solidFill>
                    <a:srgbClr val="222C46"/>
                  </a:solidFill>
                  <a:cs typeface="Arial" panose="020B0604020202020204" pitchFamily="34" charset="0"/>
                </a:rPr>
                <a:t>Lorem ipsum dolor sit amet, consectetuer adipiscing elit. Aenean commodo ligula eget dolor. </a:t>
              </a:r>
              <a:endParaRPr lang="zh-CN" altLang="en-US" sz="1333">
                <a:solidFill>
                  <a:srgbClr val="222C46"/>
                </a:solidFill>
              </a:endParaRPr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7105643" y="4718572"/>
              <a:ext cx="1757854" cy="37965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a-DK" altLang="zh-CN" sz="1867" b="1" dirty="0" err="1">
                  <a:solidFill>
                    <a:srgbClr val="222C4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Lorem</a:t>
              </a:r>
              <a:r>
                <a:rPr lang="da-DK" altLang="zh-CN" sz="1867" b="1" dirty="0">
                  <a:solidFill>
                    <a:srgbClr val="222C4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da-DK" altLang="zh-CN" sz="1867" b="1" dirty="0" err="1">
                  <a:solidFill>
                    <a:srgbClr val="222C4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ipsum</a:t>
              </a:r>
              <a:endParaRPr lang="zh-CN" altLang="en-US" sz="1867" b="1" dirty="0">
                <a:solidFill>
                  <a:srgbClr val="222C4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9" name="Freeform 75"/>
            <p:cNvSpPr>
              <a:spLocks noEditPoints="1"/>
            </p:cNvSpPr>
            <p:nvPr/>
          </p:nvSpPr>
          <p:spPr bwMode="auto">
            <a:xfrm>
              <a:off x="6604791" y="4885465"/>
              <a:ext cx="173976" cy="175489"/>
            </a:xfrm>
            <a:custGeom>
              <a:avLst/>
              <a:gdLst>
                <a:gd name="T0" fmla="*/ 119 w 239"/>
                <a:gd name="T1" fmla="*/ 0 h 239"/>
                <a:gd name="T2" fmla="*/ 239 w 239"/>
                <a:gd name="T3" fmla="*/ 119 h 239"/>
                <a:gd name="T4" fmla="*/ 120 w 239"/>
                <a:gd name="T5" fmla="*/ 239 h 239"/>
                <a:gd name="T6" fmla="*/ 0 w 239"/>
                <a:gd name="T7" fmla="*/ 120 h 239"/>
                <a:gd name="T8" fmla="*/ 119 w 239"/>
                <a:gd name="T9" fmla="*/ 0 h 239"/>
                <a:gd name="T10" fmla="*/ 137 w 239"/>
                <a:gd name="T11" fmla="*/ 48 h 239"/>
                <a:gd name="T12" fmla="*/ 137 w 239"/>
                <a:gd name="T13" fmla="*/ 36 h 239"/>
                <a:gd name="T14" fmla="*/ 111 w 239"/>
                <a:gd name="T15" fmla="*/ 36 h 239"/>
                <a:gd name="T16" fmla="*/ 111 w 239"/>
                <a:gd name="T17" fmla="*/ 48 h 239"/>
                <a:gd name="T18" fmla="*/ 84 w 239"/>
                <a:gd name="T19" fmla="*/ 63 h 239"/>
                <a:gd name="T20" fmla="*/ 75 w 239"/>
                <a:gd name="T21" fmla="*/ 86 h 239"/>
                <a:gd name="T22" fmla="*/ 81 w 239"/>
                <a:gd name="T23" fmla="*/ 110 h 239"/>
                <a:gd name="T24" fmla="*/ 100 w 239"/>
                <a:gd name="T25" fmla="*/ 124 h 239"/>
                <a:gd name="T26" fmla="*/ 106 w 239"/>
                <a:gd name="T27" fmla="*/ 127 h 239"/>
                <a:gd name="T28" fmla="*/ 111 w 239"/>
                <a:gd name="T29" fmla="*/ 129 h 239"/>
                <a:gd name="T30" fmla="*/ 111 w 239"/>
                <a:gd name="T31" fmla="*/ 167 h 239"/>
                <a:gd name="T32" fmla="*/ 101 w 239"/>
                <a:gd name="T33" fmla="*/ 159 h 239"/>
                <a:gd name="T34" fmla="*/ 98 w 239"/>
                <a:gd name="T35" fmla="*/ 145 h 239"/>
                <a:gd name="T36" fmla="*/ 72 w 239"/>
                <a:gd name="T37" fmla="*/ 145 h 239"/>
                <a:gd name="T38" fmla="*/ 81 w 239"/>
                <a:gd name="T39" fmla="*/ 174 h 239"/>
                <a:gd name="T40" fmla="*/ 111 w 239"/>
                <a:gd name="T41" fmla="*/ 193 h 239"/>
                <a:gd name="T42" fmla="*/ 111 w 239"/>
                <a:gd name="T43" fmla="*/ 206 h 239"/>
                <a:gd name="T44" fmla="*/ 137 w 239"/>
                <a:gd name="T45" fmla="*/ 206 h 239"/>
                <a:gd name="T46" fmla="*/ 137 w 239"/>
                <a:gd name="T47" fmla="*/ 193 h 239"/>
                <a:gd name="T48" fmla="*/ 165 w 239"/>
                <a:gd name="T49" fmla="*/ 180 h 239"/>
                <a:gd name="T50" fmla="*/ 176 w 239"/>
                <a:gd name="T51" fmla="*/ 155 h 239"/>
                <a:gd name="T52" fmla="*/ 171 w 239"/>
                <a:gd name="T53" fmla="*/ 132 h 239"/>
                <a:gd name="T54" fmla="*/ 152 w 239"/>
                <a:gd name="T55" fmla="*/ 117 h 239"/>
                <a:gd name="T56" fmla="*/ 144 w 239"/>
                <a:gd name="T57" fmla="*/ 113 h 239"/>
                <a:gd name="T58" fmla="*/ 137 w 239"/>
                <a:gd name="T59" fmla="*/ 111 h 239"/>
                <a:gd name="T60" fmla="*/ 137 w 239"/>
                <a:gd name="T61" fmla="*/ 72 h 239"/>
                <a:gd name="T62" fmla="*/ 145 w 239"/>
                <a:gd name="T63" fmla="*/ 81 h 239"/>
                <a:gd name="T64" fmla="*/ 147 w 239"/>
                <a:gd name="T65" fmla="*/ 92 h 239"/>
                <a:gd name="T66" fmla="*/ 171 w 239"/>
                <a:gd name="T67" fmla="*/ 92 h 239"/>
                <a:gd name="T68" fmla="*/ 164 w 239"/>
                <a:gd name="T69" fmla="*/ 68 h 239"/>
                <a:gd name="T70" fmla="*/ 137 w 239"/>
                <a:gd name="T71" fmla="*/ 48 h 239"/>
                <a:gd name="T72" fmla="*/ 137 w 239"/>
                <a:gd name="T73" fmla="*/ 168 h 239"/>
                <a:gd name="T74" fmla="*/ 146 w 239"/>
                <a:gd name="T75" fmla="*/ 163 h 239"/>
                <a:gd name="T76" fmla="*/ 150 w 239"/>
                <a:gd name="T77" fmla="*/ 155 h 239"/>
                <a:gd name="T78" fmla="*/ 148 w 239"/>
                <a:gd name="T79" fmla="*/ 144 h 239"/>
                <a:gd name="T80" fmla="*/ 139 w 239"/>
                <a:gd name="T81" fmla="*/ 137 h 239"/>
                <a:gd name="T82" fmla="*/ 138 w 239"/>
                <a:gd name="T83" fmla="*/ 137 h 239"/>
                <a:gd name="T84" fmla="*/ 137 w 239"/>
                <a:gd name="T85" fmla="*/ 136 h 239"/>
                <a:gd name="T86" fmla="*/ 137 w 239"/>
                <a:gd name="T87" fmla="*/ 168 h 239"/>
                <a:gd name="T88" fmla="*/ 102 w 239"/>
                <a:gd name="T89" fmla="*/ 78 h 239"/>
                <a:gd name="T90" fmla="*/ 99 w 239"/>
                <a:gd name="T91" fmla="*/ 88 h 239"/>
                <a:gd name="T92" fmla="*/ 103 w 239"/>
                <a:gd name="T93" fmla="*/ 97 h 239"/>
                <a:gd name="T94" fmla="*/ 111 w 239"/>
                <a:gd name="T95" fmla="*/ 104 h 239"/>
                <a:gd name="T96" fmla="*/ 111 w 239"/>
                <a:gd name="T97" fmla="*/ 71 h 239"/>
                <a:gd name="T98" fmla="*/ 102 w 239"/>
                <a:gd name="T99" fmla="*/ 78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39" h="239">
                  <a:moveTo>
                    <a:pt x="119" y="0"/>
                  </a:moveTo>
                  <a:cubicBezTo>
                    <a:pt x="185" y="0"/>
                    <a:pt x="239" y="53"/>
                    <a:pt x="239" y="119"/>
                  </a:cubicBezTo>
                  <a:cubicBezTo>
                    <a:pt x="239" y="185"/>
                    <a:pt x="186" y="239"/>
                    <a:pt x="120" y="239"/>
                  </a:cubicBezTo>
                  <a:cubicBezTo>
                    <a:pt x="54" y="239"/>
                    <a:pt x="0" y="186"/>
                    <a:pt x="0" y="120"/>
                  </a:cubicBezTo>
                  <a:cubicBezTo>
                    <a:pt x="0" y="54"/>
                    <a:pt x="53" y="0"/>
                    <a:pt x="119" y="0"/>
                  </a:cubicBezTo>
                  <a:close/>
                  <a:moveTo>
                    <a:pt x="137" y="48"/>
                  </a:moveTo>
                  <a:cubicBezTo>
                    <a:pt x="137" y="36"/>
                    <a:pt x="137" y="36"/>
                    <a:pt x="137" y="36"/>
                  </a:cubicBezTo>
                  <a:cubicBezTo>
                    <a:pt x="111" y="36"/>
                    <a:pt x="111" y="36"/>
                    <a:pt x="111" y="36"/>
                  </a:cubicBezTo>
                  <a:cubicBezTo>
                    <a:pt x="111" y="48"/>
                    <a:pt x="111" y="48"/>
                    <a:pt x="111" y="48"/>
                  </a:cubicBezTo>
                  <a:cubicBezTo>
                    <a:pt x="99" y="51"/>
                    <a:pt x="90" y="56"/>
                    <a:pt x="84" y="63"/>
                  </a:cubicBezTo>
                  <a:cubicBezTo>
                    <a:pt x="78" y="71"/>
                    <a:pt x="75" y="78"/>
                    <a:pt x="75" y="86"/>
                  </a:cubicBezTo>
                  <a:cubicBezTo>
                    <a:pt x="74" y="95"/>
                    <a:pt x="76" y="103"/>
                    <a:pt x="81" y="110"/>
                  </a:cubicBezTo>
                  <a:cubicBezTo>
                    <a:pt x="85" y="116"/>
                    <a:pt x="92" y="121"/>
                    <a:pt x="100" y="124"/>
                  </a:cubicBezTo>
                  <a:cubicBezTo>
                    <a:pt x="102" y="125"/>
                    <a:pt x="104" y="126"/>
                    <a:pt x="106" y="127"/>
                  </a:cubicBezTo>
                  <a:cubicBezTo>
                    <a:pt x="108" y="127"/>
                    <a:pt x="109" y="128"/>
                    <a:pt x="111" y="129"/>
                  </a:cubicBezTo>
                  <a:cubicBezTo>
                    <a:pt x="111" y="167"/>
                    <a:pt x="111" y="167"/>
                    <a:pt x="111" y="167"/>
                  </a:cubicBezTo>
                  <a:cubicBezTo>
                    <a:pt x="107" y="166"/>
                    <a:pt x="104" y="163"/>
                    <a:pt x="101" y="159"/>
                  </a:cubicBezTo>
                  <a:cubicBezTo>
                    <a:pt x="99" y="156"/>
                    <a:pt x="98" y="151"/>
                    <a:pt x="98" y="145"/>
                  </a:cubicBezTo>
                  <a:cubicBezTo>
                    <a:pt x="72" y="145"/>
                    <a:pt x="72" y="145"/>
                    <a:pt x="72" y="145"/>
                  </a:cubicBezTo>
                  <a:cubicBezTo>
                    <a:pt x="72" y="154"/>
                    <a:pt x="75" y="164"/>
                    <a:pt x="81" y="174"/>
                  </a:cubicBezTo>
                  <a:cubicBezTo>
                    <a:pt x="87" y="184"/>
                    <a:pt x="97" y="190"/>
                    <a:pt x="111" y="193"/>
                  </a:cubicBezTo>
                  <a:cubicBezTo>
                    <a:pt x="111" y="206"/>
                    <a:pt x="111" y="206"/>
                    <a:pt x="111" y="206"/>
                  </a:cubicBezTo>
                  <a:cubicBezTo>
                    <a:pt x="137" y="206"/>
                    <a:pt x="137" y="206"/>
                    <a:pt x="137" y="206"/>
                  </a:cubicBezTo>
                  <a:cubicBezTo>
                    <a:pt x="137" y="193"/>
                    <a:pt x="137" y="193"/>
                    <a:pt x="137" y="193"/>
                  </a:cubicBezTo>
                  <a:cubicBezTo>
                    <a:pt x="149" y="191"/>
                    <a:pt x="158" y="187"/>
                    <a:pt x="165" y="180"/>
                  </a:cubicBezTo>
                  <a:cubicBezTo>
                    <a:pt x="171" y="173"/>
                    <a:pt x="175" y="165"/>
                    <a:pt x="176" y="155"/>
                  </a:cubicBezTo>
                  <a:cubicBezTo>
                    <a:pt x="177" y="146"/>
                    <a:pt x="175" y="139"/>
                    <a:pt x="171" y="132"/>
                  </a:cubicBezTo>
                  <a:cubicBezTo>
                    <a:pt x="166" y="125"/>
                    <a:pt x="160" y="120"/>
                    <a:pt x="152" y="117"/>
                  </a:cubicBezTo>
                  <a:cubicBezTo>
                    <a:pt x="149" y="115"/>
                    <a:pt x="147" y="114"/>
                    <a:pt x="144" y="113"/>
                  </a:cubicBezTo>
                  <a:cubicBezTo>
                    <a:pt x="142" y="112"/>
                    <a:pt x="139" y="112"/>
                    <a:pt x="137" y="111"/>
                  </a:cubicBezTo>
                  <a:cubicBezTo>
                    <a:pt x="137" y="72"/>
                    <a:pt x="137" y="72"/>
                    <a:pt x="137" y="72"/>
                  </a:cubicBezTo>
                  <a:cubicBezTo>
                    <a:pt x="140" y="74"/>
                    <a:pt x="143" y="77"/>
                    <a:pt x="145" y="81"/>
                  </a:cubicBezTo>
                  <a:cubicBezTo>
                    <a:pt x="146" y="84"/>
                    <a:pt x="147" y="88"/>
                    <a:pt x="147" y="92"/>
                  </a:cubicBezTo>
                  <a:cubicBezTo>
                    <a:pt x="171" y="92"/>
                    <a:pt x="171" y="92"/>
                    <a:pt x="171" y="92"/>
                  </a:cubicBezTo>
                  <a:cubicBezTo>
                    <a:pt x="171" y="86"/>
                    <a:pt x="169" y="78"/>
                    <a:pt x="164" y="68"/>
                  </a:cubicBezTo>
                  <a:cubicBezTo>
                    <a:pt x="159" y="58"/>
                    <a:pt x="150" y="51"/>
                    <a:pt x="137" y="48"/>
                  </a:cubicBezTo>
                  <a:close/>
                  <a:moveTo>
                    <a:pt x="137" y="168"/>
                  </a:moveTo>
                  <a:cubicBezTo>
                    <a:pt x="141" y="167"/>
                    <a:pt x="144" y="165"/>
                    <a:pt x="146" y="163"/>
                  </a:cubicBezTo>
                  <a:cubicBezTo>
                    <a:pt x="148" y="161"/>
                    <a:pt x="149" y="158"/>
                    <a:pt x="150" y="155"/>
                  </a:cubicBezTo>
                  <a:cubicBezTo>
                    <a:pt x="150" y="151"/>
                    <a:pt x="150" y="147"/>
                    <a:pt x="148" y="144"/>
                  </a:cubicBezTo>
                  <a:cubicBezTo>
                    <a:pt x="146" y="141"/>
                    <a:pt x="143" y="139"/>
                    <a:pt x="139" y="137"/>
                  </a:cubicBezTo>
                  <a:cubicBezTo>
                    <a:pt x="139" y="137"/>
                    <a:pt x="138" y="137"/>
                    <a:pt x="138" y="137"/>
                  </a:cubicBezTo>
                  <a:cubicBezTo>
                    <a:pt x="138" y="136"/>
                    <a:pt x="137" y="136"/>
                    <a:pt x="137" y="136"/>
                  </a:cubicBezTo>
                  <a:lnTo>
                    <a:pt x="137" y="168"/>
                  </a:lnTo>
                  <a:close/>
                  <a:moveTo>
                    <a:pt x="102" y="78"/>
                  </a:moveTo>
                  <a:cubicBezTo>
                    <a:pt x="100" y="81"/>
                    <a:pt x="99" y="84"/>
                    <a:pt x="99" y="88"/>
                  </a:cubicBezTo>
                  <a:cubicBezTo>
                    <a:pt x="99" y="92"/>
                    <a:pt x="100" y="95"/>
                    <a:pt x="103" y="97"/>
                  </a:cubicBezTo>
                  <a:cubicBezTo>
                    <a:pt x="105" y="100"/>
                    <a:pt x="108" y="102"/>
                    <a:pt x="111" y="104"/>
                  </a:cubicBezTo>
                  <a:cubicBezTo>
                    <a:pt x="111" y="71"/>
                    <a:pt x="111" y="71"/>
                    <a:pt x="111" y="71"/>
                  </a:cubicBezTo>
                  <a:cubicBezTo>
                    <a:pt x="107" y="73"/>
                    <a:pt x="104" y="76"/>
                    <a:pt x="102" y="78"/>
                  </a:cubicBezTo>
                  <a:close/>
                </a:path>
              </a:pathLst>
            </a:custGeom>
            <a:solidFill>
              <a:srgbClr val="222C46"/>
            </a:solidFill>
            <a:ln>
              <a:noFill/>
            </a:ln>
            <a:extLst/>
          </p:spPr>
          <p:txBody>
            <a:bodyPr/>
            <a:lstStyle/>
            <a:p>
              <a:pPr defTabSz="1219170">
                <a:defRPr/>
              </a:pPr>
              <a:endParaRPr lang="en-AU" sz="2400" kern="0">
                <a:solidFill>
                  <a:srgbClr val="222C46"/>
                </a:solidFill>
                <a:latin typeface="微软雅黑"/>
                <a:ea typeface="Microsoft YaHei UI"/>
              </a:endParaRPr>
            </a:p>
          </p:txBody>
        </p:sp>
        <p:sp>
          <p:nvSpPr>
            <p:cNvPr id="60" name="Freeform 76"/>
            <p:cNvSpPr>
              <a:spLocks/>
            </p:cNvSpPr>
            <p:nvPr/>
          </p:nvSpPr>
          <p:spPr bwMode="auto">
            <a:xfrm>
              <a:off x="6497379" y="4784105"/>
              <a:ext cx="385773" cy="181540"/>
            </a:xfrm>
            <a:custGeom>
              <a:avLst/>
              <a:gdLst>
                <a:gd name="T0" fmla="*/ 54 w 525"/>
                <a:gd name="T1" fmla="*/ 248 h 248"/>
                <a:gd name="T2" fmla="*/ 0 w 525"/>
                <a:gd name="T3" fmla="*/ 241 h 248"/>
                <a:gd name="T4" fmla="*/ 265 w 525"/>
                <a:gd name="T5" fmla="*/ 0 h 248"/>
                <a:gd name="T6" fmla="*/ 483 w 525"/>
                <a:gd name="T7" fmla="*/ 114 h 248"/>
                <a:gd name="T8" fmla="*/ 514 w 525"/>
                <a:gd name="T9" fmla="*/ 93 h 248"/>
                <a:gd name="T10" fmla="*/ 525 w 525"/>
                <a:gd name="T11" fmla="*/ 99 h 248"/>
                <a:gd name="T12" fmla="*/ 525 w 525"/>
                <a:gd name="T13" fmla="*/ 214 h 248"/>
                <a:gd name="T14" fmla="*/ 511 w 525"/>
                <a:gd name="T15" fmla="*/ 224 h 248"/>
                <a:gd name="T16" fmla="*/ 403 w 525"/>
                <a:gd name="T17" fmla="*/ 184 h 248"/>
                <a:gd name="T18" fmla="*/ 401 w 525"/>
                <a:gd name="T19" fmla="*/ 172 h 248"/>
                <a:gd name="T20" fmla="*/ 438 w 525"/>
                <a:gd name="T21" fmla="*/ 145 h 248"/>
                <a:gd name="T22" fmla="*/ 265 w 525"/>
                <a:gd name="T23" fmla="*/ 55 h 248"/>
                <a:gd name="T24" fmla="*/ 54 w 525"/>
                <a:gd name="T25" fmla="*/ 248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25" h="248">
                  <a:moveTo>
                    <a:pt x="54" y="248"/>
                  </a:moveTo>
                  <a:cubicBezTo>
                    <a:pt x="0" y="241"/>
                    <a:pt x="0" y="241"/>
                    <a:pt x="0" y="241"/>
                  </a:cubicBezTo>
                  <a:cubicBezTo>
                    <a:pt x="13" y="106"/>
                    <a:pt x="127" y="0"/>
                    <a:pt x="265" y="0"/>
                  </a:cubicBezTo>
                  <a:cubicBezTo>
                    <a:pt x="355" y="1"/>
                    <a:pt x="435" y="46"/>
                    <a:pt x="483" y="114"/>
                  </a:cubicBezTo>
                  <a:cubicBezTo>
                    <a:pt x="514" y="93"/>
                    <a:pt x="514" y="93"/>
                    <a:pt x="514" y="93"/>
                  </a:cubicBezTo>
                  <a:cubicBezTo>
                    <a:pt x="520" y="89"/>
                    <a:pt x="525" y="92"/>
                    <a:pt x="525" y="99"/>
                  </a:cubicBezTo>
                  <a:cubicBezTo>
                    <a:pt x="525" y="214"/>
                    <a:pt x="525" y="214"/>
                    <a:pt x="525" y="214"/>
                  </a:cubicBezTo>
                  <a:cubicBezTo>
                    <a:pt x="525" y="222"/>
                    <a:pt x="519" y="226"/>
                    <a:pt x="511" y="224"/>
                  </a:cubicBezTo>
                  <a:cubicBezTo>
                    <a:pt x="403" y="184"/>
                    <a:pt x="403" y="184"/>
                    <a:pt x="403" y="184"/>
                  </a:cubicBezTo>
                  <a:cubicBezTo>
                    <a:pt x="396" y="181"/>
                    <a:pt x="395" y="176"/>
                    <a:pt x="401" y="172"/>
                  </a:cubicBezTo>
                  <a:cubicBezTo>
                    <a:pt x="438" y="145"/>
                    <a:pt x="438" y="145"/>
                    <a:pt x="438" y="145"/>
                  </a:cubicBezTo>
                  <a:cubicBezTo>
                    <a:pt x="400" y="91"/>
                    <a:pt x="337" y="55"/>
                    <a:pt x="265" y="55"/>
                  </a:cubicBezTo>
                  <a:cubicBezTo>
                    <a:pt x="155" y="55"/>
                    <a:pt x="64" y="139"/>
                    <a:pt x="54" y="248"/>
                  </a:cubicBezTo>
                  <a:close/>
                </a:path>
              </a:pathLst>
            </a:custGeom>
            <a:solidFill>
              <a:srgbClr val="222C46"/>
            </a:solidFill>
            <a:ln>
              <a:noFill/>
            </a:ln>
            <a:extLst/>
          </p:spPr>
          <p:txBody>
            <a:bodyPr/>
            <a:lstStyle/>
            <a:p>
              <a:pPr defTabSz="1219170">
                <a:defRPr/>
              </a:pPr>
              <a:endParaRPr lang="en-AU" sz="2400" kern="0">
                <a:solidFill>
                  <a:srgbClr val="222C46"/>
                </a:solidFill>
                <a:latin typeface="微软雅黑"/>
                <a:ea typeface="Microsoft YaHei UI"/>
              </a:endParaRPr>
            </a:p>
          </p:txBody>
        </p:sp>
        <p:sp>
          <p:nvSpPr>
            <p:cNvPr id="61" name="Freeform 77"/>
            <p:cNvSpPr>
              <a:spLocks/>
            </p:cNvSpPr>
            <p:nvPr/>
          </p:nvSpPr>
          <p:spPr bwMode="auto">
            <a:xfrm>
              <a:off x="6501918" y="4994389"/>
              <a:ext cx="384260" cy="181540"/>
            </a:xfrm>
            <a:custGeom>
              <a:avLst/>
              <a:gdLst>
                <a:gd name="T0" fmla="*/ 471 w 525"/>
                <a:gd name="T1" fmla="*/ 0 h 248"/>
                <a:gd name="T2" fmla="*/ 260 w 525"/>
                <a:gd name="T3" fmla="*/ 193 h 248"/>
                <a:gd name="T4" fmla="*/ 87 w 525"/>
                <a:gd name="T5" fmla="*/ 103 h 248"/>
                <a:gd name="T6" fmla="*/ 124 w 525"/>
                <a:gd name="T7" fmla="*/ 76 h 248"/>
                <a:gd name="T8" fmla="*/ 122 w 525"/>
                <a:gd name="T9" fmla="*/ 64 h 248"/>
                <a:gd name="T10" fmla="*/ 14 w 525"/>
                <a:gd name="T11" fmla="*/ 24 h 248"/>
                <a:gd name="T12" fmla="*/ 0 w 525"/>
                <a:gd name="T13" fmla="*/ 34 h 248"/>
                <a:gd name="T14" fmla="*/ 0 w 525"/>
                <a:gd name="T15" fmla="*/ 148 h 248"/>
                <a:gd name="T16" fmla="*/ 11 w 525"/>
                <a:gd name="T17" fmla="*/ 155 h 248"/>
                <a:gd name="T18" fmla="*/ 42 w 525"/>
                <a:gd name="T19" fmla="*/ 134 h 248"/>
                <a:gd name="T20" fmla="*/ 260 w 525"/>
                <a:gd name="T21" fmla="*/ 248 h 248"/>
                <a:gd name="T22" fmla="*/ 525 w 525"/>
                <a:gd name="T23" fmla="*/ 7 h 248"/>
                <a:gd name="T24" fmla="*/ 471 w 525"/>
                <a:gd name="T25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25" h="248">
                  <a:moveTo>
                    <a:pt x="471" y="0"/>
                  </a:moveTo>
                  <a:cubicBezTo>
                    <a:pt x="462" y="108"/>
                    <a:pt x="371" y="193"/>
                    <a:pt x="260" y="193"/>
                  </a:cubicBezTo>
                  <a:cubicBezTo>
                    <a:pt x="188" y="193"/>
                    <a:pt x="125" y="157"/>
                    <a:pt x="87" y="103"/>
                  </a:cubicBezTo>
                  <a:cubicBezTo>
                    <a:pt x="124" y="76"/>
                    <a:pt x="124" y="76"/>
                    <a:pt x="124" y="76"/>
                  </a:cubicBezTo>
                  <a:cubicBezTo>
                    <a:pt x="130" y="72"/>
                    <a:pt x="129" y="67"/>
                    <a:pt x="122" y="64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6" y="22"/>
                    <a:pt x="0" y="26"/>
                    <a:pt x="0" y="34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0" y="156"/>
                    <a:pt x="5" y="159"/>
                    <a:pt x="11" y="155"/>
                  </a:cubicBezTo>
                  <a:cubicBezTo>
                    <a:pt x="42" y="134"/>
                    <a:pt x="42" y="134"/>
                    <a:pt x="42" y="134"/>
                  </a:cubicBezTo>
                  <a:cubicBezTo>
                    <a:pt x="90" y="202"/>
                    <a:pt x="170" y="247"/>
                    <a:pt x="260" y="248"/>
                  </a:cubicBezTo>
                  <a:cubicBezTo>
                    <a:pt x="398" y="248"/>
                    <a:pt x="512" y="142"/>
                    <a:pt x="525" y="7"/>
                  </a:cubicBezTo>
                  <a:lnTo>
                    <a:pt x="471" y="0"/>
                  </a:lnTo>
                  <a:close/>
                </a:path>
              </a:pathLst>
            </a:custGeom>
            <a:solidFill>
              <a:srgbClr val="222C46"/>
            </a:solidFill>
            <a:ln>
              <a:noFill/>
            </a:ln>
            <a:extLst/>
          </p:spPr>
          <p:txBody>
            <a:bodyPr/>
            <a:lstStyle/>
            <a:p>
              <a:pPr defTabSz="1219170">
                <a:defRPr/>
              </a:pPr>
              <a:endParaRPr lang="en-AU" sz="2400" kern="0">
                <a:solidFill>
                  <a:srgbClr val="222C46"/>
                </a:solidFill>
                <a:latin typeface="微软雅黑"/>
                <a:ea typeface="Microsoft YaHei UI"/>
              </a:endParaRPr>
            </a:p>
          </p:txBody>
        </p:sp>
      </p:grpSp>
      <p:grpSp>
        <p:nvGrpSpPr>
          <p:cNvPr id="62" name="Group 221"/>
          <p:cNvGrpSpPr/>
          <p:nvPr/>
        </p:nvGrpSpPr>
        <p:grpSpPr>
          <a:xfrm>
            <a:off x="7263056" y="3125570"/>
            <a:ext cx="359671" cy="360951"/>
            <a:chOff x="2060575" y="6313488"/>
            <a:chExt cx="446088" cy="447675"/>
          </a:xfrm>
          <a:solidFill>
            <a:srgbClr val="222C46"/>
          </a:solidFill>
        </p:grpSpPr>
        <p:sp>
          <p:nvSpPr>
            <p:cNvPr id="63" name="Freeform 210"/>
            <p:cNvSpPr>
              <a:spLocks/>
            </p:cNvSpPr>
            <p:nvPr/>
          </p:nvSpPr>
          <p:spPr bwMode="auto">
            <a:xfrm>
              <a:off x="2306638" y="6553200"/>
              <a:ext cx="200025" cy="188913"/>
            </a:xfrm>
            <a:custGeom>
              <a:avLst/>
              <a:gdLst>
                <a:gd name="T0" fmla="*/ 88 w 262"/>
                <a:gd name="T1" fmla="*/ 245 h 245"/>
                <a:gd name="T2" fmla="*/ 262 w 262"/>
                <a:gd name="T3" fmla="*/ 0 h 245"/>
                <a:gd name="T4" fmla="*/ 0 w 262"/>
                <a:gd name="T5" fmla="*/ 0 h 245"/>
                <a:gd name="T6" fmla="*/ 88 w 262"/>
                <a:gd name="T7" fmla="*/ 245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2" h="245">
                  <a:moveTo>
                    <a:pt x="88" y="245"/>
                  </a:moveTo>
                  <a:cubicBezTo>
                    <a:pt x="185" y="203"/>
                    <a:pt x="254" y="110"/>
                    <a:pt x="262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88" y="245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defTabSz="1219170">
                <a:defRPr/>
              </a:pPr>
              <a:endParaRPr lang="en-AU" sz="2400" kern="0">
                <a:solidFill>
                  <a:srgbClr val="222C46"/>
                </a:solidFill>
                <a:latin typeface="微软雅黑"/>
                <a:ea typeface="Microsoft YaHei UI"/>
              </a:endParaRPr>
            </a:p>
          </p:txBody>
        </p:sp>
        <p:sp>
          <p:nvSpPr>
            <p:cNvPr id="64" name="Freeform 211"/>
            <p:cNvSpPr>
              <a:spLocks/>
            </p:cNvSpPr>
            <p:nvPr/>
          </p:nvSpPr>
          <p:spPr bwMode="auto">
            <a:xfrm>
              <a:off x="2060575" y="6553200"/>
              <a:ext cx="282575" cy="207963"/>
            </a:xfrm>
            <a:custGeom>
              <a:avLst/>
              <a:gdLst>
                <a:gd name="T0" fmla="*/ 0 w 367"/>
                <a:gd name="T1" fmla="*/ 0 h 269"/>
                <a:gd name="T2" fmla="*/ 291 w 367"/>
                <a:gd name="T3" fmla="*/ 269 h 269"/>
                <a:gd name="T4" fmla="*/ 367 w 367"/>
                <a:gd name="T5" fmla="*/ 259 h 269"/>
                <a:gd name="T6" fmla="*/ 274 w 367"/>
                <a:gd name="T7" fmla="*/ 0 h 269"/>
                <a:gd name="T8" fmla="*/ 0 w 367"/>
                <a:gd name="T9" fmla="*/ 0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7" h="269">
                  <a:moveTo>
                    <a:pt x="0" y="0"/>
                  </a:moveTo>
                  <a:cubicBezTo>
                    <a:pt x="12" y="151"/>
                    <a:pt x="137" y="269"/>
                    <a:pt x="291" y="269"/>
                  </a:cubicBezTo>
                  <a:cubicBezTo>
                    <a:pt x="317" y="269"/>
                    <a:pt x="342" y="265"/>
                    <a:pt x="367" y="259"/>
                  </a:cubicBezTo>
                  <a:cubicBezTo>
                    <a:pt x="274" y="0"/>
                    <a:pt x="274" y="0"/>
                    <a:pt x="274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defTabSz="1219170">
                <a:defRPr/>
              </a:pPr>
              <a:endParaRPr lang="en-AU" sz="2400" kern="0">
                <a:solidFill>
                  <a:srgbClr val="222C46"/>
                </a:solidFill>
                <a:latin typeface="微软雅黑"/>
                <a:ea typeface="Microsoft YaHei UI"/>
              </a:endParaRPr>
            </a:p>
          </p:txBody>
        </p:sp>
        <p:sp>
          <p:nvSpPr>
            <p:cNvPr id="65" name="Freeform 212"/>
            <p:cNvSpPr>
              <a:spLocks/>
            </p:cNvSpPr>
            <p:nvPr/>
          </p:nvSpPr>
          <p:spPr bwMode="auto">
            <a:xfrm>
              <a:off x="2060575" y="6361113"/>
              <a:ext cx="188913" cy="158750"/>
            </a:xfrm>
            <a:custGeom>
              <a:avLst/>
              <a:gdLst>
                <a:gd name="T0" fmla="*/ 110 w 245"/>
                <a:gd name="T1" fmla="*/ 0 h 206"/>
                <a:gd name="T2" fmla="*/ 0 w 245"/>
                <a:gd name="T3" fmla="*/ 206 h 206"/>
                <a:gd name="T4" fmla="*/ 245 w 245"/>
                <a:gd name="T5" fmla="*/ 206 h 206"/>
                <a:gd name="T6" fmla="*/ 110 w 245"/>
                <a:gd name="T7" fmla="*/ 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5" h="206">
                  <a:moveTo>
                    <a:pt x="110" y="0"/>
                  </a:moveTo>
                  <a:cubicBezTo>
                    <a:pt x="48" y="49"/>
                    <a:pt x="7" y="122"/>
                    <a:pt x="0" y="206"/>
                  </a:cubicBezTo>
                  <a:cubicBezTo>
                    <a:pt x="245" y="206"/>
                    <a:pt x="245" y="206"/>
                    <a:pt x="245" y="206"/>
                  </a:cubicBezTo>
                  <a:lnTo>
                    <a:pt x="11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defTabSz="1219170">
                <a:defRPr/>
              </a:pPr>
              <a:endParaRPr lang="en-AU" sz="2400" kern="0">
                <a:solidFill>
                  <a:srgbClr val="222C46"/>
                </a:solidFill>
                <a:latin typeface="微软雅黑"/>
                <a:ea typeface="Microsoft YaHei UI"/>
              </a:endParaRPr>
            </a:p>
          </p:txBody>
        </p:sp>
        <p:sp>
          <p:nvSpPr>
            <p:cNvPr id="66" name="Freeform 213"/>
            <p:cNvSpPr>
              <a:spLocks/>
            </p:cNvSpPr>
            <p:nvPr/>
          </p:nvSpPr>
          <p:spPr bwMode="auto">
            <a:xfrm>
              <a:off x="2173288" y="6313488"/>
              <a:ext cx="93663" cy="173038"/>
            </a:xfrm>
            <a:custGeom>
              <a:avLst/>
              <a:gdLst>
                <a:gd name="T0" fmla="*/ 123 w 123"/>
                <a:gd name="T1" fmla="*/ 0 h 225"/>
                <a:gd name="T2" fmla="*/ 0 w 123"/>
                <a:gd name="T3" fmla="*/ 37 h 225"/>
                <a:gd name="T4" fmla="*/ 123 w 123"/>
                <a:gd name="T5" fmla="*/ 225 h 225"/>
                <a:gd name="T6" fmla="*/ 123 w 123"/>
                <a:gd name="T7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3" h="225">
                  <a:moveTo>
                    <a:pt x="123" y="0"/>
                  </a:moveTo>
                  <a:cubicBezTo>
                    <a:pt x="79" y="3"/>
                    <a:pt x="37" y="16"/>
                    <a:pt x="0" y="37"/>
                  </a:cubicBezTo>
                  <a:cubicBezTo>
                    <a:pt x="123" y="225"/>
                    <a:pt x="123" y="225"/>
                    <a:pt x="123" y="225"/>
                  </a:cubicBezTo>
                  <a:lnTo>
                    <a:pt x="123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defTabSz="1219170">
                <a:defRPr/>
              </a:pPr>
              <a:endParaRPr lang="en-AU" sz="2400" kern="0">
                <a:solidFill>
                  <a:srgbClr val="222C46"/>
                </a:solidFill>
                <a:latin typeface="微软雅黑"/>
                <a:ea typeface="Microsoft YaHei UI"/>
              </a:endParaRPr>
            </a:p>
          </p:txBody>
        </p:sp>
        <p:sp>
          <p:nvSpPr>
            <p:cNvPr id="67" name="Freeform 214"/>
            <p:cNvSpPr>
              <a:spLocks/>
            </p:cNvSpPr>
            <p:nvPr/>
          </p:nvSpPr>
          <p:spPr bwMode="auto">
            <a:xfrm>
              <a:off x="2300288" y="6313488"/>
              <a:ext cx="206375" cy="206375"/>
            </a:xfrm>
            <a:custGeom>
              <a:avLst/>
              <a:gdLst>
                <a:gd name="T0" fmla="*/ 269 w 269"/>
                <a:gd name="T1" fmla="*/ 268 h 268"/>
                <a:gd name="T2" fmla="*/ 0 w 269"/>
                <a:gd name="T3" fmla="*/ 268 h 268"/>
                <a:gd name="T4" fmla="*/ 0 w 269"/>
                <a:gd name="T5" fmla="*/ 0 h 268"/>
                <a:gd name="T6" fmla="*/ 269 w 269"/>
                <a:gd name="T7" fmla="*/ 268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268">
                  <a:moveTo>
                    <a:pt x="269" y="268"/>
                  </a:moveTo>
                  <a:cubicBezTo>
                    <a:pt x="0" y="268"/>
                    <a:pt x="0" y="268"/>
                    <a:pt x="0" y="26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44" y="10"/>
                    <a:pt x="258" y="124"/>
                    <a:pt x="269" y="268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defTabSz="1219170">
                <a:defRPr/>
              </a:pPr>
              <a:endParaRPr lang="en-AU" sz="2400" kern="0">
                <a:solidFill>
                  <a:srgbClr val="222C46"/>
                </a:solidFill>
                <a:latin typeface="微软雅黑"/>
                <a:ea typeface="Microsoft YaHei UI"/>
              </a:endParaRPr>
            </a:p>
          </p:txBody>
        </p:sp>
      </p:grpSp>
      <p:grpSp>
        <p:nvGrpSpPr>
          <p:cNvPr id="69" name="组 68"/>
          <p:cNvGrpSpPr/>
          <p:nvPr/>
        </p:nvGrpSpPr>
        <p:grpSpPr>
          <a:xfrm>
            <a:off x="7054566" y="1606667"/>
            <a:ext cx="3566199" cy="1342603"/>
            <a:chOff x="6364646" y="4652886"/>
            <a:chExt cx="3566199" cy="1342603"/>
          </a:xfrm>
        </p:grpSpPr>
        <p:sp>
          <p:nvSpPr>
            <p:cNvPr id="70" name="椭圆 69"/>
            <p:cNvSpPr/>
            <p:nvPr/>
          </p:nvSpPr>
          <p:spPr>
            <a:xfrm>
              <a:off x="6364646" y="4652886"/>
              <a:ext cx="654265" cy="654265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 cap="flat" cmpd="sng" algn="ctr">
              <a:gradFill>
                <a:gsLst>
                  <a:gs pos="89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lin ang="7200000" scaled="0"/>
              </a:gradFill>
              <a:prstDash val="solid"/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txBody>
            <a:bodyPr anchor="ctr"/>
            <a:lstStyle/>
            <a:p>
              <a:pPr algn="ctr" defTabSz="1219170">
                <a:defRPr/>
              </a:pPr>
              <a:endParaRPr lang="zh-CN" altLang="en-US" sz="2400" kern="0">
                <a:solidFill>
                  <a:srgbClr val="222C46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71" name="矩形 70"/>
            <p:cNvSpPr/>
            <p:nvPr/>
          </p:nvSpPr>
          <p:spPr>
            <a:xfrm>
              <a:off x="7123704" y="4980018"/>
              <a:ext cx="2807141" cy="101547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50000"/>
                </a:lnSpc>
                <a:defRPr/>
              </a:pPr>
              <a:r>
                <a:rPr lang="en-US" altLang="zh-CN" sz="1333" dirty="0">
                  <a:solidFill>
                    <a:srgbClr val="222C46"/>
                  </a:solidFill>
                  <a:cs typeface="Arial" panose="020B0604020202020204" pitchFamily="34" charset="0"/>
                </a:rPr>
                <a:t>Lorem ipsum dolor sit </a:t>
              </a:r>
              <a:r>
                <a:rPr lang="en-US" altLang="zh-CN" sz="1333" dirty="0" err="1">
                  <a:solidFill>
                    <a:srgbClr val="222C46"/>
                  </a:solidFill>
                  <a:cs typeface="Arial" panose="020B0604020202020204" pitchFamily="34" charset="0"/>
                </a:rPr>
                <a:t>amet</a:t>
              </a:r>
              <a:r>
                <a:rPr lang="en-US" altLang="zh-CN" sz="1333" dirty="0">
                  <a:solidFill>
                    <a:srgbClr val="222C46"/>
                  </a:solidFill>
                  <a:cs typeface="Arial" panose="020B0604020202020204" pitchFamily="34" charset="0"/>
                </a:rPr>
                <a:t>, </a:t>
              </a:r>
              <a:r>
                <a:rPr lang="en-US" altLang="zh-CN" sz="1333" dirty="0" err="1">
                  <a:solidFill>
                    <a:srgbClr val="222C46"/>
                  </a:solidFill>
                  <a:cs typeface="Arial" panose="020B0604020202020204" pitchFamily="34" charset="0"/>
                </a:rPr>
                <a:t>consectetuer</a:t>
              </a:r>
              <a:r>
                <a:rPr lang="en-US" altLang="zh-CN" sz="1333" dirty="0">
                  <a:solidFill>
                    <a:srgbClr val="222C46"/>
                  </a:solidFill>
                  <a:cs typeface="Arial" panose="020B0604020202020204" pitchFamily="34" charset="0"/>
                </a:rPr>
                <a:t> </a:t>
              </a:r>
              <a:r>
                <a:rPr lang="en-US" altLang="zh-CN" sz="1333" dirty="0" err="1">
                  <a:solidFill>
                    <a:srgbClr val="222C46"/>
                  </a:solidFill>
                  <a:cs typeface="Arial" panose="020B0604020202020204" pitchFamily="34" charset="0"/>
                </a:rPr>
                <a:t>adipiscing</a:t>
              </a:r>
              <a:r>
                <a:rPr lang="en-US" altLang="zh-CN" sz="1333" dirty="0">
                  <a:solidFill>
                    <a:srgbClr val="222C46"/>
                  </a:solidFill>
                  <a:cs typeface="Arial" panose="020B0604020202020204" pitchFamily="34" charset="0"/>
                </a:rPr>
                <a:t> </a:t>
              </a:r>
              <a:r>
                <a:rPr lang="en-US" altLang="zh-CN" sz="1333" dirty="0" err="1">
                  <a:solidFill>
                    <a:srgbClr val="222C46"/>
                  </a:solidFill>
                  <a:cs typeface="Arial" panose="020B0604020202020204" pitchFamily="34" charset="0"/>
                </a:rPr>
                <a:t>elit</a:t>
              </a:r>
              <a:r>
                <a:rPr lang="en-US" altLang="zh-CN" sz="1333" dirty="0">
                  <a:solidFill>
                    <a:srgbClr val="222C46"/>
                  </a:solidFill>
                  <a:cs typeface="Arial" panose="020B0604020202020204" pitchFamily="34" charset="0"/>
                </a:rPr>
                <a:t>. </a:t>
              </a:r>
              <a:r>
                <a:rPr lang="en-US" altLang="zh-CN" sz="1333" dirty="0" err="1">
                  <a:solidFill>
                    <a:srgbClr val="222C46"/>
                  </a:solidFill>
                  <a:cs typeface="Arial" panose="020B0604020202020204" pitchFamily="34" charset="0"/>
                </a:rPr>
                <a:t>Aenean</a:t>
              </a:r>
              <a:r>
                <a:rPr lang="en-US" altLang="zh-CN" sz="1333" dirty="0">
                  <a:solidFill>
                    <a:srgbClr val="222C46"/>
                  </a:solidFill>
                  <a:cs typeface="Arial" panose="020B0604020202020204" pitchFamily="34" charset="0"/>
                </a:rPr>
                <a:t> </a:t>
              </a:r>
              <a:r>
                <a:rPr lang="en-US" altLang="zh-CN" sz="1333" dirty="0" err="1">
                  <a:solidFill>
                    <a:srgbClr val="222C46"/>
                  </a:solidFill>
                  <a:cs typeface="Arial" panose="020B0604020202020204" pitchFamily="34" charset="0"/>
                </a:rPr>
                <a:t>commodo</a:t>
              </a:r>
              <a:r>
                <a:rPr lang="en-US" altLang="zh-CN" sz="1333" dirty="0">
                  <a:solidFill>
                    <a:srgbClr val="222C46"/>
                  </a:solidFill>
                  <a:cs typeface="Arial" panose="020B0604020202020204" pitchFamily="34" charset="0"/>
                </a:rPr>
                <a:t> ligula </a:t>
              </a:r>
              <a:r>
                <a:rPr lang="en-US" altLang="zh-CN" sz="1333" dirty="0" err="1">
                  <a:solidFill>
                    <a:srgbClr val="222C46"/>
                  </a:solidFill>
                  <a:cs typeface="Arial" panose="020B0604020202020204" pitchFamily="34" charset="0"/>
                </a:rPr>
                <a:t>eget</a:t>
              </a:r>
              <a:r>
                <a:rPr lang="en-US" altLang="zh-CN" sz="1333" dirty="0">
                  <a:solidFill>
                    <a:srgbClr val="222C46"/>
                  </a:solidFill>
                  <a:cs typeface="Arial" panose="020B0604020202020204" pitchFamily="34" charset="0"/>
                </a:rPr>
                <a:t> dolor. </a:t>
              </a:r>
              <a:endParaRPr lang="zh-CN" altLang="en-US" sz="1333" dirty="0">
                <a:solidFill>
                  <a:srgbClr val="222C46"/>
                </a:solidFill>
              </a:endParaRPr>
            </a:p>
          </p:txBody>
        </p:sp>
        <p:sp>
          <p:nvSpPr>
            <p:cNvPr id="72" name="文本框 71"/>
            <p:cNvSpPr txBox="1"/>
            <p:nvPr/>
          </p:nvSpPr>
          <p:spPr>
            <a:xfrm>
              <a:off x="7105643" y="4718572"/>
              <a:ext cx="1757854" cy="37965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a-DK" altLang="zh-CN" sz="1867" b="1">
                  <a:solidFill>
                    <a:srgbClr val="222C4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Lorem ipsum</a:t>
              </a:r>
              <a:endParaRPr lang="zh-CN" altLang="en-US" sz="1867" b="1">
                <a:solidFill>
                  <a:srgbClr val="222C4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3" name="Freeform 75"/>
            <p:cNvSpPr>
              <a:spLocks noEditPoints="1"/>
            </p:cNvSpPr>
            <p:nvPr/>
          </p:nvSpPr>
          <p:spPr bwMode="auto">
            <a:xfrm>
              <a:off x="6604791" y="4885465"/>
              <a:ext cx="173976" cy="175489"/>
            </a:xfrm>
            <a:custGeom>
              <a:avLst/>
              <a:gdLst>
                <a:gd name="T0" fmla="*/ 119 w 239"/>
                <a:gd name="T1" fmla="*/ 0 h 239"/>
                <a:gd name="T2" fmla="*/ 239 w 239"/>
                <a:gd name="T3" fmla="*/ 119 h 239"/>
                <a:gd name="T4" fmla="*/ 120 w 239"/>
                <a:gd name="T5" fmla="*/ 239 h 239"/>
                <a:gd name="T6" fmla="*/ 0 w 239"/>
                <a:gd name="T7" fmla="*/ 120 h 239"/>
                <a:gd name="T8" fmla="*/ 119 w 239"/>
                <a:gd name="T9" fmla="*/ 0 h 239"/>
                <a:gd name="T10" fmla="*/ 137 w 239"/>
                <a:gd name="T11" fmla="*/ 48 h 239"/>
                <a:gd name="T12" fmla="*/ 137 w 239"/>
                <a:gd name="T13" fmla="*/ 36 h 239"/>
                <a:gd name="T14" fmla="*/ 111 w 239"/>
                <a:gd name="T15" fmla="*/ 36 h 239"/>
                <a:gd name="T16" fmla="*/ 111 w 239"/>
                <a:gd name="T17" fmla="*/ 48 h 239"/>
                <a:gd name="T18" fmla="*/ 84 w 239"/>
                <a:gd name="T19" fmla="*/ 63 h 239"/>
                <a:gd name="T20" fmla="*/ 75 w 239"/>
                <a:gd name="T21" fmla="*/ 86 h 239"/>
                <a:gd name="T22" fmla="*/ 81 w 239"/>
                <a:gd name="T23" fmla="*/ 110 h 239"/>
                <a:gd name="T24" fmla="*/ 100 w 239"/>
                <a:gd name="T25" fmla="*/ 124 h 239"/>
                <a:gd name="T26" fmla="*/ 106 w 239"/>
                <a:gd name="T27" fmla="*/ 127 h 239"/>
                <a:gd name="T28" fmla="*/ 111 w 239"/>
                <a:gd name="T29" fmla="*/ 129 h 239"/>
                <a:gd name="T30" fmla="*/ 111 w 239"/>
                <a:gd name="T31" fmla="*/ 167 h 239"/>
                <a:gd name="T32" fmla="*/ 101 w 239"/>
                <a:gd name="T33" fmla="*/ 159 h 239"/>
                <a:gd name="T34" fmla="*/ 98 w 239"/>
                <a:gd name="T35" fmla="*/ 145 h 239"/>
                <a:gd name="T36" fmla="*/ 72 w 239"/>
                <a:gd name="T37" fmla="*/ 145 h 239"/>
                <a:gd name="T38" fmla="*/ 81 w 239"/>
                <a:gd name="T39" fmla="*/ 174 h 239"/>
                <a:gd name="T40" fmla="*/ 111 w 239"/>
                <a:gd name="T41" fmla="*/ 193 h 239"/>
                <a:gd name="T42" fmla="*/ 111 w 239"/>
                <a:gd name="T43" fmla="*/ 206 h 239"/>
                <a:gd name="T44" fmla="*/ 137 w 239"/>
                <a:gd name="T45" fmla="*/ 206 h 239"/>
                <a:gd name="T46" fmla="*/ 137 w 239"/>
                <a:gd name="T47" fmla="*/ 193 h 239"/>
                <a:gd name="T48" fmla="*/ 165 w 239"/>
                <a:gd name="T49" fmla="*/ 180 h 239"/>
                <a:gd name="T50" fmla="*/ 176 w 239"/>
                <a:gd name="T51" fmla="*/ 155 h 239"/>
                <a:gd name="T52" fmla="*/ 171 w 239"/>
                <a:gd name="T53" fmla="*/ 132 h 239"/>
                <a:gd name="T54" fmla="*/ 152 w 239"/>
                <a:gd name="T55" fmla="*/ 117 h 239"/>
                <a:gd name="T56" fmla="*/ 144 w 239"/>
                <a:gd name="T57" fmla="*/ 113 h 239"/>
                <a:gd name="T58" fmla="*/ 137 w 239"/>
                <a:gd name="T59" fmla="*/ 111 h 239"/>
                <a:gd name="T60" fmla="*/ 137 w 239"/>
                <a:gd name="T61" fmla="*/ 72 h 239"/>
                <a:gd name="T62" fmla="*/ 145 w 239"/>
                <a:gd name="T63" fmla="*/ 81 h 239"/>
                <a:gd name="T64" fmla="*/ 147 w 239"/>
                <a:gd name="T65" fmla="*/ 92 h 239"/>
                <a:gd name="T66" fmla="*/ 171 w 239"/>
                <a:gd name="T67" fmla="*/ 92 h 239"/>
                <a:gd name="T68" fmla="*/ 164 w 239"/>
                <a:gd name="T69" fmla="*/ 68 h 239"/>
                <a:gd name="T70" fmla="*/ 137 w 239"/>
                <a:gd name="T71" fmla="*/ 48 h 239"/>
                <a:gd name="T72" fmla="*/ 137 w 239"/>
                <a:gd name="T73" fmla="*/ 168 h 239"/>
                <a:gd name="T74" fmla="*/ 146 w 239"/>
                <a:gd name="T75" fmla="*/ 163 h 239"/>
                <a:gd name="T76" fmla="*/ 150 w 239"/>
                <a:gd name="T77" fmla="*/ 155 h 239"/>
                <a:gd name="T78" fmla="*/ 148 w 239"/>
                <a:gd name="T79" fmla="*/ 144 h 239"/>
                <a:gd name="T80" fmla="*/ 139 w 239"/>
                <a:gd name="T81" fmla="*/ 137 h 239"/>
                <a:gd name="T82" fmla="*/ 138 w 239"/>
                <a:gd name="T83" fmla="*/ 137 h 239"/>
                <a:gd name="T84" fmla="*/ 137 w 239"/>
                <a:gd name="T85" fmla="*/ 136 h 239"/>
                <a:gd name="T86" fmla="*/ 137 w 239"/>
                <a:gd name="T87" fmla="*/ 168 h 239"/>
                <a:gd name="T88" fmla="*/ 102 w 239"/>
                <a:gd name="T89" fmla="*/ 78 h 239"/>
                <a:gd name="T90" fmla="*/ 99 w 239"/>
                <a:gd name="T91" fmla="*/ 88 h 239"/>
                <a:gd name="T92" fmla="*/ 103 w 239"/>
                <a:gd name="T93" fmla="*/ 97 h 239"/>
                <a:gd name="T94" fmla="*/ 111 w 239"/>
                <a:gd name="T95" fmla="*/ 104 h 239"/>
                <a:gd name="T96" fmla="*/ 111 w 239"/>
                <a:gd name="T97" fmla="*/ 71 h 239"/>
                <a:gd name="T98" fmla="*/ 102 w 239"/>
                <a:gd name="T99" fmla="*/ 78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39" h="239">
                  <a:moveTo>
                    <a:pt x="119" y="0"/>
                  </a:moveTo>
                  <a:cubicBezTo>
                    <a:pt x="185" y="0"/>
                    <a:pt x="239" y="53"/>
                    <a:pt x="239" y="119"/>
                  </a:cubicBezTo>
                  <a:cubicBezTo>
                    <a:pt x="239" y="185"/>
                    <a:pt x="186" y="239"/>
                    <a:pt x="120" y="239"/>
                  </a:cubicBezTo>
                  <a:cubicBezTo>
                    <a:pt x="54" y="239"/>
                    <a:pt x="0" y="186"/>
                    <a:pt x="0" y="120"/>
                  </a:cubicBezTo>
                  <a:cubicBezTo>
                    <a:pt x="0" y="54"/>
                    <a:pt x="53" y="0"/>
                    <a:pt x="119" y="0"/>
                  </a:cubicBezTo>
                  <a:close/>
                  <a:moveTo>
                    <a:pt x="137" y="48"/>
                  </a:moveTo>
                  <a:cubicBezTo>
                    <a:pt x="137" y="36"/>
                    <a:pt x="137" y="36"/>
                    <a:pt x="137" y="36"/>
                  </a:cubicBezTo>
                  <a:cubicBezTo>
                    <a:pt x="111" y="36"/>
                    <a:pt x="111" y="36"/>
                    <a:pt x="111" y="36"/>
                  </a:cubicBezTo>
                  <a:cubicBezTo>
                    <a:pt x="111" y="48"/>
                    <a:pt x="111" y="48"/>
                    <a:pt x="111" y="48"/>
                  </a:cubicBezTo>
                  <a:cubicBezTo>
                    <a:pt x="99" y="51"/>
                    <a:pt x="90" y="56"/>
                    <a:pt x="84" y="63"/>
                  </a:cubicBezTo>
                  <a:cubicBezTo>
                    <a:pt x="78" y="71"/>
                    <a:pt x="75" y="78"/>
                    <a:pt x="75" y="86"/>
                  </a:cubicBezTo>
                  <a:cubicBezTo>
                    <a:pt x="74" y="95"/>
                    <a:pt x="76" y="103"/>
                    <a:pt x="81" y="110"/>
                  </a:cubicBezTo>
                  <a:cubicBezTo>
                    <a:pt x="85" y="116"/>
                    <a:pt x="92" y="121"/>
                    <a:pt x="100" y="124"/>
                  </a:cubicBezTo>
                  <a:cubicBezTo>
                    <a:pt x="102" y="125"/>
                    <a:pt x="104" y="126"/>
                    <a:pt x="106" y="127"/>
                  </a:cubicBezTo>
                  <a:cubicBezTo>
                    <a:pt x="108" y="127"/>
                    <a:pt x="109" y="128"/>
                    <a:pt x="111" y="129"/>
                  </a:cubicBezTo>
                  <a:cubicBezTo>
                    <a:pt x="111" y="167"/>
                    <a:pt x="111" y="167"/>
                    <a:pt x="111" y="167"/>
                  </a:cubicBezTo>
                  <a:cubicBezTo>
                    <a:pt x="107" y="166"/>
                    <a:pt x="104" y="163"/>
                    <a:pt x="101" y="159"/>
                  </a:cubicBezTo>
                  <a:cubicBezTo>
                    <a:pt x="99" y="156"/>
                    <a:pt x="98" y="151"/>
                    <a:pt x="98" y="145"/>
                  </a:cubicBezTo>
                  <a:cubicBezTo>
                    <a:pt x="72" y="145"/>
                    <a:pt x="72" y="145"/>
                    <a:pt x="72" y="145"/>
                  </a:cubicBezTo>
                  <a:cubicBezTo>
                    <a:pt x="72" y="154"/>
                    <a:pt x="75" y="164"/>
                    <a:pt x="81" y="174"/>
                  </a:cubicBezTo>
                  <a:cubicBezTo>
                    <a:pt x="87" y="184"/>
                    <a:pt x="97" y="190"/>
                    <a:pt x="111" y="193"/>
                  </a:cubicBezTo>
                  <a:cubicBezTo>
                    <a:pt x="111" y="206"/>
                    <a:pt x="111" y="206"/>
                    <a:pt x="111" y="206"/>
                  </a:cubicBezTo>
                  <a:cubicBezTo>
                    <a:pt x="137" y="206"/>
                    <a:pt x="137" y="206"/>
                    <a:pt x="137" y="206"/>
                  </a:cubicBezTo>
                  <a:cubicBezTo>
                    <a:pt x="137" y="193"/>
                    <a:pt x="137" y="193"/>
                    <a:pt x="137" y="193"/>
                  </a:cubicBezTo>
                  <a:cubicBezTo>
                    <a:pt x="149" y="191"/>
                    <a:pt x="158" y="187"/>
                    <a:pt x="165" y="180"/>
                  </a:cubicBezTo>
                  <a:cubicBezTo>
                    <a:pt x="171" y="173"/>
                    <a:pt x="175" y="165"/>
                    <a:pt x="176" y="155"/>
                  </a:cubicBezTo>
                  <a:cubicBezTo>
                    <a:pt x="177" y="146"/>
                    <a:pt x="175" y="139"/>
                    <a:pt x="171" y="132"/>
                  </a:cubicBezTo>
                  <a:cubicBezTo>
                    <a:pt x="166" y="125"/>
                    <a:pt x="160" y="120"/>
                    <a:pt x="152" y="117"/>
                  </a:cubicBezTo>
                  <a:cubicBezTo>
                    <a:pt x="149" y="115"/>
                    <a:pt x="147" y="114"/>
                    <a:pt x="144" y="113"/>
                  </a:cubicBezTo>
                  <a:cubicBezTo>
                    <a:pt x="142" y="112"/>
                    <a:pt x="139" y="112"/>
                    <a:pt x="137" y="111"/>
                  </a:cubicBezTo>
                  <a:cubicBezTo>
                    <a:pt x="137" y="72"/>
                    <a:pt x="137" y="72"/>
                    <a:pt x="137" y="72"/>
                  </a:cubicBezTo>
                  <a:cubicBezTo>
                    <a:pt x="140" y="74"/>
                    <a:pt x="143" y="77"/>
                    <a:pt x="145" y="81"/>
                  </a:cubicBezTo>
                  <a:cubicBezTo>
                    <a:pt x="146" y="84"/>
                    <a:pt x="147" y="88"/>
                    <a:pt x="147" y="92"/>
                  </a:cubicBezTo>
                  <a:cubicBezTo>
                    <a:pt x="171" y="92"/>
                    <a:pt x="171" y="92"/>
                    <a:pt x="171" y="92"/>
                  </a:cubicBezTo>
                  <a:cubicBezTo>
                    <a:pt x="171" y="86"/>
                    <a:pt x="169" y="78"/>
                    <a:pt x="164" y="68"/>
                  </a:cubicBezTo>
                  <a:cubicBezTo>
                    <a:pt x="159" y="58"/>
                    <a:pt x="150" y="51"/>
                    <a:pt x="137" y="48"/>
                  </a:cubicBezTo>
                  <a:close/>
                  <a:moveTo>
                    <a:pt x="137" y="168"/>
                  </a:moveTo>
                  <a:cubicBezTo>
                    <a:pt x="141" y="167"/>
                    <a:pt x="144" y="165"/>
                    <a:pt x="146" y="163"/>
                  </a:cubicBezTo>
                  <a:cubicBezTo>
                    <a:pt x="148" y="161"/>
                    <a:pt x="149" y="158"/>
                    <a:pt x="150" y="155"/>
                  </a:cubicBezTo>
                  <a:cubicBezTo>
                    <a:pt x="150" y="151"/>
                    <a:pt x="150" y="147"/>
                    <a:pt x="148" y="144"/>
                  </a:cubicBezTo>
                  <a:cubicBezTo>
                    <a:pt x="146" y="141"/>
                    <a:pt x="143" y="139"/>
                    <a:pt x="139" y="137"/>
                  </a:cubicBezTo>
                  <a:cubicBezTo>
                    <a:pt x="139" y="137"/>
                    <a:pt x="138" y="137"/>
                    <a:pt x="138" y="137"/>
                  </a:cubicBezTo>
                  <a:cubicBezTo>
                    <a:pt x="138" y="136"/>
                    <a:pt x="137" y="136"/>
                    <a:pt x="137" y="136"/>
                  </a:cubicBezTo>
                  <a:lnTo>
                    <a:pt x="137" y="168"/>
                  </a:lnTo>
                  <a:close/>
                  <a:moveTo>
                    <a:pt x="102" y="78"/>
                  </a:moveTo>
                  <a:cubicBezTo>
                    <a:pt x="100" y="81"/>
                    <a:pt x="99" y="84"/>
                    <a:pt x="99" y="88"/>
                  </a:cubicBezTo>
                  <a:cubicBezTo>
                    <a:pt x="99" y="92"/>
                    <a:pt x="100" y="95"/>
                    <a:pt x="103" y="97"/>
                  </a:cubicBezTo>
                  <a:cubicBezTo>
                    <a:pt x="105" y="100"/>
                    <a:pt x="108" y="102"/>
                    <a:pt x="111" y="104"/>
                  </a:cubicBezTo>
                  <a:cubicBezTo>
                    <a:pt x="111" y="71"/>
                    <a:pt x="111" y="71"/>
                    <a:pt x="111" y="71"/>
                  </a:cubicBezTo>
                  <a:cubicBezTo>
                    <a:pt x="107" y="73"/>
                    <a:pt x="104" y="76"/>
                    <a:pt x="102" y="78"/>
                  </a:cubicBezTo>
                  <a:close/>
                </a:path>
              </a:pathLst>
            </a:custGeom>
            <a:solidFill>
              <a:srgbClr val="222C46"/>
            </a:solidFill>
            <a:ln>
              <a:noFill/>
            </a:ln>
            <a:extLst/>
          </p:spPr>
          <p:txBody>
            <a:bodyPr/>
            <a:lstStyle/>
            <a:p>
              <a:pPr defTabSz="1219170">
                <a:defRPr/>
              </a:pPr>
              <a:endParaRPr lang="en-AU" sz="2400" kern="0">
                <a:solidFill>
                  <a:srgbClr val="222C46"/>
                </a:solidFill>
                <a:latin typeface="微软雅黑"/>
                <a:ea typeface="Microsoft YaHei UI"/>
              </a:endParaRPr>
            </a:p>
          </p:txBody>
        </p:sp>
        <p:sp>
          <p:nvSpPr>
            <p:cNvPr id="74" name="Freeform 76"/>
            <p:cNvSpPr>
              <a:spLocks/>
            </p:cNvSpPr>
            <p:nvPr/>
          </p:nvSpPr>
          <p:spPr bwMode="auto">
            <a:xfrm>
              <a:off x="6497379" y="4784105"/>
              <a:ext cx="385773" cy="181540"/>
            </a:xfrm>
            <a:custGeom>
              <a:avLst/>
              <a:gdLst>
                <a:gd name="T0" fmla="*/ 54 w 525"/>
                <a:gd name="T1" fmla="*/ 248 h 248"/>
                <a:gd name="T2" fmla="*/ 0 w 525"/>
                <a:gd name="T3" fmla="*/ 241 h 248"/>
                <a:gd name="T4" fmla="*/ 265 w 525"/>
                <a:gd name="T5" fmla="*/ 0 h 248"/>
                <a:gd name="T6" fmla="*/ 483 w 525"/>
                <a:gd name="T7" fmla="*/ 114 h 248"/>
                <a:gd name="T8" fmla="*/ 514 w 525"/>
                <a:gd name="T9" fmla="*/ 93 h 248"/>
                <a:gd name="T10" fmla="*/ 525 w 525"/>
                <a:gd name="T11" fmla="*/ 99 h 248"/>
                <a:gd name="T12" fmla="*/ 525 w 525"/>
                <a:gd name="T13" fmla="*/ 214 h 248"/>
                <a:gd name="T14" fmla="*/ 511 w 525"/>
                <a:gd name="T15" fmla="*/ 224 h 248"/>
                <a:gd name="T16" fmla="*/ 403 w 525"/>
                <a:gd name="T17" fmla="*/ 184 h 248"/>
                <a:gd name="T18" fmla="*/ 401 w 525"/>
                <a:gd name="T19" fmla="*/ 172 h 248"/>
                <a:gd name="T20" fmla="*/ 438 w 525"/>
                <a:gd name="T21" fmla="*/ 145 h 248"/>
                <a:gd name="T22" fmla="*/ 265 w 525"/>
                <a:gd name="T23" fmla="*/ 55 h 248"/>
                <a:gd name="T24" fmla="*/ 54 w 525"/>
                <a:gd name="T25" fmla="*/ 248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25" h="248">
                  <a:moveTo>
                    <a:pt x="54" y="248"/>
                  </a:moveTo>
                  <a:cubicBezTo>
                    <a:pt x="0" y="241"/>
                    <a:pt x="0" y="241"/>
                    <a:pt x="0" y="241"/>
                  </a:cubicBezTo>
                  <a:cubicBezTo>
                    <a:pt x="13" y="106"/>
                    <a:pt x="127" y="0"/>
                    <a:pt x="265" y="0"/>
                  </a:cubicBezTo>
                  <a:cubicBezTo>
                    <a:pt x="355" y="1"/>
                    <a:pt x="435" y="46"/>
                    <a:pt x="483" y="114"/>
                  </a:cubicBezTo>
                  <a:cubicBezTo>
                    <a:pt x="514" y="93"/>
                    <a:pt x="514" y="93"/>
                    <a:pt x="514" y="93"/>
                  </a:cubicBezTo>
                  <a:cubicBezTo>
                    <a:pt x="520" y="89"/>
                    <a:pt x="525" y="92"/>
                    <a:pt x="525" y="99"/>
                  </a:cubicBezTo>
                  <a:cubicBezTo>
                    <a:pt x="525" y="214"/>
                    <a:pt x="525" y="214"/>
                    <a:pt x="525" y="214"/>
                  </a:cubicBezTo>
                  <a:cubicBezTo>
                    <a:pt x="525" y="222"/>
                    <a:pt x="519" y="226"/>
                    <a:pt x="511" y="224"/>
                  </a:cubicBezTo>
                  <a:cubicBezTo>
                    <a:pt x="403" y="184"/>
                    <a:pt x="403" y="184"/>
                    <a:pt x="403" y="184"/>
                  </a:cubicBezTo>
                  <a:cubicBezTo>
                    <a:pt x="396" y="181"/>
                    <a:pt x="395" y="176"/>
                    <a:pt x="401" y="172"/>
                  </a:cubicBezTo>
                  <a:cubicBezTo>
                    <a:pt x="438" y="145"/>
                    <a:pt x="438" y="145"/>
                    <a:pt x="438" y="145"/>
                  </a:cubicBezTo>
                  <a:cubicBezTo>
                    <a:pt x="400" y="91"/>
                    <a:pt x="337" y="55"/>
                    <a:pt x="265" y="55"/>
                  </a:cubicBezTo>
                  <a:cubicBezTo>
                    <a:pt x="155" y="55"/>
                    <a:pt x="64" y="139"/>
                    <a:pt x="54" y="248"/>
                  </a:cubicBezTo>
                  <a:close/>
                </a:path>
              </a:pathLst>
            </a:custGeom>
            <a:solidFill>
              <a:srgbClr val="222C46"/>
            </a:solidFill>
            <a:ln>
              <a:noFill/>
            </a:ln>
            <a:extLst/>
          </p:spPr>
          <p:txBody>
            <a:bodyPr/>
            <a:lstStyle/>
            <a:p>
              <a:pPr defTabSz="1219170">
                <a:defRPr/>
              </a:pPr>
              <a:endParaRPr lang="en-AU" sz="2400" kern="0">
                <a:solidFill>
                  <a:srgbClr val="222C46"/>
                </a:solidFill>
                <a:latin typeface="微软雅黑"/>
                <a:ea typeface="Microsoft YaHei UI"/>
              </a:endParaRPr>
            </a:p>
          </p:txBody>
        </p:sp>
        <p:sp>
          <p:nvSpPr>
            <p:cNvPr id="75" name="Freeform 77"/>
            <p:cNvSpPr>
              <a:spLocks/>
            </p:cNvSpPr>
            <p:nvPr/>
          </p:nvSpPr>
          <p:spPr bwMode="auto">
            <a:xfrm>
              <a:off x="6501918" y="4994389"/>
              <a:ext cx="384260" cy="181540"/>
            </a:xfrm>
            <a:custGeom>
              <a:avLst/>
              <a:gdLst>
                <a:gd name="T0" fmla="*/ 471 w 525"/>
                <a:gd name="T1" fmla="*/ 0 h 248"/>
                <a:gd name="T2" fmla="*/ 260 w 525"/>
                <a:gd name="T3" fmla="*/ 193 h 248"/>
                <a:gd name="T4" fmla="*/ 87 w 525"/>
                <a:gd name="T5" fmla="*/ 103 h 248"/>
                <a:gd name="T6" fmla="*/ 124 w 525"/>
                <a:gd name="T7" fmla="*/ 76 h 248"/>
                <a:gd name="T8" fmla="*/ 122 w 525"/>
                <a:gd name="T9" fmla="*/ 64 h 248"/>
                <a:gd name="T10" fmla="*/ 14 w 525"/>
                <a:gd name="T11" fmla="*/ 24 h 248"/>
                <a:gd name="T12" fmla="*/ 0 w 525"/>
                <a:gd name="T13" fmla="*/ 34 h 248"/>
                <a:gd name="T14" fmla="*/ 0 w 525"/>
                <a:gd name="T15" fmla="*/ 148 h 248"/>
                <a:gd name="T16" fmla="*/ 11 w 525"/>
                <a:gd name="T17" fmla="*/ 155 h 248"/>
                <a:gd name="T18" fmla="*/ 42 w 525"/>
                <a:gd name="T19" fmla="*/ 134 h 248"/>
                <a:gd name="T20" fmla="*/ 260 w 525"/>
                <a:gd name="T21" fmla="*/ 248 h 248"/>
                <a:gd name="T22" fmla="*/ 525 w 525"/>
                <a:gd name="T23" fmla="*/ 7 h 248"/>
                <a:gd name="T24" fmla="*/ 471 w 525"/>
                <a:gd name="T25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25" h="248">
                  <a:moveTo>
                    <a:pt x="471" y="0"/>
                  </a:moveTo>
                  <a:cubicBezTo>
                    <a:pt x="462" y="108"/>
                    <a:pt x="371" y="193"/>
                    <a:pt x="260" y="193"/>
                  </a:cubicBezTo>
                  <a:cubicBezTo>
                    <a:pt x="188" y="193"/>
                    <a:pt x="125" y="157"/>
                    <a:pt x="87" y="103"/>
                  </a:cubicBezTo>
                  <a:cubicBezTo>
                    <a:pt x="124" y="76"/>
                    <a:pt x="124" y="76"/>
                    <a:pt x="124" y="76"/>
                  </a:cubicBezTo>
                  <a:cubicBezTo>
                    <a:pt x="130" y="72"/>
                    <a:pt x="129" y="67"/>
                    <a:pt x="122" y="64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6" y="22"/>
                    <a:pt x="0" y="26"/>
                    <a:pt x="0" y="34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0" y="156"/>
                    <a:pt x="5" y="159"/>
                    <a:pt x="11" y="155"/>
                  </a:cubicBezTo>
                  <a:cubicBezTo>
                    <a:pt x="42" y="134"/>
                    <a:pt x="42" y="134"/>
                    <a:pt x="42" y="134"/>
                  </a:cubicBezTo>
                  <a:cubicBezTo>
                    <a:pt x="90" y="202"/>
                    <a:pt x="170" y="247"/>
                    <a:pt x="260" y="248"/>
                  </a:cubicBezTo>
                  <a:cubicBezTo>
                    <a:pt x="398" y="248"/>
                    <a:pt x="512" y="142"/>
                    <a:pt x="525" y="7"/>
                  </a:cubicBezTo>
                  <a:lnTo>
                    <a:pt x="471" y="0"/>
                  </a:lnTo>
                  <a:close/>
                </a:path>
              </a:pathLst>
            </a:custGeom>
            <a:solidFill>
              <a:srgbClr val="222C46"/>
            </a:solidFill>
            <a:ln>
              <a:noFill/>
            </a:ln>
            <a:extLst/>
          </p:spPr>
          <p:txBody>
            <a:bodyPr/>
            <a:lstStyle/>
            <a:p>
              <a:pPr defTabSz="1219170">
                <a:defRPr/>
              </a:pPr>
              <a:endParaRPr lang="en-AU" sz="2400" kern="0">
                <a:solidFill>
                  <a:srgbClr val="222C46"/>
                </a:solidFill>
                <a:latin typeface="微软雅黑"/>
                <a:ea typeface="Microsoft YaHei UI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8654083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2"/>
          <p:cNvGrpSpPr/>
          <p:nvPr/>
        </p:nvGrpSpPr>
        <p:grpSpPr>
          <a:xfrm flipV="1">
            <a:off x="0" y="6741885"/>
            <a:ext cx="12192000" cy="116115"/>
            <a:chOff x="1239791" y="3373704"/>
            <a:chExt cx="5327375" cy="56535"/>
          </a:xfrm>
        </p:grpSpPr>
        <p:sp>
          <p:nvSpPr>
            <p:cNvPr id="5" name="矩形 4"/>
            <p:cNvSpPr/>
            <p:nvPr/>
          </p:nvSpPr>
          <p:spPr>
            <a:xfrm>
              <a:off x="1239791" y="3373704"/>
              <a:ext cx="1068443" cy="56535"/>
            </a:xfrm>
            <a:prstGeom prst="rect">
              <a:avLst/>
            </a:prstGeom>
            <a:solidFill>
              <a:srgbClr val="D8D8D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2400" kern="0">
                <a:solidFill>
                  <a:prstClr val="white"/>
                </a:solidFill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5498723" y="3373704"/>
              <a:ext cx="1068443" cy="56535"/>
            </a:xfrm>
            <a:prstGeom prst="rect">
              <a:avLst/>
            </a:prstGeom>
            <a:solidFill>
              <a:srgbClr val="D8D8D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2400" kern="0">
                <a:solidFill>
                  <a:prstClr val="white"/>
                </a:solidFill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2305265" y="3373704"/>
              <a:ext cx="1068443" cy="56535"/>
            </a:xfrm>
            <a:prstGeom prst="rect">
              <a:avLst/>
            </a:prstGeom>
            <a:solidFill>
              <a:srgbClr val="222C4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2400" kern="0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4433247" y="3373704"/>
              <a:ext cx="1068443" cy="56535"/>
            </a:xfrm>
            <a:prstGeom prst="rect">
              <a:avLst/>
            </a:prstGeom>
            <a:solidFill>
              <a:srgbClr val="222C4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2400" kern="0">
                <a:solidFill>
                  <a:prstClr val="white"/>
                </a:solidFill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3370741" y="3373704"/>
              <a:ext cx="1068443" cy="56535"/>
            </a:xfrm>
            <a:prstGeom prst="rect">
              <a:avLst/>
            </a:prstGeom>
            <a:solidFill>
              <a:srgbClr val="D8D8D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2400" kern="0">
                <a:solidFill>
                  <a:prstClr val="white"/>
                </a:solidFill>
              </a:endParaRPr>
            </a:p>
          </p:txBody>
        </p:sp>
      </p:grpSp>
      <p:sp>
        <p:nvSpPr>
          <p:cNvPr id="10" name="页外连接符 9"/>
          <p:cNvSpPr/>
          <p:nvPr/>
        </p:nvSpPr>
        <p:spPr>
          <a:xfrm>
            <a:off x="449451" y="0"/>
            <a:ext cx="592474" cy="945397"/>
          </a:xfrm>
          <a:prstGeom prst="flowChartOffpageConnector">
            <a:avLst/>
          </a:prstGeom>
          <a:solidFill>
            <a:srgbClr val="222C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kumimoji="1" lang="en-US" altLang="zh-CN">
                <a:latin typeface="Microsoft YaHei" charset="-122"/>
                <a:ea typeface="Microsoft YaHei" charset="-122"/>
                <a:cs typeface="Microsoft YaHei" charset="-122"/>
              </a:rPr>
              <a:t>Title</a:t>
            </a:r>
            <a:endParaRPr kumimoji="1" lang="zh-CN" altLang="en-US" dirty="0"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sp>
        <p:nvSpPr>
          <p:cNvPr id="11" name="Freeform 12"/>
          <p:cNvSpPr>
            <a:spLocks noEditPoints="1"/>
          </p:cNvSpPr>
          <p:nvPr/>
        </p:nvSpPr>
        <p:spPr bwMode="auto">
          <a:xfrm>
            <a:off x="2747011" y="2137290"/>
            <a:ext cx="1462607" cy="1437188"/>
          </a:xfrm>
          <a:custGeom>
            <a:avLst/>
            <a:gdLst>
              <a:gd name="T0" fmla="*/ 314 w 316"/>
              <a:gd name="T1" fmla="*/ 137 h 310"/>
              <a:gd name="T2" fmla="*/ 274 w 316"/>
              <a:gd name="T3" fmla="*/ 101 h 310"/>
              <a:gd name="T4" fmla="*/ 296 w 316"/>
              <a:gd name="T5" fmla="*/ 78 h 310"/>
              <a:gd name="T6" fmla="*/ 274 w 316"/>
              <a:gd name="T7" fmla="*/ 49 h 310"/>
              <a:gd name="T8" fmla="*/ 220 w 316"/>
              <a:gd name="T9" fmla="*/ 43 h 310"/>
              <a:gd name="T10" fmla="*/ 224 w 316"/>
              <a:gd name="T11" fmla="*/ 12 h 310"/>
              <a:gd name="T12" fmla="*/ 191 w 316"/>
              <a:gd name="T13" fmla="*/ 1 h 310"/>
              <a:gd name="T14" fmla="*/ 143 w 316"/>
              <a:gd name="T15" fmla="*/ 28 h 310"/>
              <a:gd name="T16" fmla="*/ 128 w 316"/>
              <a:gd name="T17" fmla="*/ 0 h 310"/>
              <a:gd name="T18" fmla="*/ 94 w 316"/>
              <a:gd name="T19" fmla="*/ 11 h 310"/>
              <a:gd name="T20" fmla="*/ 71 w 316"/>
              <a:gd name="T21" fmla="*/ 61 h 310"/>
              <a:gd name="T22" fmla="*/ 43 w 316"/>
              <a:gd name="T23" fmla="*/ 47 h 310"/>
              <a:gd name="T24" fmla="*/ 22 w 316"/>
              <a:gd name="T25" fmla="*/ 77 h 310"/>
              <a:gd name="T26" fmla="*/ 33 w 316"/>
              <a:gd name="T27" fmla="*/ 130 h 310"/>
              <a:gd name="T28" fmla="*/ 2 w 316"/>
              <a:gd name="T29" fmla="*/ 136 h 310"/>
              <a:gd name="T30" fmla="*/ 1 w 316"/>
              <a:gd name="T31" fmla="*/ 172 h 310"/>
              <a:gd name="T32" fmla="*/ 32 w 316"/>
              <a:gd name="T33" fmla="*/ 179 h 310"/>
              <a:gd name="T34" fmla="*/ 21 w 316"/>
              <a:gd name="T35" fmla="*/ 232 h 310"/>
              <a:gd name="T36" fmla="*/ 42 w 316"/>
              <a:gd name="T37" fmla="*/ 261 h 310"/>
              <a:gd name="T38" fmla="*/ 70 w 316"/>
              <a:gd name="T39" fmla="*/ 248 h 310"/>
              <a:gd name="T40" fmla="*/ 92 w 316"/>
              <a:gd name="T41" fmla="*/ 298 h 310"/>
              <a:gd name="T42" fmla="*/ 126 w 316"/>
              <a:gd name="T43" fmla="*/ 309 h 310"/>
              <a:gd name="T44" fmla="*/ 142 w 316"/>
              <a:gd name="T45" fmla="*/ 282 h 310"/>
              <a:gd name="T46" fmla="*/ 189 w 316"/>
              <a:gd name="T47" fmla="*/ 309 h 310"/>
              <a:gd name="T48" fmla="*/ 223 w 316"/>
              <a:gd name="T49" fmla="*/ 299 h 310"/>
              <a:gd name="T50" fmla="*/ 220 w 316"/>
              <a:gd name="T51" fmla="*/ 267 h 310"/>
              <a:gd name="T52" fmla="*/ 274 w 316"/>
              <a:gd name="T53" fmla="*/ 261 h 310"/>
              <a:gd name="T54" fmla="*/ 295 w 316"/>
              <a:gd name="T55" fmla="*/ 233 h 310"/>
              <a:gd name="T56" fmla="*/ 274 w 316"/>
              <a:gd name="T57" fmla="*/ 209 h 310"/>
              <a:gd name="T58" fmla="*/ 314 w 316"/>
              <a:gd name="T59" fmla="*/ 173 h 310"/>
              <a:gd name="T60" fmla="*/ 316 w 316"/>
              <a:gd name="T61" fmla="*/ 155 h 310"/>
              <a:gd name="T62" fmla="*/ 158 w 316"/>
              <a:gd name="T63" fmla="*/ 248 h 310"/>
              <a:gd name="T64" fmla="*/ 158 w 316"/>
              <a:gd name="T65" fmla="*/ 62 h 310"/>
              <a:gd name="T66" fmla="*/ 158 w 316"/>
              <a:gd name="T67" fmla="*/ 248 h 3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16" h="310">
                <a:moveTo>
                  <a:pt x="315" y="137"/>
                </a:moveTo>
                <a:cubicBezTo>
                  <a:pt x="314" y="137"/>
                  <a:pt x="314" y="137"/>
                  <a:pt x="314" y="137"/>
                </a:cubicBezTo>
                <a:cubicBezTo>
                  <a:pt x="284" y="131"/>
                  <a:pt x="284" y="131"/>
                  <a:pt x="284" y="131"/>
                </a:cubicBezTo>
                <a:cubicBezTo>
                  <a:pt x="274" y="101"/>
                  <a:pt x="274" y="101"/>
                  <a:pt x="274" y="101"/>
                </a:cubicBezTo>
                <a:cubicBezTo>
                  <a:pt x="295" y="78"/>
                  <a:pt x="295" y="78"/>
                  <a:pt x="295" y="78"/>
                </a:cubicBezTo>
                <a:cubicBezTo>
                  <a:pt x="296" y="78"/>
                  <a:pt x="296" y="78"/>
                  <a:pt x="296" y="78"/>
                </a:cubicBezTo>
                <a:cubicBezTo>
                  <a:pt x="290" y="67"/>
                  <a:pt x="282" y="57"/>
                  <a:pt x="274" y="48"/>
                </a:cubicBezTo>
                <a:cubicBezTo>
                  <a:pt x="274" y="49"/>
                  <a:pt x="274" y="49"/>
                  <a:pt x="274" y="49"/>
                </a:cubicBezTo>
                <a:cubicBezTo>
                  <a:pt x="246" y="61"/>
                  <a:pt x="246" y="61"/>
                  <a:pt x="246" y="61"/>
                </a:cubicBezTo>
                <a:cubicBezTo>
                  <a:pt x="220" y="43"/>
                  <a:pt x="220" y="43"/>
                  <a:pt x="220" y="43"/>
                </a:cubicBezTo>
                <a:cubicBezTo>
                  <a:pt x="223" y="12"/>
                  <a:pt x="223" y="12"/>
                  <a:pt x="223" y="12"/>
                </a:cubicBezTo>
                <a:cubicBezTo>
                  <a:pt x="224" y="12"/>
                  <a:pt x="224" y="12"/>
                  <a:pt x="224" y="12"/>
                </a:cubicBezTo>
                <a:cubicBezTo>
                  <a:pt x="213" y="7"/>
                  <a:pt x="202" y="3"/>
                  <a:pt x="190" y="0"/>
                </a:cubicBezTo>
                <a:cubicBezTo>
                  <a:pt x="191" y="1"/>
                  <a:pt x="191" y="1"/>
                  <a:pt x="191" y="1"/>
                </a:cubicBezTo>
                <a:cubicBezTo>
                  <a:pt x="175" y="28"/>
                  <a:pt x="175" y="28"/>
                  <a:pt x="175" y="28"/>
                </a:cubicBezTo>
                <a:cubicBezTo>
                  <a:pt x="143" y="28"/>
                  <a:pt x="143" y="28"/>
                  <a:pt x="143" y="28"/>
                </a:cubicBezTo>
                <a:cubicBezTo>
                  <a:pt x="128" y="1"/>
                  <a:pt x="128" y="1"/>
                  <a:pt x="128" y="1"/>
                </a:cubicBezTo>
                <a:cubicBezTo>
                  <a:pt x="128" y="0"/>
                  <a:pt x="128" y="0"/>
                  <a:pt x="128" y="0"/>
                </a:cubicBezTo>
                <a:cubicBezTo>
                  <a:pt x="116" y="2"/>
                  <a:pt x="104" y="6"/>
                  <a:pt x="93" y="11"/>
                </a:cubicBezTo>
                <a:cubicBezTo>
                  <a:pt x="94" y="11"/>
                  <a:pt x="94" y="11"/>
                  <a:pt x="94" y="11"/>
                </a:cubicBezTo>
                <a:cubicBezTo>
                  <a:pt x="97" y="43"/>
                  <a:pt x="97" y="43"/>
                  <a:pt x="97" y="43"/>
                </a:cubicBezTo>
                <a:cubicBezTo>
                  <a:pt x="71" y="61"/>
                  <a:pt x="71" y="61"/>
                  <a:pt x="71" y="61"/>
                </a:cubicBezTo>
                <a:cubicBezTo>
                  <a:pt x="43" y="48"/>
                  <a:pt x="43" y="48"/>
                  <a:pt x="43" y="48"/>
                </a:cubicBezTo>
                <a:cubicBezTo>
                  <a:pt x="43" y="47"/>
                  <a:pt x="43" y="47"/>
                  <a:pt x="43" y="47"/>
                </a:cubicBezTo>
                <a:cubicBezTo>
                  <a:pt x="34" y="56"/>
                  <a:pt x="27" y="66"/>
                  <a:pt x="21" y="77"/>
                </a:cubicBezTo>
                <a:cubicBezTo>
                  <a:pt x="22" y="77"/>
                  <a:pt x="22" y="77"/>
                  <a:pt x="22" y="77"/>
                </a:cubicBezTo>
                <a:cubicBezTo>
                  <a:pt x="43" y="100"/>
                  <a:pt x="43" y="100"/>
                  <a:pt x="43" y="100"/>
                </a:cubicBezTo>
                <a:cubicBezTo>
                  <a:pt x="33" y="130"/>
                  <a:pt x="33" y="130"/>
                  <a:pt x="33" y="130"/>
                </a:cubicBezTo>
                <a:cubicBezTo>
                  <a:pt x="2" y="136"/>
                  <a:pt x="2" y="136"/>
                  <a:pt x="2" y="136"/>
                </a:cubicBezTo>
                <a:cubicBezTo>
                  <a:pt x="2" y="136"/>
                  <a:pt x="2" y="136"/>
                  <a:pt x="2" y="136"/>
                </a:cubicBezTo>
                <a:cubicBezTo>
                  <a:pt x="1" y="142"/>
                  <a:pt x="0" y="148"/>
                  <a:pt x="0" y="155"/>
                </a:cubicBezTo>
                <a:cubicBezTo>
                  <a:pt x="0" y="161"/>
                  <a:pt x="1" y="167"/>
                  <a:pt x="1" y="172"/>
                </a:cubicBezTo>
                <a:cubicBezTo>
                  <a:pt x="2" y="172"/>
                  <a:pt x="2" y="172"/>
                  <a:pt x="2" y="172"/>
                </a:cubicBezTo>
                <a:cubicBezTo>
                  <a:pt x="32" y="179"/>
                  <a:pt x="32" y="179"/>
                  <a:pt x="32" y="179"/>
                </a:cubicBezTo>
                <a:cubicBezTo>
                  <a:pt x="42" y="208"/>
                  <a:pt x="42" y="208"/>
                  <a:pt x="42" y="208"/>
                </a:cubicBezTo>
                <a:cubicBezTo>
                  <a:pt x="21" y="232"/>
                  <a:pt x="21" y="232"/>
                  <a:pt x="21" y="232"/>
                </a:cubicBezTo>
                <a:cubicBezTo>
                  <a:pt x="20" y="232"/>
                  <a:pt x="20" y="232"/>
                  <a:pt x="20" y="232"/>
                </a:cubicBezTo>
                <a:cubicBezTo>
                  <a:pt x="26" y="242"/>
                  <a:pt x="33" y="252"/>
                  <a:pt x="42" y="261"/>
                </a:cubicBezTo>
                <a:cubicBezTo>
                  <a:pt x="42" y="261"/>
                  <a:pt x="42" y="261"/>
                  <a:pt x="42" y="261"/>
                </a:cubicBezTo>
                <a:cubicBezTo>
                  <a:pt x="70" y="248"/>
                  <a:pt x="70" y="248"/>
                  <a:pt x="70" y="248"/>
                </a:cubicBezTo>
                <a:cubicBezTo>
                  <a:pt x="96" y="267"/>
                  <a:pt x="96" y="267"/>
                  <a:pt x="96" y="267"/>
                </a:cubicBezTo>
                <a:cubicBezTo>
                  <a:pt x="92" y="298"/>
                  <a:pt x="92" y="298"/>
                  <a:pt x="92" y="298"/>
                </a:cubicBezTo>
                <a:cubicBezTo>
                  <a:pt x="92" y="298"/>
                  <a:pt x="92" y="298"/>
                  <a:pt x="92" y="298"/>
                </a:cubicBezTo>
                <a:cubicBezTo>
                  <a:pt x="103" y="303"/>
                  <a:pt x="114" y="307"/>
                  <a:pt x="126" y="309"/>
                </a:cubicBezTo>
                <a:cubicBezTo>
                  <a:pt x="126" y="309"/>
                  <a:pt x="126" y="309"/>
                  <a:pt x="126" y="309"/>
                </a:cubicBezTo>
                <a:cubicBezTo>
                  <a:pt x="142" y="282"/>
                  <a:pt x="142" y="282"/>
                  <a:pt x="142" y="282"/>
                </a:cubicBezTo>
                <a:cubicBezTo>
                  <a:pt x="173" y="282"/>
                  <a:pt x="173" y="282"/>
                  <a:pt x="173" y="282"/>
                </a:cubicBezTo>
                <a:cubicBezTo>
                  <a:pt x="189" y="309"/>
                  <a:pt x="189" y="309"/>
                  <a:pt x="189" y="309"/>
                </a:cubicBezTo>
                <a:cubicBezTo>
                  <a:pt x="189" y="310"/>
                  <a:pt x="189" y="310"/>
                  <a:pt x="189" y="310"/>
                </a:cubicBezTo>
                <a:cubicBezTo>
                  <a:pt x="201" y="307"/>
                  <a:pt x="212" y="304"/>
                  <a:pt x="223" y="299"/>
                </a:cubicBezTo>
                <a:cubicBezTo>
                  <a:pt x="223" y="298"/>
                  <a:pt x="223" y="298"/>
                  <a:pt x="223" y="298"/>
                </a:cubicBezTo>
                <a:cubicBezTo>
                  <a:pt x="220" y="267"/>
                  <a:pt x="220" y="267"/>
                  <a:pt x="220" y="267"/>
                </a:cubicBezTo>
                <a:cubicBezTo>
                  <a:pt x="245" y="249"/>
                  <a:pt x="245" y="249"/>
                  <a:pt x="245" y="249"/>
                </a:cubicBezTo>
                <a:cubicBezTo>
                  <a:pt x="274" y="261"/>
                  <a:pt x="274" y="261"/>
                  <a:pt x="274" y="261"/>
                </a:cubicBezTo>
                <a:cubicBezTo>
                  <a:pt x="274" y="262"/>
                  <a:pt x="274" y="262"/>
                  <a:pt x="274" y="262"/>
                </a:cubicBezTo>
                <a:cubicBezTo>
                  <a:pt x="282" y="253"/>
                  <a:pt x="289" y="243"/>
                  <a:pt x="295" y="233"/>
                </a:cubicBezTo>
                <a:cubicBezTo>
                  <a:pt x="295" y="233"/>
                  <a:pt x="295" y="233"/>
                  <a:pt x="295" y="233"/>
                </a:cubicBezTo>
                <a:cubicBezTo>
                  <a:pt x="274" y="209"/>
                  <a:pt x="274" y="209"/>
                  <a:pt x="274" y="209"/>
                </a:cubicBezTo>
                <a:cubicBezTo>
                  <a:pt x="284" y="179"/>
                  <a:pt x="284" y="179"/>
                  <a:pt x="284" y="179"/>
                </a:cubicBezTo>
                <a:cubicBezTo>
                  <a:pt x="314" y="173"/>
                  <a:pt x="314" y="173"/>
                  <a:pt x="314" y="173"/>
                </a:cubicBezTo>
                <a:cubicBezTo>
                  <a:pt x="315" y="173"/>
                  <a:pt x="315" y="173"/>
                  <a:pt x="315" y="173"/>
                </a:cubicBezTo>
                <a:cubicBezTo>
                  <a:pt x="315" y="167"/>
                  <a:pt x="316" y="161"/>
                  <a:pt x="316" y="155"/>
                </a:cubicBezTo>
                <a:cubicBezTo>
                  <a:pt x="316" y="149"/>
                  <a:pt x="315" y="143"/>
                  <a:pt x="315" y="137"/>
                </a:cubicBezTo>
                <a:close/>
                <a:moveTo>
                  <a:pt x="158" y="248"/>
                </a:moveTo>
                <a:cubicBezTo>
                  <a:pt x="107" y="248"/>
                  <a:pt x="65" y="206"/>
                  <a:pt x="65" y="155"/>
                </a:cubicBezTo>
                <a:cubicBezTo>
                  <a:pt x="65" y="103"/>
                  <a:pt x="107" y="62"/>
                  <a:pt x="158" y="62"/>
                </a:cubicBezTo>
                <a:cubicBezTo>
                  <a:pt x="210" y="62"/>
                  <a:pt x="251" y="103"/>
                  <a:pt x="251" y="155"/>
                </a:cubicBezTo>
                <a:cubicBezTo>
                  <a:pt x="251" y="206"/>
                  <a:pt x="210" y="248"/>
                  <a:pt x="158" y="248"/>
                </a:cubicBezTo>
                <a:close/>
              </a:path>
            </a:pathLst>
          </a:custGeom>
          <a:solidFill>
            <a:srgbClr val="A6A5A4"/>
          </a:solidFill>
          <a:ln w="12700" cap="flat" cmpd="sng" algn="ctr">
            <a:noFill/>
            <a:prstDash val="solid"/>
            <a:miter lim="800000"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  <a:extLst/>
        </p:spPr>
        <p:txBody>
          <a:bodyPr rtlCol="0" anchor="ctr"/>
          <a:lstStyle/>
          <a:p>
            <a:pPr algn="ctr" defTabSz="1219170">
              <a:defRPr/>
            </a:pPr>
            <a:endParaRPr lang="zh-CN" altLang="en-US" sz="2133" kern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2" name="Freeform 13"/>
          <p:cNvSpPr>
            <a:spLocks noEditPoints="1"/>
          </p:cNvSpPr>
          <p:nvPr/>
        </p:nvSpPr>
        <p:spPr bwMode="auto">
          <a:xfrm>
            <a:off x="3765753" y="2850995"/>
            <a:ext cx="1883009" cy="1918205"/>
          </a:xfrm>
          <a:custGeom>
            <a:avLst/>
            <a:gdLst>
              <a:gd name="T0" fmla="*/ 404 w 407"/>
              <a:gd name="T1" fmla="*/ 254 h 414"/>
              <a:gd name="T2" fmla="*/ 370 w 407"/>
              <a:gd name="T3" fmla="*/ 192 h 414"/>
              <a:gd name="T4" fmla="*/ 407 w 407"/>
              <a:gd name="T5" fmla="*/ 172 h 414"/>
              <a:gd name="T6" fmla="*/ 393 w 407"/>
              <a:gd name="T7" fmla="*/ 127 h 414"/>
              <a:gd name="T8" fmla="*/ 329 w 407"/>
              <a:gd name="T9" fmla="*/ 96 h 414"/>
              <a:gd name="T10" fmla="*/ 347 w 407"/>
              <a:gd name="T11" fmla="*/ 59 h 414"/>
              <a:gd name="T12" fmla="*/ 311 w 407"/>
              <a:gd name="T13" fmla="*/ 32 h 414"/>
              <a:gd name="T14" fmla="*/ 241 w 407"/>
              <a:gd name="T15" fmla="*/ 44 h 414"/>
              <a:gd name="T16" fmla="*/ 234 w 407"/>
              <a:gd name="T17" fmla="*/ 3 h 414"/>
              <a:gd name="T18" fmla="*/ 187 w 407"/>
              <a:gd name="T19" fmla="*/ 2 h 414"/>
              <a:gd name="T20" fmla="*/ 137 w 407"/>
              <a:gd name="T21" fmla="*/ 53 h 414"/>
              <a:gd name="T22" fmla="*/ 108 w 407"/>
              <a:gd name="T23" fmla="*/ 24 h 414"/>
              <a:gd name="T24" fmla="*/ 69 w 407"/>
              <a:gd name="T25" fmla="*/ 51 h 414"/>
              <a:gd name="T26" fmla="*/ 59 w 407"/>
              <a:gd name="T27" fmla="*/ 122 h 414"/>
              <a:gd name="T28" fmla="*/ 18 w 407"/>
              <a:gd name="T29" fmla="*/ 115 h 414"/>
              <a:gd name="T30" fmla="*/ 2 w 407"/>
              <a:gd name="T31" fmla="*/ 160 h 414"/>
              <a:gd name="T32" fmla="*/ 38 w 407"/>
              <a:gd name="T33" fmla="*/ 182 h 414"/>
              <a:gd name="T34" fmla="*/ 0 w 407"/>
              <a:gd name="T35" fmla="*/ 242 h 414"/>
              <a:gd name="T36" fmla="*/ 13 w 407"/>
              <a:gd name="T37" fmla="*/ 288 h 414"/>
              <a:gd name="T38" fmla="*/ 54 w 407"/>
              <a:gd name="T39" fmla="*/ 284 h 414"/>
              <a:gd name="T40" fmla="*/ 59 w 407"/>
              <a:gd name="T41" fmla="*/ 355 h 414"/>
              <a:gd name="T42" fmla="*/ 96 w 407"/>
              <a:gd name="T43" fmla="*/ 384 h 414"/>
              <a:gd name="T44" fmla="*/ 128 w 407"/>
              <a:gd name="T45" fmla="*/ 357 h 414"/>
              <a:gd name="T46" fmla="*/ 174 w 407"/>
              <a:gd name="T47" fmla="*/ 411 h 414"/>
              <a:gd name="T48" fmla="*/ 221 w 407"/>
              <a:gd name="T49" fmla="*/ 413 h 414"/>
              <a:gd name="T50" fmla="*/ 230 w 407"/>
              <a:gd name="T51" fmla="*/ 373 h 414"/>
              <a:gd name="T52" fmla="*/ 299 w 407"/>
              <a:gd name="T53" fmla="*/ 390 h 414"/>
              <a:gd name="T54" fmla="*/ 339 w 407"/>
              <a:gd name="T55" fmla="*/ 363 h 414"/>
              <a:gd name="T56" fmla="*/ 322 w 407"/>
              <a:gd name="T57" fmla="*/ 325 h 414"/>
              <a:gd name="T58" fmla="*/ 388 w 407"/>
              <a:gd name="T59" fmla="*/ 298 h 414"/>
              <a:gd name="T60" fmla="*/ 398 w 407"/>
              <a:gd name="T61" fmla="*/ 276 h 414"/>
              <a:gd name="T62" fmla="*/ 162 w 407"/>
              <a:gd name="T63" fmla="*/ 322 h 414"/>
              <a:gd name="T64" fmla="*/ 244 w 407"/>
              <a:gd name="T65" fmla="*/ 92 h 414"/>
              <a:gd name="T66" fmla="*/ 162 w 407"/>
              <a:gd name="T67" fmla="*/ 322 h 4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407" h="414">
                <a:moveTo>
                  <a:pt x="404" y="254"/>
                </a:moveTo>
                <a:cubicBezTo>
                  <a:pt x="404" y="254"/>
                  <a:pt x="404" y="254"/>
                  <a:pt x="404" y="254"/>
                </a:cubicBezTo>
                <a:cubicBezTo>
                  <a:pt x="369" y="233"/>
                  <a:pt x="369" y="233"/>
                  <a:pt x="369" y="233"/>
                </a:cubicBezTo>
                <a:cubicBezTo>
                  <a:pt x="370" y="192"/>
                  <a:pt x="370" y="192"/>
                  <a:pt x="370" y="192"/>
                </a:cubicBezTo>
                <a:cubicBezTo>
                  <a:pt x="406" y="172"/>
                  <a:pt x="406" y="172"/>
                  <a:pt x="406" y="172"/>
                </a:cubicBezTo>
                <a:cubicBezTo>
                  <a:pt x="407" y="172"/>
                  <a:pt x="407" y="172"/>
                  <a:pt x="407" y="172"/>
                </a:cubicBezTo>
                <a:cubicBezTo>
                  <a:pt x="404" y="157"/>
                  <a:pt x="399" y="141"/>
                  <a:pt x="393" y="127"/>
                </a:cubicBezTo>
                <a:cubicBezTo>
                  <a:pt x="393" y="127"/>
                  <a:pt x="393" y="127"/>
                  <a:pt x="393" y="127"/>
                </a:cubicBezTo>
                <a:cubicBezTo>
                  <a:pt x="352" y="130"/>
                  <a:pt x="352" y="130"/>
                  <a:pt x="352" y="130"/>
                </a:cubicBezTo>
                <a:cubicBezTo>
                  <a:pt x="329" y="96"/>
                  <a:pt x="329" y="96"/>
                  <a:pt x="329" y="96"/>
                </a:cubicBezTo>
                <a:cubicBezTo>
                  <a:pt x="346" y="59"/>
                  <a:pt x="346" y="59"/>
                  <a:pt x="346" y="59"/>
                </a:cubicBezTo>
                <a:cubicBezTo>
                  <a:pt x="347" y="59"/>
                  <a:pt x="347" y="59"/>
                  <a:pt x="347" y="59"/>
                </a:cubicBezTo>
                <a:cubicBezTo>
                  <a:pt x="336" y="49"/>
                  <a:pt x="324" y="39"/>
                  <a:pt x="311" y="31"/>
                </a:cubicBezTo>
                <a:cubicBezTo>
                  <a:pt x="311" y="32"/>
                  <a:pt x="311" y="32"/>
                  <a:pt x="311" y="32"/>
                </a:cubicBezTo>
                <a:cubicBezTo>
                  <a:pt x="279" y="58"/>
                  <a:pt x="279" y="58"/>
                  <a:pt x="279" y="58"/>
                </a:cubicBezTo>
                <a:cubicBezTo>
                  <a:pt x="241" y="44"/>
                  <a:pt x="241" y="44"/>
                  <a:pt x="241" y="44"/>
                </a:cubicBezTo>
                <a:cubicBezTo>
                  <a:pt x="233" y="4"/>
                  <a:pt x="233" y="4"/>
                  <a:pt x="233" y="4"/>
                </a:cubicBezTo>
                <a:cubicBezTo>
                  <a:pt x="234" y="3"/>
                  <a:pt x="234" y="3"/>
                  <a:pt x="234" y="3"/>
                </a:cubicBezTo>
                <a:cubicBezTo>
                  <a:pt x="218" y="1"/>
                  <a:pt x="202" y="0"/>
                  <a:pt x="186" y="2"/>
                </a:cubicBezTo>
                <a:cubicBezTo>
                  <a:pt x="187" y="2"/>
                  <a:pt x="187" y="2"/>
                  <a:pt x="187" y="2"/>
                </a:cubicBezTo>
                <a:cubicBezTo>
                  <a:pt x="177" y="42"/>
                  <a:pt x="177" y="42"/>
                  <a:pt x="177" y="42"/>
                </a:cubicBezTo>
                <a:cubicBezTo>
                  <a:pt x="137" y="53"/>
                  <a:pt x="137" y="53"/>
                  <a:pt x="137" y="53"/>
                </a:cubicBezTo>
                <a:cubicBezTo>
                  <a:pt x="108" y="25"/>
                  <a:pt x="108" y="25"/>
                  <a:pt x="108" y="25"/>
                </a:cubicBezTo>
                <a:cubicBezTo>
                  <a:pt x="108" y="24"/>
                  <a:pt x="108" y="24"/>
                  <a:pt x="108" y="24"/>
                </a:cubicBezTo>
                <a:cubicBezTo>
                  <a:pt x="94" y="32"/>
                  <a:pt x="81" y="40"/>
                  <a:pt x="68" y="51"/>
                </a:cubicBezTo>
                <a:cubicBezTo>
                  <a:pt x="69" y="51"/>
                  <a:pt x="69" y="51"/>
                  <a:pt x="69" y="51"/>
                </a:cubicBezTo>
                <a:cubicBezTo>
                  <a:pt x="85" y="89"/>
                  <a:pt x="85" y="89"/>
                  <a:pt x="85" y="89"/>
                </a:cubicBezTo>
                <a:cubicBezTo>
                  <a:pt x="59" y="122"/>
                  <a:pt x="59" y="122"/>
                  <a:pt x="59" y="122"/>
                </a:cubicBezTo>
                <a:cubicBezTo>
                  <a:pt x="19" y="116"/>
                  <a:pt x="19" y="116"/>
                  <a:pt x="19" y="116"/>
                </a:cubicBezTo>
                <a:cubicBezTo>
                  <a:pt x="18" y="115"/>
                  <a:pt x="18" y="115"/>
                  <a:pt x="18" y="115"/>
                </a:cubicBezTo>
                <a:cubicBezTo>
                  <a:pt x="15" y="123"/>
                  <a:pt x="11" y="130"/>
                  <a:pt x="9" y="138"/>
                </a:cubicBezTo>
                <a:cubicBezTo>
                  <a:pt x="6" y="146"/>
                  <a:pt x="4" y="153"/>
                  <a:pt x="2" y="160"/>
                </a:cubicBezTo>
                <a:cubicBezTo>
                  <a:pt x="3" y="160"/>
                  <a:pt x="3" y="160"/>
                  <a:pt x="3" y="160"/>
                </a:cubicBezTo>
                <a:cubicBezTo>
                  <a:pt x="38" y="182"/>
                  <a:pt x="38" y="182"/>
                  <a:pt x="38" y="182"/>
                </a:cubicBezTo>
                <a:cubicBezTo>
                  <a:pt x="36" y="223"/>
                  <a:pt x="36" y="223"/>
                  <a:pt x="36" y="223"/>
                </a:cubicBezTo>
                <a:cubicBezTo>
                  <a:pt x="0" y="242"/>
                  <a:pt x="0" y="242"/>
                  <a:pt x="0" y="242"/>
                </a:cubicBezTo>
                <a:cubicBezTo>
                  <a:pt x="0" y="242"/>
                  <a:pt x="0" y="242"/>
                  <a:pt x="0" y="242"/>
                </a:cubicBezTo>
                <a:cubicBezTo>
                  <a:pt x="2" y="257"/>
                  <a:pt x="7" y="273"/>
                  <a:pt x="13" y="288"/>
                </a:cubicBezTo>
                <a:cubicBezTo>
                  <a:pt x="13" y="287"/>
                  <a:pt x="13" y="287"/>
                  <a:pt x="13" y="287"/>
                </a:cubicBezTo>
                <a:cubicBezTo>
                  <a:pt x="54" y="284"/>
                  <a:pt x="54" y="284"/>
                  <a:pt x="54" y="284"/>
                </a:cubicBezTo>
                <a:cubicBezTo>
                  <a:pt x="77" y="318"/>
                  <a:pt x="77" y="318"/>
                  <a:pt x="77" y="318"/>
                </a:cubicBezTo>
                <a:cubicBezTo>
                  <a:pt x="59" y="355"/>
                  <a:pt x="59" y="355"/>
                  <a:pt x="59" y="355"/>
                </a:cubicBezTo>
                <a:cubicBezTo>
                  <a:pt x="59" y="355"/>
                  <a:pt x="59" y="355"/>
                  <a:pt x="59" y="355"/>
                </a:cubicBezTo>
                <a:cubicBezTo>
                  <a:pt x="70" y="366"/>
                  <a:pt x="83" y="376"/>
                  <a:pt x="96" y="384"/>
                </a:cubicBezTo>
                <a:cubicBezTo>
                  <a:pt x="96" y="383"/>
                  <a:pt x="96" y="383"/>
                  <a:pt x="96" y="383"/>
                </a:cubicBezTo>
                <a:cubicBezTo>
                  <a:pt x="128" y="357"/>
                  <a:pt x="128" y="357"/>
                  <a:pt x="128" y="357"/>
                </a:cubicBezTo>
                <a:cubicBezTo>
                  <a:pt x="166" y="371"/>
                  <a:pt x="166" y="371"/>
                  <a:pt x="166" y="371"/>
                </a:cubicBezTo>
                <a:cubicBezTo>
                  <a:pt x="174" y="411"/>
                  <a:pt x="174" y="411"/>
                  <a:pt x="174" y="411"/>
                </a:cubicBezTo>
                <a:cubicBezTo>
                  <a:pt x="173" y="412"/>
                  <a:pt x="173" y="412"/>
                  <a:pt x="173" y="412"/>
                </a:cubicBezTo>
                <a:cubicBezTo>
                  <a:pt x="189" y="414"/>
                  <a:pt x="205" y="414"/>
                  <a:pt x="221" y="413"/>
                </a:cubicBezTo>
                <a:cubicBezTo>
                  <a:pt x="220" y="413"/>
                  <a:pt x="220" y="413"/>
                  <a:pt x="220" y="413"/>
                </a:cubicBezTo>
                <a:cubicBezTo>
                  <a:pt x="230" y="373"/>
                  <a:pt x="230" y="373"/>
                  <a:pt x="230" y="373"/>
                </a:cubicBezTo>
                <a:cubicBezTo>
                  <a:pt x="270" y="361"/>
                  <a:pt x="270" y="361"/>
                  <a:pt x="270" y="361"/>
                </a:cubicBezTo>
                <a:cubicBezTo>
                  <a:pt x="299" y="390"/>
                  <a:pt x="299" y="390"/>
                  <a:pt x="299" y="390"/>
                </a:cubicBezTo>
                <a:cubicBezTo>
                  <a:pt x="299" y="390"/>
                  <a:pt x="299" y="390"/>
                  <a:pt x="299" y="390"/>
                </a:cubicBezTo>
                <a:cubicBezTo>
                  <a:pt x="313" y="383"/>
                  <a:pt x="326" y="374"/>
                  <a:pt x="339" y="363"/>
                </a:cubicBezTo>
                <a:cubicBezTo>
                  <a:pt x="338" y="363"/>
                  <a:pt x="338" y="363"/>
                  <a:pt x="338" y="363"/>
                </a:cubicBezTo>
                <a:cubicBezTo>
                  <a:pt x="322" y="325"/>
                  <a:pt x="322" y="325"/>
                  <a:pt x="322" y="325"/>
                </a:cubicBezTo>
                <a:cubicBezTo>
                  <a:pt x="347" y="293"/>
                  <a:pt x="347" y="293"/>
                  <a:pt x="347" y="293"/>
                </a:cubicBezTo>
                <a:cubicBezTo>
                  <a:pt x="388" y="298"/>
                  <a:pt x="388" y="298"/>
                  <a:pt x="388" y="298"/>
                </a:cubicBezTo>
                <a:cubicBezTo>
                  <a:pt x="388" y="299"/>
                  <a:pt x="388" y="299"/>
                  <a:pt x="388" y="299"/>
                </a:cubicBezTo>
                <a:cubicBezTo>
                  <a:pt x="392" y="292"/>
                  <a:pt x="395" y="284"/>
                  <a:pt x="398" y="276"/>
                </a:cubicBezTo>
                <a:cubicBezTo>
                  <a:pt x="400" y="269"/>
                  <a:pt x="403" y="261"/>
                  <a:pt x="404" y="254"/>
                </a:cubicBezTo>
                <a:close/>
                <a:moveTo>
                  <a:pt x="162" y="322"/>
                </a:moveTo>
                <a:cubicBezTo>
                  <a:pt x="99" y="300"/>
                  <a:pt x="66" y="230"/>
                  <a:pt x="88" y="166"/>
                </a:cubicBezTo>
                <a:cubicBezTo>
                  <a:pt x="111" y="103"/>
                  <a:pt x="181" y="70"/>
                  <a:pt x="244" y="92"/>
                </a:cubicBezTo>
                <a:cubicBezTo>
                  <a:pt x="308" y="115"/>
                  <a:pt x="341" y="185"/>
                  <a:pt x="318" y="248"/>
                </a:cubicBezTo>
                <a:cubicBezTo>
                  <a:pt x="296" y="312"/>
                  <a:pt x="226" y="345"/>
                  <a:pt x="162" y="322"/>
                </a:cubicBezTo>
                <a:close/>
              </a:path>
            </a:pathLst>
          </a:custGeom>
          <a:solidFill>
            <a:srgbClr val="222C46"/>
          </a:solidFill>
          <a:ln w="12700" cap="flat" cmpd="sng" algn="ctr">
            <a:noFill/>
            <a:prstDash val="solid"/>
            <a:miter lim="800000"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  <a:extLst/>
        </p:spPr>
        <p:txBody>
          <a:bodyPr rtlCol="0" anchor="ctr"/>
          <a:lstStyle/>
          <a:p>
            <a:pPr algn="ctr" defTabSz="1219170">
              <a:defRPr/>
            </a:pPr>
            <a:endParaRPr lang="zh-CN" altLang="en-US" sz="2133" kern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3" name="Freeform 14"/>
          <p:cNvSpPr>
            <a:spLocks noEditPoints="1"/>
          </p:cNvSpPr>
          <p:nvPr/>
        </p:nvSpPr>
        <p:spPr bwMode="auto">
          <a:xfrm>
            <a:off x="5173610" y="1364923"/>
            <a:ext cx="2442241" cy="2403135"/>
          </a:xfrm>
          <a:custGeom>
            <a:avLst/>
            <a:gdLst>
              <a:gd name="T0" fmla="*/ 497 w 528"/>
              <a:gd name="T1" fmla="*/ 380 h 519"/>
              <a:gd name="T2" fmla="*/ 475 w 528"/>
              <a:gd name="T3" fmla="*/ 292 h 519"/>
              <a:gd name="T4" fmla="*/ 527 w 528"/>
              <a:gd name="T5" fmla="*/ 280 h 519"/>
              <a:gd name="T6" fmla="*/ 524 w 528"/>
              <a:gd name="T7" fmla="*/ 220 h 519"/>
              <a:gd name="T8" fmla="*/ 454 w 528"/>
              <a:gd name="T9" fmla="*/ 161 h 519"/>
              <a:gd name="T10" fmla="*/ 488 w 528"/>
              <a:gd name="T11" fmla="*/ 121 h 519"/>
              <a:gd name="T12" fmla="*/ 452 w 528"/>
              <a:gd name="T13" fmla="*/ 76 h 519"/>
              <a:gd name="T14" fmla="*/ 361 w 528"/>
              <a:gd name="T15" fmla="*/ 69 h 519"/>
              <a:gd name="T16" fmla="*/ 366 w 528"/>
              <a:gd name="T17" fmla="*/ 16 h 519"/>
              <a:gd name="T18" fmla="*/ 308 w 528"/>
              <a:gd name="T19" fmla="*/ 0 h 519"/>
              <a:gd name="T20" fmla="*/ 231 w 528"/>
              <a:gd name="T21" fmla="*/ 48 h 519"/>
              <a:gd name="T22" fmla="*/ 204 w 528"/>
              <a:gd name="T23" fmla="*/ 3 h 519"/>
              <a:gd name="T24" fmla="*/ 147 w 528"/>
              <a:gd name="T25" fmla="*/ 24 h 519"/>
              <a:gd name="T26" fmla="*/ 113 w 528"/>
              <a:gd name="T27" fmla="*/ 108 h 519"/>
              <a:gd name="T28" fmla="*/ 65 w 528"/>
              <a:gd name="T29" fmla="*/ 88 h 519"/>
              <a:gd name="T30" fmla="*/ 30 w 528"/>
              <a:gd name="T31" fmla="*/ 138 h 519"/>
              <a:gd name="T32" fmla="*/ 68 w 528"/>
              <a:gd name="T33" fmla="*/ 175 h 519"/>
              <a:gd name="T34" fmla="*/ 2 w 528"/>
              <a:gd name="T35" fmla="*/ 238 h 519"/>
              <a:gd name="T36" fmla="*/ 4 w 528"/>
              <a:gd name="T37" fmla="*/ 299 h 519"/>
              <a:gd name="T38" fmla="*/ 56 w 528"/>
              <a:gd name="T39" fmla="*/ 307 h 519"/>
              <a:gd name="T40" fmla="*/ 40 w 528"/>
              <a:gd name="T41" fmla="*/ 396 h 519"/>
              <a:gd name="T42" fmla="*/ 77 w 528"/>
              <a:gd name="T43" fmla="*/ 444 h 519"/>
              <a:gd name="T44" fmla="*/ 124 w 528"/>
              <a:gd name="T45" fmla="*/ 420 h 519"/>
              <a:gd name="T46" fmla="*/ 164 w 528"/>
              <a:gd name="T47" fmla="*/ 502 h 519"/>
              <a:gd name="T48" fmla="*/ 221 w 528"/>
              <a:gd name="T49" fmla="*/ 519 h 519"/>
              <a:gd name="T50" fmla="*/ 246 w 528"/>
              <a:gd name="T51" fmla="*/ 472 h 519"/>
              <a:gd name="T52" fmla="*/ 326 w 528"/>
              <a:gd name="T53" fmla="*/ 514 h 519"/>
              <a:gd name="T54" fmla="*/ 383 w 528"/>
              <a:gd name="T55" fmla="*/ 494 h 519"/>
              <a:gd name="T56" fmla="*/ 374 w 528"/>
              <a:gd name="T57" fmla="*/ 442 h 519"/>
              <a:gd name="T58" fmla="*/ 464 w 528"/>
              <a:gd name="T59" fmla="*/ 429 h 519"/>
              <a:gd name="T60" fmla="*/ 483 w 528"/>
              <a:gd name="T61" fmla="*/ 406 h 519"/>
              <a:gd name="T62" fmla="*/ 178 w 528"/>
              <a:gd name="T63" fmla="*/ 389 h 519"/>
              <a:gd name="T64" fmla="*/ 351 w 528"/>
              <a:gd name="T65" fmla="*/ 130 h 519"/>
              <a:gd name="T66" fmla="*/ 178 w 528"/>
              <a:gd name="T67" fmla="*/ 389 h 5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528" h="519">
                <a:moveTo>
                  <a:pt x="498" y="380"/>
                </a:moveTo>
                <a:cubicBezTo>
                  <a:pt x="497" y="380"/>
                  <a:pt x="497" y="380"/>
                  <a:pt x="497" y="380"/>
                </a:cubicBezTo>
                <a:cubicBezTo>
                  <a:pt x="461" y="342"/>
                  <a:pt x="461" y="342"/>
                  <a:pt x="461" y="342"/>
                </a:cubicBezTo>
                <a:cubicBezTo>
                  <a:pt x="475" y="292"/>
                  <a:pt x="475" y="292"/>
                  <a:pt x="475" y="292"/>
                </a:cubicBezTo>
                <a:cubicBezTo>
                  <a:pt x="526" y="279"/>
                  <a:pt x="526" y="279"/>
                  <a:pt x="526" y="279"/>
                </a:cubicBezTo>
                <a:cubicBezTo>
                  <a:pt x="527" y="280"/>
                  <a:pt x="527" y="280"/>
                  <a:pt x="527" y="280"/>
                </a:cubicBezTo>
                <a:cubicBezTo>
                  <a:pt x="528" y="259"/>
                  <a:pt x="527" y="239"/>
                  <a:pt x="524" y="219"/>
                </a:cubicBezTo>
                <a:cubicBezTo>
                  <a:pt x="524" y="220"/>
                  <a:pt x="524" y="220"/>
                  <a:pt x="524" y="220"/>
                </a:cubicBezTo>
                <a:cubicBezTo>
                  <a:pt x="472" y="211"/>
                  <a:pt x="472" y="211"/>
                  <a:pt x="472" y="211"/>
                </a:cubicBezTo>
                <a:cubicBezTo>
                  <a:pt x="454" y="161"/>
                  <a:pt x="454" y="161"/>
                  <a:pt x="454" y="161"/>
                </a:cubicBezTo>
                <a:cubicBezTo>
                  <a:pt x="488" y="121"/>
                  <a:pt x="488" y="121"/>
                  <a:pt x="488" y="121"/>
                </a:cubicBezTo>
                <a:cubicBezTo>
                  <a:pt x="488" y="121"/>
                  <a:pt x="488" y="121"/>
                  <a:pt x="488" y="121"/>
                </a:cubicBezTo>
                <a:cubicBezTo>
                  <a:pt x="478" y="105"/>
                  <a:pt x="466" y="89"/>
                  <a:pt x="452" y="75"/>
                </a:cubicBezTo>
                <a:cubicBezTo>
                  <a:pt x="452" y="76"/>
                  <a:pt x="452" y="76"/>
                  <a:pt x="452" y="76"/>
                </a:cubicBezTo>
                <a:cubicBezTo>
                  <a:pt x="405" y="99"/>
                  <a:pt x="405" y="99"/>
                  <a:pt x="405" y="99"/>
                </a:cubicBezTo>
                <a:cubicBezTo>
                  <a:pt x="361" y="69"/>
                  <a:pt x="361" y="69"/>
                  <a:pt x="361" y="69"/>
                </a:cubicBezTo>
                <a:cubicBezTo>
                  <a:pt x="365" y="17"/>
                  <a:pt x="365" y="17"/>
                  <a:pt x="365" y="17"/>
                </a:cubicBezTo>
                <a:cubicBezTo>
                  <a:pt x="366" y="16"/>
                  <a:pt x="366" y="16"/>
                  <a:pt x="366" y="16"/>
                </a:cubicBezTo>
                <a:cubicBezTo>
                  <a:pt x="347" y="8"/>
                  <a:pt x="327" y="3"/>
                  <a:pt x="308" y="0"/>
                </a:cubicBezTo>
                <a:cubicBezTo>
                  <a:pt x="308" y="0"/>
                  <a:pt x="308" y="0"/>
                  <a:pt x="308" y="0"/>
                </a:cubicBezTo>
                <a:cubicBezTo>
                  <a:pt x="283" y="47"/>
                  <a:pt x="283" y="47"/>
                  <a:pt x="283" y="47"/>
                </a:cubicBezTo>
                <a:cubicBezTo>
                  <a:pt x="231" y="48"/>
                  <a:pt x="231" y="48"/>
                  <a:pt x="231" y="48"/>
                </a:cubicBezTo>
                <a:cubicBezTo>
                  <a:pt x="203" y="4"/>
                  <a:pt x="203" y="4"/>
                  <a:pt x="203" y="4"/>
                </a:cubicBezTo>
                <a:cubicBezTo>
                  <a:pt x="204" y="3"/>
                  <a:pt x="204" y="3"/>
                  <a:pt x="204" y="3"/>
                </a:cubicBezTo>
                <a:cubicBezTo>
                  <a:pt x="184" y="8"/>
                  <a:pt x="165" y="15"/>
                  <a:pt x="147" y="24"/>
                </a:cubicBezTo>
                <a:cubicBezTo>
                  <a:pt x="147" y="24"/>
                  <a:pt x="147" y="24"/>
                  <a:pt x="147" y="24"/>
                </a:cubicBezTo>
                <a:cubicBezTo>
                  <a:pt x="155" y="76"/>
                  <a:pt x="155" y="76"/>
                  <a:pt x="155" y="76"/>
                </a:cubicBezTo>
                <a:cubicBezTo>
                  <a:pt x="113" y="108"/>
                  <a:pt x="113" y="108"/>
                  <a:pt x="113" y="108"/>
                </a:cubicBezTo>
                <a:cubicBezTo>
                  <a:pt x="65" y="88"/>
                  <a:pt x="65" y="88"/>
                  <a:pt x="65" y="88"/>
                </a:cubicBezTo>
                <a:cubicBezTo>
                  <a:pt x="65" y="88"/>
                  <a:pt x="65" y="88"/>
                  <a:pt x="65" y="88"/>
                </a:cubicBezTo>
                <a:cubicBezTo>
                  <a:pt x="58" y="95"/>
                  <a:pt x="51" y="104"/>
                  <a:pt x="45" y="113"/>
                </a:cubicBezTo>
                <a:cubicBezTo>
                  <a:pt x="40" y="121"/>
                  <a:pt x="35" y="129"/>
                  <a:pt x="30" y="138"/>
                </a:cubicBezTo>
                <a:cubicBezTo>
                  <a:pt x="31" y="138"/>
                  <a:pt x="31" y="138"/>
                  <a:pt x="31" y="138"/>
                </a:cubicBezTo>
                <a:cubicBezTo>
                  <a:pt x="68" y="175"/>
                  <a:pt x="68" y="175"/>
                  <a:pt x="68" y="175"/>
                </a:cubicBezTo>
                <a:cubicBezTo>
                  <a:pt x="53" y="226"/>
                  <a:pt x="53" y="226"/>
                  <a:pt x="53" y="226"/>
                </a:cubicBezTo>
                <a:cubicBezTo>
                  <a:pt x="2" y="238"/>
                  <a:pt x="2" y="238"/>
                  <a:pt x="2" y="238"/>
                </a:cubicBezTo>
                <a:cubicBezTo>
                  <a:pt x="2" y="238"/>
                  <a:pt x="2" y="238"/>
                  <a:pt x="2" y="238"/>
                </a:cubicBezTo>
                <a:cubicBezTo>
                  <a:pt x="0" y="258"/>
                  <a:pt x="1" y="279"/>
                  <a:pt x="4" y="299"/>
                </a:cubicBezTo>
                <a:cubicBezTo>
                  <a:pt x="4" y="298"/>
                  <a:pt x="4" y="298"/>
                  <a:pt x="4" y="298"/>
                </a:cubicBezTo>
                <a:cubicBezTo>
                  <a:pt x="56" y="307"/>
                  <a:pt x="56" y="307"/>
                  <a:pt x="56" y="307"/>
                </a:cubicBezTo>
                <a:cubicBezTo>
                  <a:pt x="74" y="356"/>
                  <a:pt x="74" y="356"/>
                  <a:pt x="74" y="356"/>
                </a:cubicBezTo>
                <a:cubicBezTo>
                  <a:pt x="40" y="396"/>
                  <a:pt x="40" y="396"/>
                  <a:pt x="40" y="396"/>
                </a:cubicBezTo>
                <a:cubicBezTo>
                  <a:pt x="39" y="396"/>
                  <a:pt x="39" y="396"/>
                  <a:pt x="39" y="396"/>
                </a:cubicBezTo>
                <a:cubicBezTo>
                  <a:pt x="50" y="413"/>
                  <a:pt x="62" y="430"/>
                  <a:pt x="77" y="444"/>
                </a:cubicBezTo>
                <a:cubicBezTo>
                  <a:pt x="77" y="443"/>
                  <a:pt x="77" y="443"/>
                  <a:pt x="77" y="443"/>
                </a:cubicBezTo>
                <a:cubicBezTo>
                  <a:pt x="124" y="420"/>
                  <a:pt x="124" y="420"/>
                  <a:pt x="124" y="420"/>
                </a:cubicBezTo>
                <a:cubicBezTo>
                  <a:pt x="167" y="450"/>
                  <a:pt x="167" y="450"/>
                  <a:pt x="167" y="450"/>
                </a:cubicBezTo>
                <a:cubicBezTo>
                  <a:pt x="164" y="502"/>
                  <a:pt x="164" y="502"/>
                  <a:pt x="164" y="502"/>
                </a:cubicBezTo>
                <a:cubicBezTo>
                  <a:pt x="163" y="502"/>
                  <a:pt x="163" y="502"/>
                  <a:pt x="163" y="502"/>
                </a:cubicBezTo>
                <a:cubicBezTo>
                  <a:pt x="182" y="510"/>
                  <a:pt x="202" y="516"/>
                  <a:pt x="221" y="519"/>
                </a:cubicBezTo>
                <a:cubicBezTo>
                  <a:pt x="221" y="518"/>
                  <a:pt x="221" y="518"/>
                  <a:pt x="221" y="518"/>
                </a:cubicBezTo>
                <a:cubicBezTo>
                  <a:pt x="246" y="472"/>
                  <a:pt x="246" y="472"/>
                  <a:pt x="246" y="472"/>
                </a:cubicBezTo>
                <a:cubicBezTo>
                  <a:pt x="298" y="470"/>
                  <a:pt x="298" y="470"/>
                  <a:pt x="298" y="470"/>
                </a:cubicBezTo>
                <a:cubicBezTo>
                  <a:pt x="326" y="514"/>
                  <a:pt x="326" y="514"/>
                  <a:pt x="326" y="514"/>
                </a:cubicBezTo>
                <a:cubicBezTo>
                  <a:pt x="325" y="515"/>
                  <a:pt x="325" y="515"/>
                  <a:pt x="325" y="515"/>
                </a:cubicBezTo>
                <a:cubicBezTo>
                  <a:pt x="345" y="511"/>
                  <a:pt x="364" y="504"/>
                  <a:pt x="383" y="494"/>
                </a:cubicBezTo>
                <a:cubicBezTo>
                  <a:pt x="382" y="494"/>
                  <a:pt x="382" y="494"/>
                  <a:pt x="382" y="494"/>
                </a:cubicBezTo>
                <a:cubicBezTo>
                  <a:pt x="374" y="442"/>
                  <a:pt x="374" y="442"/>
                  <a:pt x="374" y="442"/>
                </a:cubicBezTo>
                <a:cubicBezTo>
                  <a:pt x="416" y="410"/>
                  <a:pt x="416" y="410"/>
                  <a:pt x="416" y="410"/>
                </a:cubicBezTo>
                <a:cubicBezTo>
                  <a:pt x="464" y="429"/>
                  <a:pt x="464" y="429"/>
                  <a:pt x="464" y="429"/>
                </a:cubicBezTo>
                <a:cubicBezTo>
                  <a:pt x="464" y="430"/>
                  <a:pt x="464" y="430"/>
                  <a:pt x="464" y="430"/>
                </a:cubicBezTo>
                <a:cubicBezTo>
                  <a:pt x="471" y="422"/>
                  <a:pt x="477" y="414"/>
                  <a:pt x="483" y="406"/>
                </a:cubicBezTo>
                <a:cubicBezTo>
                  <a:pt x="489" y="397"/>
                  <a:pt x="494" y="389"/>
                  <a:pt x="498" y="380"/>
                </a:cubicBezTo>
                <a:close/>
                <a:moveTo>
                  <a:pt x="178" y="389"/>
                </a:moveTo>
                <a:cubicBezTo>
                  <a:pt x="106" y="341"/>
                  <a:pt x="87" y="244"/>
                  <a:pt x="135" y="173"/>
                </a:cubicBezTo>
                <a:cubicBezTo>
                  <a:pt x="182" y="101"/>
                  <a:pt x="279" y="82"/>
                  <a:pt x="351" y="130"/>
                </a:cubicBezTo>
                <a:cubicBezTo>
                  <a:pt x="422" y="177"/>
                  <a:pt x="441" y="274"/>
                  <a:pt x="394" y="346"/>
                </a:cubicBezTo>
                <a:cubicBezTo>
                  <a:pt x="346" y="417"/>
                  <a:pt x="249" y="436"/>
                  <a:pt x="178" y="389"/>
                </a:cubicBezTo>
                <a:close/>
              </a:path>
            </a:pathLst>
          </a:custGeom>
          <a:solidFill>
            <a:srgbClr val="A6A5A4"/>
          </a:solidFill>
          <a:ln w="12700" cap="flat" cmpd="sng" algn="ctr">
            <a:noFill/>
            <a:prstDash val="solid"/>
            <a:miter lim="800000"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  <a:extLst/>
        </p:spPr>
        <p:txBody>
          <a:bodyPr rtlCol="0" anchor="ctr"/>
          <a:lstStyle/>
          <a:p>
            <a:pPr algn="ctr" defTabSz="1219170">
              <a:defRPr/>
            </a:pPr>
            <a:endParaRPr lang="zh-CN" altLang="en-US" sz="2133" kern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4" name="Freeform 15"/>
          <p:cNvSpPr>
            <a:spLocks noEditPoints="1"/>
          </p:cNvSpPr>
          <p:nvPr/>
        </p:nvSpPr>
        <p:spPr bwMode="auto">
          <a:xfrm>
            <a:off x="6722252" y="2948763"/>
            <a:ext cx="2786384" cy="2757053"/>
          </a:xfrm>
          <a:custGeom>
            <a:avLst/>
            <a:gdLst>
              <a:gd name="T0" fmla="*/ 552 w 602"/>
              <a:gd name="T1" fmla="*/ 461 h 595"/>
              <a:gd name="T2" fmla="*/ 537 w 602"/>
              <a:gd name="T3" fmla="*/ 359 h 595"/>
              <a:gd name="T4" fmla="*/ 597 w 602"/>
              <a:gd name="T5" fmla="*/ 351 h 595"/>
              <a:gd name="T6" fmla="*/ 600 w 602"/>
              <a:gd name="T7" fmla="*/ 282 h 595"/>
              <a:gd name="T8" fmla="*/ 528 w 602"/>
              <a:gd name="T9" fmla="*/ 208 h 595"/>
              <a:gd name="T10" fmla="*/ 572 w 602"/>
              <a:gd name="T11" fmla="*/ 167 h 595"/>
              <a:gd name="T12" fmla="*/ 535 w 602"/>
              <a:gd name="T13" fmla="*/ 111 h 595"/>
              <a:gd name="T14" fmla="*/ 433 w 602"/>
              <a:gd name="T15" fmla="*/ 93 h 595"/>
              <a:gd name="T16" fmla="*/ 445 w 602"/>
              <a:gd name="T17" fmla="*/ 34 h 595"/>
              <a:gd name="T18" fmla="*/ 381 w 602"/>
              <a:gd name="T19" fmla="*/ 9 h 595"/>
              <a:gd name="T20" fmla="*/ 288 w 602"/>
              <a:gd name="T21" fmla="*/ 55 h 595"/>
              <a:gd name="T22" fmla="*/ 262 w 602"/>
              <a:gd name="T23" fmla="*/ 0 h 595"/>
              <a:gd name="T24" fmla="*/ 196 w 602"/>
              <a:gd name="T25" fmla="*/ 18 h 595"/>
              <a:gd name="T26" fmla="*/ 147 w 602"/>
              <a:gd name="T27" fmla="*/ 109 h 595"/>
              <a:gd name="T28" fmla="*/ 94 w 602"/>
              <a:gd name="T29" fmla="*/ 80 h 595"/>
              <a:gd name="T30" fmla="*/ 50 w 602"/>
              <a:gd name="T31" fmla="*/ 134 h 595"/>
              <a:gd name="T32" fmla="*/ 88 w 602"/>
              <a:gd name="T33" fmla="*/ 180 h 595"/>
              <a:gd name="T34" fmla="*/ 7 w 602"/>
              <a:gd name="T35" fmla="*/ 244 h 595"/>
              <a:gd name="T36" fmla="*/ 1 w 602"/>
              <a:gd name="T37" fmla="*/ 313 h 595"/>
              <a:gd name="T38" fmla="*/ 60 w 602"/>
              <a:gd name="T39" fmla="*/ 328 h 595"/>
              <a:gd name="T40" fmla="*/ 32 w 602"/>
              <a:gd name="T41" fmla="*/ 428 h 595"/>
              <a:gd name="T42" fmla="*/ 68 w 602"/>
              <a:gd name="T43" fmla="*/ 487 h 595"/>
              <a:gd name="T44" fmla="*/ 124 w 602"/>
              <a:gd name="T45" fmla="*/ 465 h 595"/>
              <a:gd name="T46" fmla="*/ 160 w 602"/>
              <a:gd name="T47" fmla="*/ 562 h 595"/>
              <a:gd name="T48" fmla="*/ 223 w 602"/>
              <a:gd name="T49" fmla="*/ 588 h 595"/>
              <a:gd name="T50" fmla="*/ 256 w 602"/>
              <a:gd name="T51" fmla="*/ 537 h 595"/>
              <a:gd name="T52" fmla="*/ 342 w 602"/>
              <a:gd name="T53" fmla="*/ 594 h 595"/>
              <a:gd name="T54" fmla="*/ 409 w 602"/>
              <a:gd name="T55" fmla="*/ 578 h 595"/>
              <a:gd name="T56" fmla="*/ 406 w 602"/>
              <a:gd name="T57" fmla="*/ 518 h 595"/>
              <a:gd name="T58" fmla="*/ 509 w 602"/>
              <a:gd name="T59" fmla="*/ 514 h 595"/>
              <a:gd name="T60" fmla="*/ 533 w 602"/>
              <a:gd name="T61" fmla="*/ 489 h 595"/>
              <a:gd name="T62" fmla="*/ 188 w 602"/>
              <a:gd name="T63" fmla="*/ 435 h 595"/>
              <a:gd name="T64" fmla="*/ 414 w 602"/>
              <a:gd name="T65" fmla="*/ 161 h 595"/>
              <a:gd name="T66" fmla="*/ 188 w 602"/>
              <a:gd name="T67" fmla="*/ 435 h 5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602" h="595">
                <a:moveTo>
                  <a:pt x="553" y="461"/>
                </a:moveTo>
                <a:cubicBezTo>
                  <a:pt x="552" y="461"/>
                  <a:pt x="552" y="461"/>
                  <a:pt x="552" y="461"/>
                </a:cubicBezTo>
                <a:cubicBezTo>
                  <a:pt x="515" y="414"/>
                  <a:pt x="515" y="414"/>
                  <a:pt x="515" y="414"/>
                </a:cubicBezTo>
                <a:cubicBezTo>
                  <a:pt x="537" y="359"/>
                  <a:pt x="537" y="359"/>
                  <a:pt x="537" y="359"/>
                </a:cubicBezTo>
                <a:cubicBezTo>
                  <a:pt x="596" y="350"/>
                  <a:pt x="596" y="350"/>
                  <a:pt x="596" y="350"/>
                </a:cubicBezTo>
                <a:cubicBezTo>
                  <a:pt x="597" y="351"/>
                  <a:pt x="597" y="351"/>
                  <a:pt x="597" y="351"/>
                </a:cubicBezTo>
                <a:cubicBezTo>
                  <a:pt x="601" y="328"/>
                  <a:pt x="602" y="305"/>
                  <a:pt x="601" y="282"/>
                </a:cubicBezTo>
                <a:cubicBezTo>
                  <a:pt x="600" y="282"/>
                  <a:pt x="600" y="282"/>
                  <a:pt x="600" y="282"/>
                </a:cubicBezTo>
                <a:cubicBezTo>
                  <a:pt x="543" y="266"/>
                  <a:pt x="543" y="266"/>
                  <a:pt x="543" y="266"/>
                </a:cubicBezTo>
                <a:cubicBezTo>
                  <a:pt x="528" y="208"/>
                  <a:pt x="528" y="208"/>
                  <a:pt x="528" y="208"/>
                </a:cubicBezTo>
                <a:cubicBezTo>
                  <a:pt x="571" y="167"/>
                  <a:pt x="571" y="167"/>
                  <a:pt x="571" y="167"/>
                </a:cubicBezTo>
                <a:cubicBezTo>
                  <a:pt x="572" y="167"/>
                  <a:pt x="572" y="167"/>
                  <a:pt x="572" y="167"/>
                </a:cubicBezTo>
                <a:cubicBezTo>
                  <a:pt x="562" y="147"/>
                  <a:pt x="550" y="128"/>
                  <a:pt x="536" y="110"/>
                </a:cubicBezTo>
                <a:cubicBezTo>
                  <a:pt x="535" y="111"/>
                  <a:pt x="535" y="111"/>
                  <a:pt x="535" y="111"/>
                </a:cubicBezTo>
                <a:cubicBezTo>
                  <a:pt x="479" y="132"/>
                  <a:pt x="479" y="132"/>
                  <a:pt x="479" y="132"/>
                </a:cubicBezTo>
                <a:cubicBezTo>
                  <a:pt x="433" y="93"/>
                  <a:pt x="433" y="93"/>
                  <a:pt x="433" y="93"/>
                </a:cubicBezTo>
                <a:cubicBezTo>
                  <a:pt x="444" y="34"/>
                  <a:pt x="444" y="34"/>
                  <a:pt x="444" y="34"/>
                </a:cubicBezTo>
                <a:cubicBezTo>
                  <a:pt x="445" y="34"/>
                  <a:pt x="445" y="34"/>
                  <a:pt x="445" y="34"/>
                </a:cubicBezTo>
                <a:cubicBezTo>
                  <a:pt x="424" y="23"/>
                  <a:pt x="402" y="14"/>
                  <a:pt x="380" y="8"/>
                </a:cubicBezTo>
                <a:cubicBezTo>
                  <a:pt x="381" y="9"/>
                  <a:pt x="381" y="9"/>
                  <a:pt x="381" y="9"/>
                </a:cubicBezTo>
                <a:cubicBezTo>
                  <a:pt x="347" y="59"/>
                  <a:pt x="347" y="59"/>
                  <a:pt x="347" y="59"/>
                </a:cubicBezTo>
                <a:cubicBezTo>
                  <a:pt x="288" y="55"/>
                  <a:pt x="288" y="55"/>
                  <a:pt x="288" y="55"/>
                </a:cubicBezTo>
                <a:cubicBezTo>
                  <a:pt x="261" y="1"/>
                  <a:pt x="261" y="1"/>
                  <a:pt x="261" y="1"/>
                </a:cubicBezTo>
                <a:cubicBezTo>
                  <a:pt x="262" y="0"/>
                  <a:pt x="262" y="0"/>
                  <a:pt x="262" y="0"/>
                </a:cubicBezTo>
                <a:cubicBezTo>
                  <a:pt x="239" y="3"/>
                  <a:pt x="216" y="9"/>
                  <a:pt x="195" y="17"/>
                </a:cubicBezTo>
                <a:cubicBezTo>
                  <a:pt x="196" y="18"/>
                  <a:pt x="196" y="18"/>
                  <a:pt x="196" y="18"/>
                </a:cubicBezTo>
                <a:cubicBezTo>
                  <a:pt x="198" y="77"/>
                  <a:pt x="198" y="77"/>
                  <a:pt x="198" y="77"/>
                </a:cubicBezTo>
                <a:cubicBezTo>
                  <a:pt x="147" y="109"/>
                  <a:pt x="147" y="109"/>
                  <a:pt x="147" y="109"/>
                </a:cubicBezTo>
                <a:cubicBezTo>
                  <a:pt x="94" y="81"/>
                  <a:pt x="94" y="81"/>
                  <a:pt x="94" y="81"/>
                </a:cubicBezTo>
                <a:cubicBezTo>
                  <a:pt x="94" y="80"/>
                  <a:pt x="94" y="80"/>
                  <a:pt x="94" y="80"/>
                </a:cubicBezTo>
                <a:cubicBezTo>
                  <a:pt x="86" y="89"/>
                  <a:pt x="77" y="97"/>
                  <a:pt x="70" y="107"/>
                </a:cubicBezTo>
                <a:cubicBezTo>
                  <a:pt x="62" y="115"/>
                  <a:pt x="56" y="124"/>
                  <a:pt x="50" y="134"/>
                </a:cubicBezTo>
                <a:cubicBezTo>
                  <a:pt x="51" y="133"/>
                  <a:pt x="51" y="133"/>
                  <a:pt x="51" y="133"/>
                </a:cubicBezTo>
                <a:cubicBezTo>
                  <a:pt x="88" y="180"/>
                  <a:pt x="88" y="180"/>
                  <a:pt x="88" y="180"/>
                </a:cubicBezTo>
                <a:cubicBezTo>
                  <a:pt x="66" y="236"/>
                  <a:pt x="66" y="236"/>
                  <a:pt x="66" y="236"/>
                </a:cubicBezTo>
                <a:cubicBezTo>
                  <a:pt x="7" y="244"/>
                  <a:pt x="7" y="244"/>
                  <a:pt x="7" y="244"/>
                </a:cubicBezTo>
                <a:cubicBezTo>
                  <a:pt x="6" y="244"/>
                  <a:pt x="6" y="244"/>
                  <a:pt x="6" y="244"/>
                </a:cubicBezTo>
                <a:cubicBezTo>
                  <a:pt x="2" y="267"/>
                  <a:pt x="0" y="290"/>
                  <a:pt x="1" y="313"/>
                </a:cubicBezTo>
                <a:cubicBezTo>
                  <a:pt x="2" y="312"/>
                  <a:pt x="2" y="312"/>
                  <a:pt x="2" y="312"/>
                </a:cubicBezTo>
                <a:cubicBezTo>
                  <a:pt x="60" y="328"/>
                  <a:pt x="60" y="328"/>
                  <a:pt x="60" y="328"/>
                </a:cubicBezTo>
                <a:cubicBezTo>
                  <a:pt x="74" y="386"/>
                  <a:pt x="74" y="386"/>
                  <a:pt x="74" y="386"/>
                </a:cubicBezTo>
                <a:cubicBezTo>
                  <a:pt x="32" y="428"/>
                  <a:pt x="32" y="428"/>
                  <a:pt x="32" y="428"/>
                </a:cubicBezTo>
                <a:cubicBezTo>
                  <a:pt x="31" y="428"/>
                  <a:pt x="31" y="428"/>
                  <a:pt x="31" y="428"/>
                </a:cubicBezTo>
                <a:cubicBezTo>
                  <a:pt x="41" y="449"/>
                  <a:pt x="53" y="468"/>
                  <a:pt x="68" y="487"/>
                </a:cubicBezTo>
                <a:cubicBezTo>
                  <a:pt x="68" y="485"/>
                  <a:pt x="68" y="485"/>
                  <a:pt x="68" y="485"/>
                </a:cubicBezTo>
                <a:cubicBezTo>
                  <a:pt x="124" y="465"/>
                  <a:pt x="124" y="465"/>
                  <a:pt x="124" y="465"/>
                </a:cubicBezTo>
                <a:cubicBezTo>
                  <a:pt x="170" y="503"/>
                  <a:pt x="170" y="503"/>
                  <a:pt x="170" y="503"/>
                </a:cubicBezTo>
                <a:cubicBezTo>
                  <a:pt x="160" y="562"/>
                  <a:pt x="160" y="562"/>
                  <a:pt x="160" y="562"/>
                </a:cubicBezTo>
                <a:cubicBezTo>
                  <a:pt x="159" y="562"/>
                  <a:pt x="159" y="562"/>
                  <a:pt x="159" y="562"/>
                </a:cubicBezTo>
                <a:cubicBezTo>
                  <a:pt x="180" y="573"/>
                  <a:pt x="201" y="582"/>
                  <a:pt x="223" y="588"/>
                </a:cubicBezTo>
                <a:cubicBezTo>
                  <a:pt x="223" y="587"/>
                  <a:pt x="223" y="587"/>
                  <a:pt x="223" y="587"/>
                </a:cubicBezTo>
                <a:cubicBezTo>
                  <a:pt x="256" y="537"/>
                  <a:pt x="256" y="537"/>
                  <a:pt x="256" y="537"/>
                </a:cubicBezTo>
                <a:cubicBezTo>
                  <a:pt x="316" y="541"/>
                  <a:pt x="316" y="541"/>
                  <a:pt x="316" y="541"/>
                </a:cubicBezTo>
                <a:cubicBezTo>
                  <a:pt x="342" y="594"/>
                  <a:pt x="342" y="594"/>
                  <a:pt x="342" y="594"/>
                </a:cubicBezTo>
                <a:cubicBezTo>
                  <a:pt x="342" y="595"/>
                  <a:pt x="342" y="595"/>
                  <a:pt x="342" y="595"/>
                </a:cubicBezTo>
                <a:cubicBezTo>
                  <a:pt x="365" y="592"/>
                  <a:pt x="387" y="586"/>
                  <a:pt x="409" y="578"/>
                </a:cubicBezTo>
                <a:cubicBezTo>
                  <a:pt x="408" y="578"/>
                  <a:pt x="408" y="578"/>
                  <a:pt x="408" y="578"/>
                </a:cubicBezTo>
                <a:cubicBezTo>
                  <a:pt x="406" y="518"/>
                  <a:pt x="406" y="518"/>
                  <a:pt x="406" y="518"/>
                </a:cubicBezTo>
                <a:cubicBezTo>
                  <a:pt x="456" y="486"/>
                  <a:pt x="456" y="486"/>
                  <a:pt x="456" y="486"/>
                </a:cubicBezTo>
                <a:cubicBezTo>
                  <a:pt x="509" y="514"/>
                  <a:pt x="509" y="514"/>
                  <a:pt x="509" y="514"/>
                </a:cubicBezTo>
                <a:cubicBezTo>
                  <a:pt x="509" y="515"/>
                  <a:pt x="509" y="515"/>
                  <a:pt x="509" y="515"/>
                </a:cubicBezTo>
                <a:cubicBezTo>
                  <a:pt x="517" y="506"/>
                  <a:pt x="526" y="498"/>
                  <a:pt x="533" y="489"/>
                </a:cubicBezTo>
                <a:cubicBezTo>
                  <a:pt x="540" y="480"/>
                  <a:pt x="547" y="471"/>
                  <a:pt x="553" y="461"/>
                </a:cubicBezTo>
                <a:close/>
                <a:moveTo>
                  <a:pt x="188" y="435"/>
                </a:moveTo>
                <a:cubicBezTo>
                  <a:pt x="113" y="372"/>
                  <a:pt x="102" y="261"/>
                  <a:pt x="164" y="185"/>
                </a:cubicBezTo>
                <a:cubicBezTo>
                  <a:pt x="227" y="109"/>
                  <a:pt x="339" y="98"/>
                  <a:pt x="414" y="161"/>
                </a:cubicBezTo>
                <a:cubicBezTo>
                  <a:pt x="490" y="223"/>
                  <a:pt x="501" y="335"/>
                  <a:pt x="439" y="411"/>
                </a:cubicBezTo>
                <a:cubicBezTo>
                  <a:pt x="376" y="486"/>
                  <a:pt x="264" y="497"/>
                  <a:pt x="188" y="435"/>
                </a:cubicBezTo>
                <a:close/>
              </a:path>
            </a:pathLst>
          </a:custGeom>
          <a:solidFill>
            <a:srgbClr val="222C46"/>
          </a:solidFill>
          <a:ln w="12700" cap="flat" cmpd="sng" algn="ctr">
            <a:noFill/>
            <a:prstDash val="solid"/>
            <a:miter lim="800000"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  <a:extLst/>
        </p:spPr>
        <p:txBody>
          <a:bodyPr rtlCol="0" anchor="ctr"/>
          <a:lstStyle/>
          <a:p>
            <a:pPr algn="ctr" defTabSz="1219170">
              <a:defRPr/>
            </a:pPr>
            <a:endParaRPr lang="zh-CN" altLang="en-US" sz="2133" kern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3092618" y="2470188"/>
            <a:ext cx="771393" cy="771393"/>
          </a:xfrm>
          <a:prstGeom prst="ellipse">
            <a:avLst/>
          </a:prstGeom>
          <a:solidFill>
            <a:srgbClr val="222C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6" name="椭圆 15"/>
          <p:cNvSpPr/>
          <p:nvPr/>
        </p:nvSpPr>
        <p:spPr>
          <a:xfrm>
            <a:off x="4207127" y="3309967"/>
            <a:ext cx="1000259" cy="1000259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7" name="椭圆 16"/>
          <p:cNvSpPr/>
          <p:nvPr/>
        </p:nvSpPr>
        <p:spPr>
          <a:xfrm>
            <a:off x="5773213" y="1944974"/>
            <a:ext cx="1243032" cy="1243033"/>
          </a:xfrm>
          <a:prstGeom prst="ellipse">
            <a:avLst/>
          </a:prstGeom>
          <a:solidFill>
            <a:srgbClr val="222C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8" name="椭圆 17"/>
          <p:cNvSpPr/>
          <p:nvPr/>
        </p:nvSpPr>
        <p:spPr>
          <a:xfrm>
            <a:off x="7373083" y="3584929"/>
            <a:ext cx="1484720" cy="1484720"/>
          </a:xfrm>
          <a:prstGeom prst="ellipse">
            <a:avLst/>
          </a:prstGeom>
          <a:solidFill>
            <a:srgbClr val="A6A5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9" name="椭圆 18"/>
          <p:cNvSpPr/>
          <p:nvPr/>
        </p:nvSpPr>
        <p:spPr>
          <a:xfrm>
            <a:off x="3116899" y="2489791"/>
            <a:ext cx="694684" cy="694684"/>
          </a:xfrm>
          <a:prstGeom prst="ellipse">
            <a:avLst/>
          </a:prstGeom>
          <a:gradFill flip="none" rotWithShape="1">
            <a:gsLst>
              <a:gs pos="0">
                <a:srgbClr val="FFFFFF"/>
              </a:gs>
              <a:gs pos="100000">
                <a:srgbClr val="B8BBBC"/>
              </a:gs>
            </a:gsLst>
            <a:lin ang="18900000" scaled="0"/>
            <a:tileRect/>
          </a:gradFill>
          <a:ln w="12700" cap="flat" cmpd="sng" algn="ctr">
            <a:gradFill>
              <a:gsLst>
                <a:gs pos="100000">
                  <a:sysClr val="window" lastClr="FFFFFF"/>
                </a:gs>
                <a:gs pos="0">
                  <a:srgbClr val="BFC2C3"/>
                </a:gs>
              </a:gsLst>
              <a:lin ang="18900000" scaled="0"/>
            </a:gradFill>
            <a:prstDash val="solid"/>
            <a:miter lim="800000"/>
          </a:ln>
          <a:effectLst>
            <a:outerShdw blurRad="203200" dist="76200" dir="2700000" sx="102000" sy="102000" algn="tl" rotWithShape="0">
              <a:prstClr val="black">
                <a:alpha val="28000"/>
              </a:prstClr>
            </a:outerShdw>
          </a:effectLst>
        </p:spPr>
        <p:txBody>
          <a:bodyPr rtlCol="0" anchor="ctr"/>
          <a:lstStyle/>
          <a:p>
            <a:pPr algn="ctr" defTabSz="1219170">
              <a:defRPr/>
            </a:pPr>
            <a:endParaRPr lang="zh-CN" altLang="en-US" sz="2400" kern="0">
              <a:solidFill>
                <a:prstClr val="white"/>
              </a:solidFill>
              <a:latin typeface="Calibri"/>
              <a:ea typeface="微软雅黑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4249815" y="3352148"/>
            <a:ext cx="888941" cy="888941"/>
          </a:xfrm>
          <a:prstGeom prst="ellipse">
            <a:avLst/>
          </a:prstGeom>
          <a:gradFill flip="none" rotWithShape="1">
            <a:gsLst>
              <a:gs pos="0">
                <a:srgbClr val="FFFFFF"/>
              </a:gs>
              <a:gs pos="100000">
                <a:srgbClr val="B8BBBC"/>
              </a:gs>
            </a:gsLst>
            <a:lin ang="18900000" scaled="0"/>
            <a:tileRect/>
          </a:gradFill>
          <a:ln w="12700" cap="flat" cmpd="sng" algn="ctr">
            <a:gradFill>
              <a:gsLst>
                <a:gs pos="100000">
                  <a:sysClr val="window" lastClr="FFFFFF"/>
                </a:gs>
                <a:gs pos="0">
                  <a:srgbClr val="BFC2C3"/>
                </a:gs>
              </a:gsLst>
              <a:lin ang="18900000" scaled="0"/>
            </a:gradFill>
            <a:prstDash val="solid"/>
            <a:miter lim="800000"/>
          </a:ln>
          <a:effectLst>
            <a:outerShdw blurRad="203200" dist="76200" dir="2700000" sx="102000" sy="102000" algn="tl" rotWithShape="0">
              <a:prstClr val="black">
                <a:alpha val="28000"/>
              </a:prstClr>
            </a:outerShdw>
          </a:effectLst>
        </p:spPr>
        <p:txBody>
          <a:bodyPr rtlCol="0" anchor="ctr"/>
          <a:lstStyle/>
          <a:p>
            <a:pPr algn="ctr" defTabSz="1219170">
              <a:defRPr/>
            </a:pPr>
            <a:endParaRPr lang="zh-CN" altLang="en-US" sz="2400" kern="0">
              <a:solidFill>
                <a:prstClr val="white"/>
              </a:solidFill>
              <a:latin typeface="Calibri"/>
              <a:ea typeface="微软雅黑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5841187" y="1999978"/>
            <a:ext cx="1107085" cy="1107085"/>
          </a:xfrm>
          <a:prstGeom prst="ellipse">
            <a:avLst/>
          </a:prstGeom>
          <a:gradFill flip="none" rotWithShape="1">
            <a:gsLst>
              <a:gs pos="0">
                <a:srgbClr val="FFFFFF"/>
              </a:gs>
              <a:gs pos="100000">
                <a:srgbClr val="B8BBBC"/>
              </a:gs>
            </a:gsLst>
            <a:lin ang="18900000" scaled="0"/>
            <a:tileRect/>
          </a:gradFill>
          <a:ln w="12700" cap="flat" cmpd="sng" algn="ctr">
            <a:gradFill>
              <a:gsLst>
                <a:gs pos="100000">
                  <a:sysClr val="window" lastClr="FFFFFF"/>
                </a:gs>
                <a:gs pos="0">
                  <a:srgbClr val="BFC2C3"/>
                </a:gs>
              </a:gsLst>
              <a:lin ang="18900000" scaled="0"/>
            </a:gradFill>
            <a:prstDash val="solid"/>
            <a:miter lim="800000"/>
          </a:ln>
          <a:effectLst>
            <a:outerShdw blurRad="203200" dist="76200" dir="2700000" sx="102000" sy="102000" algn="tl" rotWithShape="0">
              <a:prstClr val="black">
                <a:alpha val="28000"/>
              </a:prstClr>
            </a:outerShdw>
          </a:effectLst>
        </p:spPr>
        <p:txBody>
          <a:bodyPr rtlCol="0" anchor="ctr"/>
          <a:lstStyle/>
          <a:p>
            <a:pPr algn="ctr" defTabSz="1219170">
              <a:defRPr/>
            </a:pPr>
            <a:endParaRPr lang="zh-CN" altLang="en-US" sz="2400" kern="0">
              <a:solidFill>
                <a:prstClr val="white"/>
              </a:solidFill>
              <a:latin typeface="Calibri"/>
              <a:ea typeface="微软雅黑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7461707" y="3673555"/>
            <a:ext cx="1307468" cy="1307468"/>
          </a:xfrm>
          <a:prstGeom prst="ellipse">
            <a:avLst/>
          </a:prstGeom>
          <a:gradFill flip="none" rotWithShape="1">
            <a:gsLst>
              <a:gs pos="0">
                <a:srgbClr val="FFFFFF"/>
              </a:gs>
              <a:gs pos="100000">
                <a:srgbClr val="B8BBBC"/>
              </a:gs>
            </a:gsLst>
            <a:lin ang="18900000" scaled="0"/>
            <a:tileRect/>
          </a:gradFill>
          <a:ln w="12700" cap="flat" cmpd="sng" algn="ctr">
            <a:gradFill>
              <a:gsLst>
                <a:gs pos="100000">
                  <a:sysClr val="window" lastClr="FFFFFF"/>
                </a:gs>
                <a:gs pos="0">
                  <a:srgbClr val="BFC2C3"/>
                </a:gs>
              </a:gsLst>
              <a:lin ang="18900000" scaled="0"/>
            </a:gradFill>
            <a:prstDash val="solid"/>
            <a:miter lim="800000"/>
          </a:ln>
          <a:effectLst>
            <a:outerShdw blurRad="203200" dist="76200" dir="2700000" sx="102000" sy="102000" algn="tl" rotWithShape="0">
              <a:prstClr val="black">
                <a:alpha val="28000"/>
              </a:prstClr>
            </a:outerShdw>
          </a:effectLst>
        </p:spPr>
        <p:txBody>
          <a:bodyPr rtlCol="0" anchor="ctr"/>
          <a:lstStyle/>
          <a:p>
            <a:pPr algn="ctr" defTabSz="1219170">
              <a:defRPr/>
            </a:pPr>
            <a:endParaRPr lang="zh-CN" altLang="en-US" sz="2400" kern="0">
              <a:solidFill>
                <a:prstClr val="white"/>
              </a:solidFill>
              <a:latin typeface="Calibri"/>
              <a:ea typeface="微软雅黑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18932" y="2596813"/>
            <a:ext cx="2743612" cy="13231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ct val="150000"/>
              </a:lnSpc>
              <a:defRPr/>
            </a:pPr>
            <a:r>
              <a:rPr lang="en-US" altLang="zh-CN" sz="1333">
                <a:solidFill>
                  <a:srgbClr val="222C46"/>
                </a:solidFill>
                <a:latin typeface="Microsoft YaHei" charset="-122"/>
                <a:ea typeface="Microsoft YaHei" charset="-122"/>
                <a:cs typeface="Microsoft YaHei" charset="-122"/>
              </a:rPr>
              <a:t>Lorem ipsum dolor sit amet, consectetuer adipiscing elit. Aenean commodo ligula eget dolor. </a:t>
            </a:r>
            <a:endParaRPr lang="zh-CN" altLang="en-US" sz="1333">
              <a:solidFill>
                <a:srgbClr val="222C46"/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077468" y="2321223"/>
            <a:ext cx="1757854" cy="379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a-DK" altLang="zh-CN" sz="1867" b="1">
                <a:solidFill>
                  <a:srgbClr val="222C46"/>
                </a:solidFill>
                <a:latin typeface="Microsoft YaHei" charset="-122"/>
                <a:ea typeface="Microsoft YaHei" charset="-122"/>
                <a:cs typeface="Microsoft YaHei" charset="-122"/>
              </a:rPr>
              <a:t>Lorem ipsum</a:t>
            </a:r>
            <a:endParaRPr lang="zh-CN" altLang="en-US" sz="1867" b="1">
              <a:solidFill>
                <a:srgbClr val="222C46"/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2525994" y="5064521"/>
            <a:ext cx="2743612" cy="13231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ct val="150000"/>
              </a:lnSpc>
              <a:defRPr/>
            </a:pPr>
            <a:r>
              <a:rPr lang="en-US" altLang="zh-CN" sz="1333">
                <a:solidFill>
                  <a:srgbClr val="222C46"/>
                </a:solidFill>
                <a:latin typeface="Microsoft YaHei" charset="-122"/>
                <a:ea typeface="Microsoft YaHei" charset="-122"/>
                <a:cs typeface="Microsoft YaHei" charset="-122"/>
              </a:rPr>
              <a:t>Lorem ipsum dolor sit amet, consectetuer adipiscing elit. Aenean commodo ligula eget dolor. </a:t>
            </a:r>
            <a:endParaRPr lang="zh-CN" altLang="en-US" sz="1333">
              <a:solidFill>
                <a:srgbClr val="222C46"/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3447603" y="4818619"/>
            <a:ext cx="1757854" cy="379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a-DK" altLang="zh-CN" sz="1867" b="1">
                <a:solidFill>
                  <a:srgbClr val="222C46"/>
                </a:solidFill>
                <a:latin typeface="Microsoft YaHei" charset="-122"/>
                <a:ea typeface="Microsoft YaHei" charset="-122"/>
                <a:cs typeface="Microsoft YaHei" charset="-122"/>
              </a:rPr>
              <a:t>Lorem ipsum</a:t>
            </a:r>
            <a:endParaRPr lang="zh-CN" altLang="en-US" sz="1867" b="1">
              <a:solidFill>
                <a:srgbClr val="222C46"/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7733091" y="1827435"/>
            <a:ext cx="2807141" cy="12870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en-US" altLang="zh-CN" sz="1333">
                <a:solidFill>
                  <a:srgbClr val="222C46"/>
                </a:solidFill>
                <a:latin typeface="Microsoft YaHei" charset="-122"/>
                <a:ea typeface="Microsoft YaHei" charset="-122"/>
                <a:cs typeface="Microsoft YaHei" charset="-122"/>
              </a:rPr>
              <a:t>Lorem ipsum dolor sit amet, consectetuer adipiscing elit. Aenean commodo ligula eget dolor. </a:t>
            </a:r>
            <a:endParaRPr lang="zh-CN" altLang="en-US" sz="1333">
              <a:solidFill>
                <a:srgbClr val="222C46"/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7715029" y="1565988"/>
            <a:ext cx="1757854" cy="379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a-DK" altLang="zh-CN" sz="1867" b="1">
                <a:solidFill>
                  <a:srgbClr val="222C46"/>
                </a:solidFill>
                <a:latin typeface="Microsoft YaHei" charset="-122"/>
                <a:ea typeface="Microsoft YaHei" charset="-122"/>
                <a:cs typeface="Microsoft YaHei" charset="-122"/>
              </a:rPr>
              <a:t>Lorem ipsum</a:t>
            </a:r>
            <a:endParaRPr lang="zh-CN" altLang="en-US" sz="1867" b="1">
              <a:solidFill>
                <a:srgbClr val="222C46"/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9465718" y="4157781"/>
            <a:ext cx="2807141" cy="12870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en-US" altLang="zh-CN" sz="1333">
                <a:solidFill>
                  <a:srgbClr val="222C46"/>
                </a:solidFill>
                <a:latin typeface="Microsoft YaHei" charset="-122"/>
                <a:ea typeface="Microsoft YaHei" charset="-122"/>
                <a:cs typeface="Microsoft YaHei" charset="-122"/>
              </a:rPr>
              <a:t>Lorem ipsum dolor sit amet, consectetuer adipiscing elit. Aenean commodo ligula eget dolor. </a:t>
            </a:r>
            <a:endParaRPr lang="zh-CN" altLang="en-US" sz="1333">
              <a:solidFill>
                <a:srgbClr val="222C46"/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9448388" y="3874617"/>
            <a:ext cx="1757854" cy="379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a-DK" altLang="zh-CN" sz="1867" b="1">
                <a:solidFill>
                  <a:srgbClr val="222C46"/>
                </a:solidFill>
                <a:latin typeface="Microsoft YaHei" charset="-122"/>
                <a:ea typeface="Microsoft YaHei" charset="-122"/>
                <a:cs typeface="Microsoft YaHei" charset="-122"/>
              </a:rPr>
              <a:t>Lorem ipsum</a:t>
            </a:r>
            <a:endParaRPr lang="zh-CN" altLang="en-US" sz="1867" b="1">
              <a:solidFill>
                <a:srgbClr val="222C46"/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sp>
        <p:nvSpPr>
          <p:cNvPr id="31" name="AutoShape 4"/>
          <p:cNvSpPr>
            <a:spLocks/>
          </p:cNvSpPr>
          <p:nvPr/>
        </p:nvSpPr>
        <p:spPr bwMode="auto">
          <a:xfrm>
            <a:off x="7733091" y="3928582"/>
            <a:ext cx="785701" cy="78847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7428" y="17466"/>
                </a:moveTo>
                <a:cubicBezTo>
                  <a:pt x="16669" y="16923"/>
                  <a:pt x="15846" y="16465"/>
                  <a:pt x="14963" y="16121"/>
                </a:cubicBezTo>
                <a:cubicBezTo>
                  <a:pt x="15595" y="14609"/>
                  <a:pt x="15967" y="12928"/>
                  <a:pt x="16010" y="11148"/>
                </a:cubicBezTo>
                <a:lnTo>
                  <a:pt x="20188" y="11148"/>
                </a:lnTo>
                <a:cubicBezTo>
                  <a:pt x="20097" y="13612"/>
                  <a:pt x="19065" y="15838"/>
                  <a:pt x="17428" y="17466"/>
                </a:cubicBezTo>
                <a:moveTo>
                  <a:pt x="1411" y="11148"/>
                </a:moveTo>
                <a:lnTo>
                  <a:pt x="5589" y="11148"/>
                </a:lnTo>
                <a:cubicBezTo>
                  <a:pt x="5632" y="12928"/>
                  <a:pt x="6004" y="14609"/>
                  <a:pt x="6636" y="16121"/>
                </a:cubicBezTo>
                <a:cubicBezTo>
                  <a:pt x="5753" y="16465"/>
                  <a:pt x="4931" y="16923"/>
                  <a:pt x="4171" y="17466"/>
                </a:cubicBezTo>
                <a:cubicBezTo>
                  <a:pt x="2534" y="15838"/>
                  <a:pt x="1502" y="13612"/>
                  <a:pt x="1411" y="11148"/>
                </a:cubicBezTo>
                <a:moveTo>
                  <a:pt x="3785" y="4553"/>
                </a:moveTo>
                <a:cubicBezTo>
                  <a:pt x="4579" y="5170"/>
                  <a:pt x="5448" y="5691"/>
                  <a:pt x="6388" y="6084"/>
                </a:cubicBezTo>
                <a:cubicBezTo>
                  <a:pt x="5901" y="7433"/>
                  <a:pt x="5627" y="8908"/>
                  <a:pt x="5589" y="10451"/>
                </a:cubicBezTo>
                <a:lnTo>
                  <a:pt x="1411" y="10451"/>
                </a:lnTo>
                <a:cubicBezTo>
                  <a:pt x="1494" y="8190"/>
                  <a:pt x="2376" y="6135"/>
                  <a:pt x="3785" y="4553"/>
                </a:cubicBezTo>
                <a:moveTo>
                  <a:pt x="11148" y="10451"/>
                </a:moveTo>
                <a:lnTo>
                  <a:pt x="11148" y="6950"/>
                </a:lnTo>
                <a:cubicBezTo>
                  <a:pt x="12339" y="6913"/>
                  <a:pt x="13484" y="6696"/>
                  <a:pt x="14558" y="6324"/>
                </a:cubicBezTo>
                <a:cubicBezTo>
                  <a:pt x="15018" y="7598"/>
                  <a:pt x="15276" y="8992"/>
                  <a:pt x="15314" y="10451"/>
                </a:cubicBezTo>
                <a:cubicBezTo>
                  <a:pt x="15314" y="10451"/>
                  <a:pt x="11148" y="10451"/>
                  <a:pt x="11148" y="10451"/>
                </a:cubicBezTo>
                <a:close/>
                <a:moveTo>
                  <a:pt x="14311" y="15882"/>
                </a:moveTo>
                <a:cubicBezTo>
                  <a:pt x="13309" y="15559"/>
                  <a:pt x="12247" y="15380"/>
                  <a:pt x="11148" y="15346"/>
                </a:cubicBezTo>
                <a:lnTo>
                  <a:pt x="11148" y="11148"/>
                </a:lnTo>
                <a:lnTo>
                  <a:pt x="15314" y="11148"/>
                </a:lnTo>
                <a:cubicBezTo>
                  <a:pt x="15270" y="12844"/>
                  <a:pt x="14914" y="14445"/>
                  <a:pt x="14311" y="15882"/>
                </a:cubicBezTo>
                <a:moveTo>
                  <a:pt x="14683" y="16757"/>
                </a:moveTo>
                <a:cubicBezTo>
                  <a:pt x="15476" y="17063"/>
                  <a:pt x="16218" y="17466"/>
                  <a:pt x="16904" y="17941"/>
                </a:cubicBezTo>
                <a:cubicBezTo>
                  <a:pt x="15632" y="19031"/>
                  <a:pt x="14067" y="19781"/>
                  <a:pt x="12344" y="20068"/>
                </a:cubicBezTo>
                <a:cubicBezTo>
                  <a:pt x="13280" y="19136"/>
                  <a:pt x="14076" y="18017"/>
                  <a:pt x="14683" y="16757"/>
                </a:cubicBezTo>
                <a:moveTo>
                  <a:pt x="11148" y="20188"/>
                </a:moveTo>
                <a:lnTo>
                  <a:pt x="11148" y="16043"/>
                </a:lnTo>
                <a:cubicBezTo>
                  <a:pt x="12146" y="16075"/>
                  <a:pt x="13113" y="16231"/>
                  <a:pt x="14025" y="16516"/>
                </a:cubicBezTo>
                <a:cubicBezTo>
                  <a:pt x="13314" y="17970"/>
                  <a:pt x="12343" y="19223"/>
                  <a:pt x="11185" y="20186"/>
                </a:cubicBezTo>
                <a:cubicBezTo>
                  <a:pt x="11185" y="20186"/>
                  <a:pt x="11148" y="20188"/>
                  <a:pt x="11148" y="20188"/>
                </a:cubicBezTo>
                <a:close/>
                <a:moveTo>
                  <a:pt x="9255" y="20068"/>
                </a:moveTo>
                <a:cubicBezTo>
                  <a:pt x="7532" y="19781"/>
                  <a:pt x="5967" y="19031"/>
                  <a:pt x="4695" y="17941"/>
                </a:cubicBezTo>
                <a:cubicBezTo>
                  <a:pt x="5381" y="17466"/>
                  <a:pt x="6123" y="17063"/>
                  <a:pt x="6916" y="16757"/>
                </a:cubicBezTo>
                <a:cubicBezTo>
                  <a:pt x="7523" y="18017"/>
                  <a:pt x="8319" y="19136"/>
                  <a:pt x="9255" y="20068"/>
                </a:cubicBezTo>
                <a:moveTo>
                  <a:pt x="10451" y="11148"/>
                </a:moveTo>
                <a:lnTo>
                  <a:pt x="10451" y="15346"/>
                </a:lnTo>
                <a:cubicBezTo>
                  <a:pt x="9352" y="15380"/>
                  <a:pt x="8290" y="15559"/>
                  <a:pt x="7288" y="15882"/>
                </a:cubicBezTo>
                <a:cubicBezTo>
                  <a:pt x="6685" y="14445"/>
                  <a:pt x="6329" y="12844"/>
                  <a:pt x="6285" y="11148"/>
                </a:cubicBezTo>
                <a:cubicBezTo>
                  <a:pt x="6285" y="11148"/>
                  <a:pt x="10451" y="11148"/>
                  <a:pt x="10451" y="11148"/>
                </a:cubicBezTo>
                <a:close/>
                <a:moveTo>
                  <a:pt x="7041" y="6324"/>
                </a:moveTo>
                <a:cubicBezTo>
                  <a:pt x="8115" y="6696"/>
                  <a:pt x="9260" y="6913"/>
                  <a:pt x="10451" y="6950"/>
                </a:cubicBezTo>
                <a:lnTo>
                  <a:pt x="10451" y="10451"/>
                </a:lnTo>
                <a:lnTo>
                  <a:pt x="6285" y="10451"/>
                </a:lnTo>
                <a:cubicBezTo>
                  <a:pt x="6324" y="8992"/>
                  <a:pt x="6581" y="7598"/>
                  <a:pt x="7041" y="6324"/>
                </a:cubicBezTo>
                <a:moveTo>
                  <a:pt x="6651" y="5442"/>
                </a:moveTo>
                <a:cubicBezTo>
                  <a:pt x="5790" y="5084"/>
                  <a:pt x="4993" y="4609"/>
                  <a:pt x="4263" y="4050"/>
                </a:cubicBezTo>
                <a:cubicBezTo>
                  <a:pt x="5606" y="2749"/>
                  <a:pt x="7332" y="1851"/>
                  <a:pt x="9255" y="1531"/>
                </a:cubicBezTo>
                <a:cubicBezTo>
                  <a:pt x="8175" y="2610"/>
                  <a:pt x="7286" y="3939"/>
                  <a:pt x="6651" y="5442"/>
                </a:cubicBezTo>
                <a:moveTo>
                  <a:pt x="10451" y="1411"/>
                </a:moveTo>
                <a:lnTo>
                  <a:pt x="10451" y="6253"/>
                </a:lnTo>
                <a:cubicBezTo>
                  <a:pt x="9352" y="6217"/>
                  <a:pt x="8296" y="6021"/>
                  <a:pt x="7303" y="5681"/>
                </a:cubicBezTo>
                <a:cubicBezTo>
                  <a:pt x="8029" y="3972"/>
                  <a:pt x="9101" y="2507"/>
                  <a:pt x="10415" y="1413"/>
                </a:cubicBezTo>
                <a:cubicBezTo>
                  <a:pt x="10427" y="1412"/>
                  <a:pt x="10439" y="1411"/>
                  <a:pt x="10451" y="1411"/>
                </a:cubicBezTo>
                <a:moveTo>
                  <a:pt x="12344" y="1531"/>
                </a:moveTo>
                <a:cubicBezTo>
                  <a:pt x="14267" y="1851"/>
                  <a:pt x="15993" y="2749"/>
                  <a:pt x="17336" y="4050"/>
                </a:cubicBezTo>
                <a:cubicBezTo>
                  <a:pt x="16606" y="4609"/>
                  <a:pt x="15809" y="5084"/>
                  <a:pt x="14948" y="5442"/>
                </a:cubicBezTo>
                <a:cubicBezTo>
                  <a:pt x="14313" y="3939"/>
                  <a:pt x="13424" y="2610"/>
                  <a:pt x="12344" y="1531"/>
                </a:cubicBezTo>
                <a:moveTo>
                  <a:pt x="11184" y="1413"/>
                </a:moveTo>
                <a:cubicBezTo>
                  <a:pt x="12498" y="2507"/>
                  <a:pt x="13570" y="3972"/>
                  <a:pt x="14296" y="5681"/>
                </a:cubicBezTo>
                <a:cubicBezTo>
                  <a:pt x="13303" y="6021"/>
                  <a:pt x="12247" y="6217"/>
                  <a:pt x="11148" y="6253"/>
                </a:cubicBezTo>
                <a:lnTo>
                  <a:pt x="11148" y="1411"/>
                </a:lnTo>
                <a:cubicBezTo>
                  <a:pt x="11160" y="1411"/>
                  <a:pt x="11172" y="1412"/>
                  <a:pt x="11184" y="1413"/>
                </a:cubicBezTo>
                <a:moveTo>
                  <a:pt x="10414" y="20186"/>
                </a:moveTo>
                <a:cubicBezTo>
                  <a:pt x="9256" y="19223"/>
                  <a:pt x="8285" y="17970"/>
                  <a:pt x="7574" y="16516"/>
                </a:cubicBezTo>
                <a:cubicBezTo>
                  <a:pt x="8486" y="16231"/>
                  <a:pt x="9453" y="16075"/>
                  <a:pt x="10451" y="16043"/>
                </a:cubicBezTo>
                <a:lnTo>
                  <a:pt x="10451" y="20188"/>
                </a:lnTo>
                <a:cubicBezTo>
                  <a:pt x="10451" y="20188"/>
                  <a:pt x="10414" y="20186"/>
                  <a:pt x="10414" y="20186"/>
                </a:cubicBezTo>
                <a:close/>
                <a:moveTo>
                  <a:pt x="20188" y="10451"/>
                </a:moveTo>
                <a:lnTo>
                  <a:pt x="16010" y="10451"/>
                </a:lnTo>
                <a:cubicBezTo>
                  <a:pt x="15972" y="8908"/>
                  <a:pt x="15698" y="7433"/>
                  <a:pt x="15211" y="6084"/>
                </a:cubicBezTo>
                <a:cubicBezTo>
                  <a:pt x="16151" y="5691"/>
                  <a:pt x="17020" y="5170"/>
                  <a:pt x="17814" y="4553"/>
                </a:cubicBezTo>
                <a:cubicBezTo>
                  <a:pt x="19223" y="6135"/>
                  <a:pt x="20105" y="8190"/>
                  <a:pt x="20188" y="10451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4" y="21600"/>
                  <a:pt x="21600" y="16764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</a:path>
            </a:pathLst>
          </a:custGeom>
          <a:solidFill>
            <a:srgbClr val="222C46"/>
          </a:solidFill>
          <a:ln>
            <a:noFill/>
          </a:ln>
          <a:effectLst/>
          <a:extLst/>
        </p:spPr>
        <p:txBody>
          <a:bodyPr lIns="50800" tIns="50800" rIns="50800" bIns="50800" anchor="ctr"/>
          <a:lstStyle/>
          <a:p>
            <a:pPr defTabSz="609585"/>
            <a:endParaRPr 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grpSp>
        <p:nvGrpSpPr>
          <p:cNvPr id="32" name="组合 131"/>
          <p:cNvGrpSpPr/>
          <p:nvPr/>
        </p:nvGrpSpPr>
        <p:grpSpPr>
          <a:xfrm>
            <a:off x="6063471" y="2286237"/>
            <a:ext cx="656980" cy="534567"/>
            <a:chOff x="7730164" y="3530664"/>
            <a:chExt cx="366051" cy="297846"/>
          </a:xfrm>
          <a:solidFill>
            <a:srgbClr val="222C46"/>
          </a:solidFill>
        </p:grpSpPr>
        <p:sp>
          <p:nvSpPr>
            <p:cNvPr id="33" name="AutoShape 5"/>
            <p:cNvSpPr>
              <a:spLocks/>
            </p:cNvSpPr>
            <p:nvPr/>
          </p:nvSpPr>
          <p:spPr bwMode="auto">
            <a:xfrm>
              <a:off x="7981704" y="3622021"/>
              <a:ext cx="68830" cy="9198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7999" y="18900"/>
                  </a:moveTo>
                  <a:lnTo>
                    <a:pt x="3600" y="18900"/>
                  </a:lnTo>
                  <a:lnTo>
                    <a:pt x="3600" y="2700"/>
                  </a:lnTo>
                  <a:lnTo>
                    <a:pt x="7200" y="2700"/>
                  </a:lnTo>
                  <a:lnTo>
                    <a:pt x="17999" y="14850"/>
                  </a:lnTo>
                  <a:cubicBezTo>
                    <a:pt x="17999" y="14850"/>
                    <a:pt x="17999" y="18900"/>
                    <a:pt x="17999" y="18900"/>
                  </a:cubicBezTo>
                  <a:close/>
                  <a:moveTo>
                    <a:pt x="10195" y="1202"/>
                  </a:moveTo>
                  <a:cubicBezTo>
                    <a:pt x="9527" y="450"/>
                    <a:pt x="8402" y="0"/>
                    <a:pt x="7200" y="0"/>
                  </a:cubicBezTo>
                  <a:lnTo>
                    <a:pt x="3600" y="0"/>
                  </a:lnTo>
                  <a:cubicBezTo>
                    <a:pt x="1610" y="0"/>
                    <a:pt x="0" y="1207"/>
                    <a:pt x="0" y="2700"/>
                  </a:cubicBezTo>
                  <a:lnTo>
                    <a:pt x="0" y="18900"/>
                  </a:lnTo>
                  <a:cubicBezTo>
                    <a:pt x="0" y="20392"/>
                    <a:pt x="1610" y="21599"/>
                    <a:pt x="3600" y="21599"/>
                  </a:cubicBezTo>
                  <a:lnTo>
                    <a:pt x="17999" y="21599"/>
                  </a:lnTo>
                  <a:cubicBezTo>
                    <a:pt x="19989" y="21599"/>
                    <a:pt x="21600" y="20392"/>
                    <a:pt x="21600" y="18900"/>
                  </a:cubicBezTo>
                  <a:lnTo>
                    <a:pt x="21600" y="14850"/>
                  </a:lnTo>
                  <a:cubicBezTo>
                    <a:pt x="21600" y="14317"/>
                    <a:pt x="21389" y="13795"/>
                    <a:pt x="20995" y="13352"/>
                  </a:cubicBezTo>
                  <a:cubicBezTo>
                    <a:pt x="20995" y="13352"/>
                    <a:pt x="10195" y="1202"/>
                    <a:pt x="10195" y="1202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50800" tIns="50800" rIns="50800" bIns="50800" anchor="ctr"/>
            <a:lstStyle/>
            <a:p>
              <a:pPr defTabSz="609585"/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34" name="AutoShape 6"/>
            <p:cNvSpPr>
              <a:spLocks/>
            </p:cNvSpPr>
            <p:nvPr/>
          </p:nvSpPr>
          <p:spPr bwMode="auto">
            <a:xfrm>
              <a:off x="7730164" y="3530664"/>
              <a:ext cx="366051" cy="29784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50" y="16615"/>
                  </a:moveTo>
                  <a:cubicBezTo>
                    <a:pt x="20250" y="17074"/>
                    <a:pt x="19948" y="17446"/>
                    <a:pt x="19575" y="17446"/>
                  </a:cubicBezTo>
                  <a:lnTo>
                    <a:pt x="18803" y="17446"/>
                  </a:lnTo>
                  <a:cubicBezTo>
                    <a:pt x="18501" y="16016"/>
                    <a:pt x="17453" y="14953"/>
                    <a:pt x="16200" y="14953"/>
                  </a:cubicBezTo>
                  <a:cubicBezTo>
                    <a:pt x="14945" y="14953"/>
                    <a:pt x="13897" y="16016"/>
                    <a:pt x="13595" y="17446"/>
                  </a:cubicBezTo>
                  <a:lnTo>
                    <a:pt x="10029" y="17446"/>
                  </a:lnTo>
                  <a:cubicBezTo>
                    <a:pt x="9727" y="16016"/>
                    <a:pt x="8679" y="14953"/>
                    <a:pt x="7425" y="14953"/>
                  </a:cubicBezTo>
                  <a:cubicBezTo>
                    <a:pt x="6170" y="14953"/>
                    <a:pt x="5122" y="16016"/>
                    <a:pt x="4820" y="17446"/>
                  </a:cubicBezTo>
                  <a:lnTo>
                    <a:pt x="4050" y="17446"/>
                  </a:lnTo>
                  <a:cubicBezTo>
                    <a:pt x="3677" y="17446"/>
                    <a:pt x="3375" y="17074"/>
                    <a:pt x="3375" y="16615"/>
                  </a:cubicBezTo>
                  <a:lnTo>
                    <a:pt x="3375" y="14123"/>
                  </a:lnTo>
                  <a:lnTo>
                    <a:pt x="12150" y="14123"/>
                  </a:lnTo>
                  <a:cubicBezTo>
                    <a:pt x="13266" y="14123"/>
                    <a:pt x="14175" y="13005"/>
                    <a:pt x="14175" y="11630"/>
                  </a:cubicBezTo>
                  <a:lnTo>
                    <a:pt x="14175" y="5815"/>
                  </a:lnTo>
                  <a:lnTo>
                    <a:pt x="16875" y="5815"/>
                  </a:lnTo>
                  <a:cubicBezTo>
                    <a:pt x="17100" y="5815"/>
                    <a:pt x="17311" y="5954"/>
                    <a:pt x="17436" y="6185"/>
                  </a:cubicBezTo>
                  <a:lnTo>
                    <a:pt x="20136" y="11169"/>
                  </a:lnTo>
                  <a:cubicBezTo>
                    <a:pt x="20210" y="11306"/>
                    <a:pt x="20250" y="11466"/>
                    <a:pt x="20250" y="11630"/>
                  </a:cubicBezTo>
                  <a:cubicBezTo>
                    <a:pt x="20250" y="11630"/>
                    <a:pt x="20250" y="16615"/>
                    <a:pt x="20250" y="16615"/>
                  </a:cubicBezTo>
                  <a:close/>
                  <a:moveTo>
                    <a:pt x="16200" y="19938"/>
                  </a:moveTo>
                  <a:cubicBezTo>
                    <a:pt x="15454" y="19938"/>
                    <a:pt x="14850" y="19193"/>
                    <a:pt x="14850" y="18276"/>
                  </a:cubicBezTo>
                  <a:cubicBezTo>
                    <a:pt x="14850" y="17360"/>
                    <a:pt x="15454" y="16615"/>
                    <a:pt x="16200" y="16615"/>
                  </a:cubicBezTo>
                  <a:cubicBezTo>
                    <a:pt x="16945" y="16615"/>
                    <a:pt x="17550" y="17360"/>
                    <a:pt x="17550" y="18276"/>
                  </a:cubicBezTo>
                  <a:cubicBezTo>
                    <a:pt x="17550" y="19193"/>
                    <a:pt x="16945" y="19938"/>
                    <a:pt x="16200" y="19938"/>
                  </a:cubicBezTo>
                  <a:moveTo>
                    <a:pt x="7425" y="19938"/>
                  </a:moveTo>
                  <a:cubicBezTo>
                    <a:pt x="6679" y="19938"/>
                    <a:pt x="6075" y="19193"/>
                    <a:pt x="6075" y="18276"/>
                  </a:cubicBezTo>
                  <a:cubicBezTo>
                    <a:pt x="6075" y="17360"/>
                    <a:pt x="6679" y="16615"/>
                    <a:pt x="7425" y="16615"/>
                  </a:cubicBezTo>
                  <a:cubicBezTo>
                    <a:pt x="8170" y="16615"/>
                    <a:pt x="8775" y="17360"/>
                    <a:pt x="8775" y="18276"/>
                  </a:cubicBezTo>
                  <a:cubicBezTo>
                    <a:pt x="8775" y="19193"/>
                    <a:pt x="8170" y="19938"/>
                    <a:pt x="7425" y="19938"/>
                  </a:cubicBezTo>
                  <a:moveTo>
                    <a:pt x="2024" y="12461"/>
                  </a:moveTo>
                  <a:cubicBezTo>
                    <a:pt x="1652" y="12461"/>
                    <a:pt x="1349" y="12089"/>
                    <a:pt x="1349" y="11630"/>
                  </a:cubicBezTo>
                  <a:lnTo>
                    <a:pt x="1349" y="2492"/>
                  </a:lnTo>
                  <a:cubicBezTo>
                    <a:pt x="1349" y="2033"/>
                    <a:pt x="1652" y="1661"/>
                    <a:pt x="2024" y="1661"/>
                  </a:cubicBezTo>
                  <a:lnTo>
                    <a:pt x="12150" y="1661"/>
                  </a:lnTo>
                  <a:cubicBezTo>
                    <a:pt x="12523" y="1661"/>
                    <a:pt x="12825" y="2033"/>
                    <a:pt x="12825" y="2492"/>
                  </a:cubicBezTo>
                  <a:lnTo>
                    <a:pt x="12825" y="4153"/>
                  </a:lnTo>
                  <a:lnTo>
                    <a:pt x="12825" y="5815"/>
                  </a:lnTo>
                  <a:lnTo>
                    <a:pt x="12825" y="11630"/>
                  </a:lnTo>
                  <a:cubicBezTo>
                    <a:pt x="12825" y="12089"/>
                    <a:pt x="12523" y="12461"/>
                    <a:pt x="12150" y="12461"/>
                  </a:cubicBezTo>
                  <a:cubicBezTo>
                    <a:pt x="12150" y="12461"/>
                    <a:pt x="2024" y="12461"/>
                    <a:pt x="2024" y="12461"/>
                  </a:cubicBezTo>
                  <a:close/>
                  <a:moveTo>
                    <a:pt x="21259" y="10248"/>
                  </a:moveTo>
                  <a:lnTo>
                    <a:pt x="18559" y="5263"/>
                  </a:lnTo>
                  <a:cubicBezTo>
                    <a:pt x="18182" y="4568"/>
                    <a:pt x="17552" y="4153"/>
                    <a:pt x="16875" y="4153"/>
                  </a:cubicBezTo>
                  <a:lnTo>
                    <a:pt x="14175" y="4153"/>
                  </a:lnTo>
                  <a:lnTo>
                    <a:pt x="14175" y="2492"/>
                  </a:lnTo>
                  <a:cubicBezTo>
                    <a:pt x="14175" y="1117"/>
                    <a:pt x="13266" y="0"/>
                    <a:pt x="12150" y="0"/>
                  </a:cubicBezTo>
                  <a:lnTo>
                    <a:pt x="2024" y="0"/>
                  </a:lnTo>
                  <a:cubicBezTo>
                    <a:pt x="908" y="0"/>
                    <a:pt x="0" y="1117"/>
                    <a:pt x="0" y="2492"/>
                  </a:cubicBezTo>
                  <a:lnTo>
                    <a:pt x="0" y="11630"/>
                  </a:lnTo>
                  <a:cubicBezTo>
                    <a:pt x="0" y="13005"/>
                    <a:pt x="908" y="14123"/>
                    <a:pt x="2024" y="14123"/>
                  </a:cubicBezTo>
                  <a:lnTo>
                    <a:pt x="2025" y="14123"/>
                  </a:lnTo>
                  <a:lnTo>
                    <a:pt x="2025" y="16615"/>
                  </a:lnTo>
                  <a:cubicBezTo>
                    <a:pt x="2025" y="17989"/>
                    <a:pt x="2933" y="19107"/>
                    <a:pt x="4050" y="19107"/>
                  </a:cubicBezTo>
                  <a:lnTo>
                    <a:pt x="4820" y="19107"/>
                  </a:lnTo>
                  <a:cubicBezTo>
                    <a:pt x="5122" y="20537"/>
                    <a:pt x="6170" y="21600"/>
                    <a:pt x="7425" y="21600"/>
                  </a:cubicBezTo>
                  <a:cubicBezTo>
                    <a:pt x="8679" y="21600"/>
                    <a:pt x="9727" y="20537"/>
                    <a:pt x="10029" y="19107"/>
                  </a:cubicBezTo>
                  <a:lnTo>
                    <a:pt x="13595" y="19107"/>
                  </a:lnTo>
                  <a:cubicBezTo>
                    <a:pt x="13897" y="20537"/>
                    <a:pt x="14945" y="21600"/>
                    <a:pt x="16200" y="21600"/>
                  </a:cubicBezTo>
                  <a:cubicBezTo>
                    <a:pt x="17453" y="21600"/>
                    <a:pt x="18501" y="20537"/>
                    <a:pt x="18803" y="19107"/>
                  </a:cubicBezTo>
                  <a:lnTo>
                    <a:pt x="19575" y="19107"/>
                  </a:lnTo>
                  <a:cubicBezTo>
                    <a:pt x="20691" y="19107"/>
                    <a:pt x="21599" y="17989"/>
                    <a:pt x="21599" y="16615"/>
                  </a:cubicBezTo>
                  <a:lnTo>
                    <a:pt x="21599" y="11630"/>
                  </a:lnTo>
                  <a:cubicBezTo>
                    <a:pt x="21599" y="11137"/>
                    <a:pt x="21482" y="10658"/>
                    <a:pt x="21259" y="10248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50800" tIns="50800" rIns="50800" bIns="50800" anchor="ctr"/>
            <a:lstStyle/>
            <a:p>
              <a:pPr defTabSz="609585"/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  <p:grpSp>
        <p:nvGrpSpPr>
          <p:cNvPr id="35" name="组合 134"/>
          <p:cNvGrpSpPr/>
          <p:nvPr/>
        </p:nvGrpSpPr>
        <p:grpSpPr>
          <a:xfrm>
            <a:off x="3333603" y="2656528"/>
            <a:ext cx="255723" cy="372768"/>
            <a:chOff x="2612963" y="2767277"/>
            <a:chExt cx="251543" cy="366676"/>
          </a:xfrm>
          <a:solidFill>
            <a:srgbClr val="222C46"/>
          </a:solidFill>
        </p:grpSpPr>
        <p:sp>
          <p:nvSpPr>
            <p:cNvPr id="36" name="AutoShape 113"/>
            <p:cNvSpPr>
              <a:spLocks/>
            </p:cNvSpPr>
            <p:nvPr/>
          </p:nvSpPr>
          <p:spPr bwMode="auto">
            <a:xfrm>
              <a:off x="2612963" y="2767277"/>
              <a:ext cx="251543" cy="36667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5386" y="14175"/>
                  </a:moveTo>
                  <a:lnTo>
                    <a:pt x="6223" y="14175"/>
                  </a:lnTo>
                  <a:cubicBezTo>
                    <a:pt x="5734" y="13446"/>
                    <a:pt x="5147" y="12716"/>
                    <a:pt x="4568" y="12003"/>
                  </a:cubicBezTo>
                  <a:cubicBezTo>
                    <a:pt x="3287" y="10427"/>
                    <a:pt x="1963" y="8797"/>
                    <a:pt x="1963" y="7425"/>
                  </a:cubicBezTo>
                  <a:cubicBezTo>
                    <a:pt x="1963" y="4075"/>
                    <a:pt x="5927" y="1350"/>
                    <a:pt x="10800" y="1350"/>
                  </a:cubicBezTo>
                  <a:cubicBezTo>
                    <a:pt x="15672" y="1350"/>
                    <a:pt x="19636" y="4075"/>
                    <a:pt x="19636" y="7425"/>
                  </a:cubicBezTo>
                  <a:cubicBezTo>
                    <a:pt x="19636" y="8787"/>
                    <a:pt x="18312" y="10425"/>
                    <a:pt x="17029" y="12011"/>
                  </a:cubicBezTo>
                  <a:cubicBezTo>
                    <a:pt x="16455" y="12723"/>
                    <a:pt x="15873" y="13449"/>
                    <a:pt x="15386" y="14175"/>
                  </a:cubicBezTo>
                  <a:moveTo>
                    <a:pt x="10800" y="20249"/>
                  </a:moveTo>
                  <a:cubicBezTo>
                    <a:pt x="9805" y="20249"/>
                    <a:pt x="9347" y="20171"/>
                    <a:pt x="8839" y="19406"/>
                  </a:cubicBezTo>
                  <a:lnTo>
                    <a:pt x="13000" y="19048"/>
                  </a:lnTo>
                  <a:cubicBezTo>
                    <a:pt x="12398" y="20164"/>
                    <a:pt x="11959" y="20249"/>
                    <a:pt x="10800" y="20249"/>
                  </a:cubicBezTo>
                  <a:moveTo>
                    <a:pt x="7595" y="16813"/>
                  </a:moveTo>
                  <a:cubicBezTo>
                    <a:pt x="7417" y="16407"/>
                    <a:pt x="7215" y="15978"/>
                    <a:pt x="6991" y="15525"/>
                  </a:cubicBezTo>
                  <a:lnTo>
                    <a:pt x="14616" y="15525"/>
                  </a:lnTo>
                  <a:cubicBezTo>
                    <a:pt x="14496" y="15767"/>
                    <a:pt x="14375" y="16010"/>
                    <a:pt x="14270" y="16239"/>
                  </a:cubicBezTo>
                  <a:cubicBezTo>
                    <a:pt x="14270" y="16239"/>
                    <a:pt x="7595" y="16813"/>
                    <a:pt x="7595" y="16813"/>
                  </a:cubicBezTo>
                  <a:close/>
                  <a:moveTo>
                    <a:pt x="13345" y="18343"/>
                  </a:moveTo>
                  <a:lnTo>
                    <a:pt x="8476" y="18762"/>
                  </a:lnTo>
                  <a:cubicBezTo>
                    <a:pt x="8303" y="18416"/>
                    <a:pt x="8116" y="18011"/>
                    <a:pt x="7890" y="17483"/>
                  </a:cubicBezTo>
                  <a:cubicBezTo>
                    <a:pt x="7887" y="17477"/>
                    <a:pt x="7883" y="17469"/>
                    <a:pt x="7881" y="17462"/>
                  </a:cubicBezTo>
                  <a:lnTo>
                    <a:pt x="13957" y="16941"/>
                  </a:lnTo>
                  <a:cubicBezTo>
                    <a:pt x="13871" y="17140"/>
                    <a:pt x="13778" y="17350"/>
                    <a:pt x="13698" y="17537"/>
                  </a:cubicBezTo>
                  <a:cubicBezTo>
                    <a:pt x="13569" y="17841"/>
                    <a:pt x="13453" y="18104"/>
                    <a:pt x="13345" y="18343"/>
                  </a:cubicBezTo>
                  <a:moveTo>
                    <a:pt x="10800" y="0"/>
                  </a:moveTo>
                  <a:cubicBezTo>
                    <a:pt x="4835" y="0"/>
                    <a:pt x="0" y="3324"/>
                    <a:pt x="0" y="7425"/>
                  </a:cubicBezTo>
                  <a:cubicBezTo>
                    <a:pt x="0" y="10146"/>
                    <a:pt x="3621" y="13029"/>
                    <a:pt x="4939" y="15562"/>
                  </a:cubicBezTo>
                  <a:cubicBezTo>
                    <a:pt x="6906" y="19339"/>
                    <a:pt x="6688" y="21599"/>
                    <a:pt x="10800" y="21599"/>
                  </a:cubicBezTo>
                  <a:cubicBezTo>
                    <a:pt x="14972" y="21599"/>
                    <a:pt x="14692" y="19349"/>
                    <a:pt x="16660" y="15577"/>
                  </a:cubicBezTo>
                  <a:cubicBezTo>
                    <a:pt x="17983" y="13039"/>
                    <a:pt x="21600" y="10124"/>
                    <a:pt x="21600" y="7425"/>
                  </a:cubicBezTo>
                  <a:cubicBezTo>
                    <a:pt x="21600" y="332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50800" tIns="50800" rIns="50800" bIns="50800" anchor="ctr"/>
            <a:lstStyle/>
            <a:p>
              <a:pPr defTabSz="609585"/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37" name="AutoShape 114"/>
            <p:cNvSpPr>
              <a:spLocks/>
            </p:cNvSpPr>
            <p:nvPr/>
          </p:nvSpPr>
          <p:spPr bwMode="auto">
            <a:xfrm>
              <a:off x="2669904" y="2824844"/>
              <a:ext cx="74461" cy="7446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938" y="0"/>
                  </a:moveTo>
                  <a:cubicBezTo>
                    <a:pt x="8943" y="0"/>
                    <a:pt x="0" y="8942"/>
                    <a:pt x="0" y="19938"/>
                  </a:cubicBezTo>
                  <a:cubicBezTo>
                    <a:pt x="0" y="20855"/>
                    <a:pt x="743" y="21600"/>
                    <a:pt x="1661" y="21600"/>
                  </a:cubicBezTo>
                  <a:cubicBezTo>
                    <a:pt x="2579" y="21600"/>
                    <a:pt x="3323" y="20855"/>
                    <a:pt x="3323" y="19938"/>
                  </a:cubicBezTo>
                  <a:cubicBezTo>
                    <a:pt x="3323" y="10777"/>
                    <a:pt x="10777" y="3323"/>
                    <a:pt x="19938" y="3323"/>
                  </a:cubicBezTo>
                  <a:cubicBezTo>
                    <a:pt x="20856" y="3323"/>
                    <a:pt x="21600" y="2578"/>
                    <a:pt x="21600" y="1661"/>
                  </a:cubicBezTo>
                  <a:cubicBezTo>
                    <a:pt x="21600" y="744"/>
                    <a:pt x="20856" y="0"/>
                    <a:pt x="19938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50800" tIns="50800" rIns="50800" bIns="50800" anchor="ctr"/>
            <a:lstStyle/>
            <a:p>
              <a:pPr defTabSz="609585"/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  <p:grpSp>
        <p:nvGrpSpPr>
          <p:cNvPr id="38" name="组合 137"/>
          <p:cNvGrpSpPr/>
          <p:nvPr/>
        </p:nvGrpSpPr>
        <p:grpSpPr>
          <a:xfrm>
            <a:off x="4442708" y="3562280"/>
            <a:ext cx="468677" cy="468677"/>
            <a:chOff x="3288121" y="2035176"/>
            <a:chExt cx="366050" cy="366050"/>
          </a:xfrm>
          <a:solidFill>
            <a:srgbClr val="222C46"/>
          </a:solidFill>
        </p:grpSpPr>
        <p:sp>
          <p:nvSpPr>
            <p:cNvPr id="39" name="AutoShape 123"/>
            <p:cNvSpPr>
              <a:spLocks/>
            </p:cNvSpPr>
            <p:nvPr/>
          </p:nvSpPr>
          <p:spPr bwMode="auto">
            <a:xfrm>
              <a:off x="3288121" y="2035176"/>
              <a:ext cx="366050" cy="3660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180" y="12132"/>
                  </a:moveTo>
                  <a:cubicBezTo>
                    <a:pt x="17710" y="12226"/>
                    <a:pt x="17327" y="12561"/>
                    <a:pt x="17170" y="13012"/>
                  </a:cubicBezTo>
                  <a:cubicBezTo>
                    <a:pt x="17083" y="13261"/>
                    <a:pt x="16981" y="13503"/>
                    <a:pt x="16868" y="13738"/>
                  </a:cubicBezTo>
                  <a:cubicBezTo>
                    <a:pt x="16658" y="14169"/>
                    <a:pt x="16694" y="14677"/>
                    <a:pt x="16959" y="15075"/>
                  </a:cubicBezTo>
                  <a:lnTo>
                    <a:pt x="18131" y="16833"/>
                  </a:lnTo>
                  <a:lnTo>
                    <a:pt x="16832" y="18132"/>
                  </a:lnTo>
                  <a:lnTo>
                    <a:pt x="15075" y="16960"/>
                  </a:lnTo>
                  <a:cubicBezTo>
                    <a:pt x="14850" y="16810"/>
                    <a:pt x="14589" y="16733"/>
                    <a:pt x="14326" y="16733"/>
                  </a:cubicBezTo>
                  <a:cubicBezTo>
                    <a:pt x="14126" y="16733"/>
                    <a:pt x="13924" y="16778"/>
                    <a:pt x="13738" y="16868"/>
                  </a:cubicBezTo>
                  <a:cubicBezTo>
                    <a:pt x="13504" y="16981"/>
                    <a:pt x="13262" y="17083"/>
                    <a:pt x="13012" y="17170"/>
                  </a:cubicBezTo>
                  <a:cubicBezTo>
                    <a:pt x="12561" y="17327"/>
                    <a:pt x="12226" y="17712"/>
                    <a:pt x="12133" y="18180"/>
                  </a:cubicBezTo>
                  <a:lnTo>
                    <a:pt x="11717" y="20249"/>
                  </a:lnTo>
                  <a:lnTo>
                    <a:pt x="9881" y="20249"/>
                  </a:lnTo>
                  <a:lnTo>
                    <a:pt x="9467" y="18180"/>
                  </a:lnTo>
                  <a:cubicBezTo>
                    <a:pt x="9373" y="17712"/>
                    <a:pt x="9039" y="17327"/>
                    <a:pt x="8588" y="17170"/>
                  </a:cubicBezTo>
                  <a:cubicBezTo>
                    <a:pt x="8339" y="17083"/>
                    <a:pt x="8096" y="16983"/>
                    <a:pt x="7861" y="16869"/>
                  </a:cubicBezTo>
                  <a:cubicBezTo>
                    <a:pt x="7675" y="16778"/>
                    <a:pt x="7474" y="16733"/>
                    <a:pt x="7273" y="16733"/>
                  </a:cubicBezTo>
                  <a:cubicBezTo>
                    <a:pt x="7011" y="16733"/>
                    <a:pt x="6750" y="16810"/>
                    <a:pt x="6525" y="16960"/>
                  </a:cubicBezTo>
                  <a:lnTo>
                    <a:pt x="4767" y="18132"/>
                  </a:lnTo>
                  <a:lnTo>
                    <a:pt x="3468" y="16833"/>
                  </a:lnTo>
                  <a:lnTo>
                    <a:pt x="4639" y="15075"/>
                  </a:lnTo>
                  <a:cubicBezTo>
                    <a:pt x="4904" y="14677"/>
                    <a:pt x="4939" y="14169"/>
                    <a:pt x="4732" y="13738"/>
                  </a:cubicBezTo>
                  <a:cubicBezTo>
                    <a:pt x="4618" y="13504"/>
                    <a:pt x="4516" y="13263"/>
                    <a:pt x="4429" y="13013"/>
                  </a:cubicBezTo>
                  <a:cubicBezTo>
                    <a:pt x="4273" y="12561"/>
                    <a:pt x="3888" y="12227"/>
                    <a:pt x="3419" y="12133"/>
                  </a:cubicBezTo>
                  <a:lnTo>
                    <a:pt x="1350" y="11718"/>
                  </a:lnTo>
                  <a:lnTo>
                    <a:pt x="1349" y="9882"/>
                  </a:lnTo>
                  <a:lnTo>
                    <a:pt x="3419" y="9468"/>
                  </a:lnTo>
                  <a:cubicBezTo>
                    <a:pt x="3888" y="9374"/>
                    <a:pt x="4273" y="9039"/>
                    <a:pt x="4429" y="8588"/>
                  </a:cubicBezTo>
                  <a:cubicBezTo>
                    <a:pt x="4516" y="8338"/>
                    <a:pt x="4617" y="8096"/>
                    <a:pt x="4731" y="7862"/>
                  </a:cubicBezTo>
                  <a:cubicBezTo>
                    <a:pt x="4940" y="7431"/>
                    <a:pt x="4905" y="6923"/>
                    <a:pt x="4639" y="6524"/>
                  </a:cubicBezTo>
                  <a:lnTo>
                    <a:pt x="3468" y="4767"/>
                  </a:lnTo>
                  <a:lnTo>
                    <a:pt x="4767" y="3468"/>
                  </a:lnTo>
                  <a:lnTo>
                    <a:pt x="6525" y="4639"/>
                  </a:lnTo>
                  <a:cubicBezTo>
                    <a:pt x="6750" y="4790"/>
                    <a:pt x="7011" y="4866"/>
                    <a:pt x="7273" y="4866"/>
                  </a:cubicBezTo>
                  <a:cubicBezTo>
                    <a:pt x="7474" y="4866"/>
                    <a:pt x="7674" y="4822"/>
                    <a:pt x="7861" y="4732"/>
                  </a:cubicBezTo>
                  <a:cubicBezTo>
                    <a:pt x="8095" y="4619"/>
                    <a:pt x="8337" y="4517"/>
                    <a:pt x="8586" y="4430"/>
                  </a:cubicBezTo>
                  <a:cubicBezTo>
                    <a:pt x="9039" y="4272"/>
                    <a:pt x="9373" y="3888"/>
                    <a:pt x="9467" y="3420"/>
                  </a:cubicBezTo>
                  <a:lnTo>
                    <a:pt x="9881" y="1350"/>
                  </a:lnTo>
                  <a:lnTo>
                    <a:pt x="11717" y="1350"/>
                  </a:lnTo>
                  <a:lnTo>
                    <a:pt x="12131" y="3420"/>
                  </a:lnTo>
                  <a:cubicBezTo>
                    <a:pt x="12225" y="3888"/>
                    <a:pt x="12560" y="4272"/>
                    <a:pt x="13012" y="4430"/>
                  </a:cubicBezTo>
                  <a:cubicBezTo>
                    <a:pt x="13261" y="4517"/>
                    <a:pt x="13502" y="4617"/>
                    <a:pt x="13737" y="4731"/>
                  </a:cubicBezTo>
                  <a:cubicBezTo>
                    <a:pt x="13924" y="4822"/>
                    <a:pt x="14125" y="4866"/>
                    <a:pt x="14326" y="4866"/>
                  </a:cubicBezTo>
                  <a:cubicBezTo>
                    <a:pt x="14589" y="4866"/>
                    <a:pt x="14850" y="4790"/>
                    <a:pt x="15075" y="4639"/>
                  </a:cubicBezTo>
                  <a:lnTo>
                    <a:pt x="16832" y="3468"/>
                  </a:lnTo>
                  <a:lnTo>
                    <a:pt x="18131" y="4767"/>
                  </a:lnTo>
                  <a:lnTo>
                    <a:pt x="16959" y="6524"/>
                  </a:lnTo>
                  <a:cubicBezTo>
                    <a:pt x="16694" y="6923"/>
                    <a:pt x="16660" y="7431"/>
                    <a:pt x="16867" y="7861"/>
                  </a:cubicBezTo>
                  <a:cubicBezTo>
                    <a:pt x="16980" y="8096"/>
                    <a:pt x="17083" y="8337"/>
                    <a:pt x="17170" y="8587"/>
                  </a:cubicBezTo>
                  <a:cubicBezTo>
                    <a:pt x="17327" y="9039"/>
                    <a:pt x="17710" y="9373"/>
                    <a:pt x="18180" y="9467"/>
                  </a:cubicBezTo>
                  <a:lnTo>
                    <a:pt x="20248" y="9882"/>
                  </a:lnTo>
                  <a:lnTo>
                    <a:pt x="20250" y="11718"/>
                  </a:lnTo>
                  <a:cubicBezTo>
                    <a:pt x="20250" y="11718"/>
                    <a:pt x="18180" y="12132"/>
                    <a:pt x="18180" y="12132"/>
                  </a:cubicBezTo>
                  <a:close/>
                  <a:moveTo>
                    <a:pt x="20513" y="8558"/>
                  </a:moveTo>
                  <a:lnTo>
                    <a:pt x="18445" y="8143"/>
                  </a:lnTo>
                  <a:cubicBezTo>
                    <a:pt x="18341" y="7844"/>
                    <a:pt x="18218" y="7554"/>
                    <a:pt x="18082" y="7273"/>
                  </a:cubicBezTo>
                  <a:lnTo>
                    <a:pt x="19254" y="5516"/>
                  </a:lnTo>
                  <a:cubicBezTo>
                    <a:pt x="19611" y="4980"/>
                    <a:pt x="19540" y="4268"/>
                    <a:pt x="19085" y="3813"/>
                  </a:cubicBezTo>
                  <a:lnTo>
                    <a:pt x="17787" y="2514"/>
                  </a:lnTo>
                  <a:cubicBezTo>
                    <a:pt x="17526" y="2253"/>
                    <a:pt x="17181" y="2118"/>
                    <a:pt x="16831" y="2118"/>
                  </a:cubicBezTo>
                  <a:cubicBezTo>
                    <a:pt x="16573" y="2118"/>
                    <a:pt x="16312" y="2193"/>
                    <a:pt x="16084" y="2345"/>
                  </a:cubicBezTo>
                  <a:lnTo>
                    <a:pt x="14326" y="3516"/>
                  </a:lnTo>
                  <a:cubicBezTo>
                    <a:pt x="14044" y="3380"/>
                    <a:pt x="13754" y="3258"/>
                    <a:pt x="13455" y="3155"/>
                  </a:cubicBezTo>
                  <a:lnTo>
                    <a:pt x="13041" y="1085"/>
                  </a:lnTo>
                  <a:cubicBezTo>
                    <a:pt x="12916" y="454"/>
                    <a:pt x="12361" y="0"/>
                    <a:pt x="11717" y="0"/>
                  </a:cubicBezTo>
                  <a:lnTo>
                    <a:pt x="9881" y="0"/>
                  </a:lnTo>
                  <a:cubicBezTo>
                    <a:pt x="9238" y="0"/>
                    <a:pt x="8684" y="454"/>
                    <a:pt x="8557" y="1085"/>
                  </a:cubicBezTo>
                  <a:lnTo>
                    <a:pt x="8143" y="3155"/>
                  </a:lnTo>
                  <a:cubicBezTo>
                    <a:pt x="7843" y="3258"/>
                    <a:pt x="7554" y="3381"/>
                    <a:pt x="7273" y="3516"/>
                  </a:cubicBezTo>
                  <a:lnTo>
                    <a:pt x="5516" y="2345"/>
                  </a:lnTo>
                  <a:cubicBezTo>
                    <a:pt x="5287" y="2193"/>
                    <a:pt x="5026" y="2118"/>
                    <a:pt x="4767" y="2118"/>
                  </a:cubicBezTo>
                  <a:cubicBezTo>
                    <a:pt x="4419" y="2118"/>
                    <a:pt x="4073" y="2253"/>
                    <a:pt x="3812" y="2514"/>
                  </a:cubicBezTo>
                  <a:lnTo>
                    <a:pt x="2514" y="3813"/>
                  </a:lnTo>
                  <a:cubicBezTo>
                    <a:pt x="2059" y="4268"/>
                    <a:pt x="1988" y="4980"/>
                    <a:pt x="2345" y="5516"/>
                  </a:cubicBezTo>
                  <a:lnTo>
                    <a:pt x="3516" y="7273"/>
                  </a:lnTo>
                  <a:cubicBezTo>
                    <a:pt x="3380" y="7555"/>
                    <a:pt x="3258" y="7844"/>
                    <a:pt x="3154" y="8144"/>
                  </a:cubicBezTo>
                  <a:lnTo>
                    <a:pt x="1085" y="8558"/>
                  </a:lnTo>
                  <a:cubicBezTo>
                    <a:pt x="454" y="8684"/>
                    <a:pt x="0" y="9238"/>
                    <a:pt x="0" y="9882"/>
                  </a:cubicBezTo>
                  <a:lnTo>
                    <a:pt x="0" y="11718"/>
                  </a:lnTo>
                  <a:cubicBezTo>
                    <a:pt x="0" y="12361"/>
                    <a:pt x="454" y="12916"/>
                    <a:pt x="1085" y="13042"/>
                  </a:cubicBezTo>
                  <a:lnTo>
                    <a:pt x="3154" y="13456"/>
                  </a:lnTo>
                  <a:cubicBezTo>
                    <a:pt x="3258" y="13755"/>
                    <a:pt x="3380" y="14046"/>
                    <a:pt x="3516" y="14326"/>
                  </a:cubicBezTo>
                  <a:lnTo>
                    <a:pt x="2345" y="16083"/>
                  </a:lnTo>
                  <a:cubicBezTo>
                    <a:pt x="1988" y="16619"/>
                    <a:pt x="2059" y="17332"/>
                    <a:pt x="2514" y="17787"/>
                  </a:cubicBezTo>
                  <a:lnTo>
                    <a:pt x="3812" y="19086"/>
                  </a:lnTo>
                  <a:cubicBezTo>
                    <a:pt x="4073" y="19346"/>
                    <a:pt x="4419" y="19482"/>
                    <a:pt x="4767" y="19482"/>
                  </a:cubicBezTo>
                  <a:cubicBezTo>
                    <a:pt x="5026" y="19482"/>
                    <a:pt x="5287" y="19406"/>
                    <a:pt x="5516" y="19254"/>
                  </a:cubicBezTo>
                  <a:lnTo>
                    <a:pt x="7273" y="18083"/>
                  </a:lnTo>
                  <a:cubicBezTo>
                    <a:pt x="7554" y="18220"/>
                    <a:pt x="7843" y="18341"/>
                    <a:pt x="8143" y="18445"/>
                  </a:cubicBezTo>
                  <a:lnTo>
                    <a:pt x="8557" y="20514"/>
                  </a:lnTo>
                  <a:cubicBezTo>
                    <a:pt x="8684" y="21146"/>
                    <a:pt x="9238" y="21599"/>
                    <a:pt x="9881" y="21599"/>
                  </a:cubicBezTo>
                  <a:lnTo>
                    <a:pt x="11717" y="21599"/>
                  </a:lnTo>
                  <a:cubicBezTo>
                    <a:pt x="12361" y="21599"/>
                    <a:pt x="12916" y="21146"/>
                    <a:pt x="13041" y="20514"/>
                  </a:cubicBezTo>
                  <a:lnTo>
                    <a:pt x="13456" y="18445"/>
                  </a:lnTo>
                  <a:cubicBezTo>
                    <a:pt x="13755" y="18341"/>
                    <a:pt x="14046" y="18219"/>
                    <a:pt x="14326" y="18083"/>
                  </a:cubicBezTo>
                  <a:lnTo>
                    <a:pt x="16084" y="19254"/>
                  </a:lnTo>
                  <a:cubicBezTo>
                    <a:pt x="16312" y="19406"/>
                    <a:pt x="16573" y="19482"/>
                    <a:pt x="16831" y="19482"/>
                  </a:cubicBezTo>
                  <a:cubicBezTo>
                    <a:pt x="17181" y="19482"/>
                    <a:pt x="17526" y="19346"/>
                    <a:pt x="17787" y="19086"/>
                  </a:cubicBezTo>
                  <a:lnTo>
                    <a:pt x="19085" y="17787"/>
                  </a:lnTo>
                  <a:cubicBezTo>
                    <a:pt x="19540" y="17332"/>
                    <a:pt x="19611" y="16619"/>
                    <a:pt x="19254" y="16083"/>
                  </a:cubicBezTo>
                  <a:lnTo>
                    <a:pt x="18082" y="14326"/>
                  </a:lnTo>
                  <a:cubicBezTo>
                    <a:pt x="18219" y="14045"/>
                    <a:pt x="18341" y="13755"/>
                    <a:pt x="18445" y="13456"/>
                  </a:cubicBezTo>
                  <a:lnTo>
                    <a:pt x="20513" y="13042"/>
                  </a:lnTo>
                  <a:cubicBezTo>
                    <a:pt x="21145" y="12916"/>
                    <a:pt x="21599" y="12361"/>
                    <a:pt x="21599" y="11718"/>
                  </a:cubicBezTo>
                  <a:lnTo>
                    <a:pt x="21599" y="9882"/>
                  </a:lnTo>
                  <a:cubicBezTo>
                    <a:pt x="21599" y="9238"/>
                    <a:pt x="21145" y="8684"/>
                    <a:pt x="20513" y="8558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50800" tIns="50800" rIns="50800" bIns="50800" anchor="ctr"/>
            <a:lstStyle/>
            <a:p>
              <a:pPr defTabSz="609585"/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40" name="AutoShape 124"/>
            <p:cNvSpPr>
              <a:spLocks/>
            </p:cNvSpPr>
            <p:nvPr/>
          </p:nvSpPr>
          <p:spPr bwMode="auto">
            <a:xfrm>
              <a:off x="3391366" y="2137795"/>
              <a:ext cx="160186" cy="16018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0250"/>
                  </a:moveTo>
                  <a:cubicBezTo>
                    <a:pt x="5580" y="20250"/>
                    <a:pt x="1350" y="16017"/>
                    <a:pt x="1350" y="10800"/>
                  </a:cubicBezTo>
                  <a:cubicBezTo>
                    <a:pt x="1350" y="5582"/>
                    <a:pt x="5580" y="1349"/>
                    <a:pt x="10800" y="1349"/>
                  </a:cubicBezTo>
                  <a:cubicBezTo>
                    <a:pt x="16016" y="1349"/>
                    <a:pt x="20250" y="5582"/>
                    <a:pt x="20250" y="10800"/>
                  </a:cubicBezTo>
                  <a:cubicBezTo>
                    <a:pt x="20250" y="16017"/>
                    <a:pt x="16016" y="20250"/>
                    <a:pt x="10800" y="20250"/>
                  </a:cubicBezTo>
                  <a:moveTo>
                    <a:pt x="10800" y="0"/>
                  </a:moveTo>
                  <a:cubicBezTo>
                    <a:pt x="4836" y="0"/>
                    <a:pt x="0" y="4836"/>
                    <a:pt x="0" y="10800"/>
                  </a:cubicBezTo>
                  <a:cubicBezTo>
                    <a:pt x="0" y="16763"/>
                    <a:pt x="4836" y="21600"/>
                    <a:pt x="10800" y="21600"/>
                  </a:cubicBezTo>
                  <a:cubicBezTo>
                    <a:pt x="16763" y="21600"/>
                    <a:pt x="21599" y="16763"/>
                    <a:pt x="21599" y="10800"/>
                  </a:cubicBezTo>
                  <a:cubicBezTo>
                    <a:pt x="21599" y="4836"/>
                    <a:pt x="16763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50800" tIns="50800" rIns="50800" bIns="50800" anchor="ctr"/>
            <a:lstStyle/>
            <a:p>
              <a:pPr defTabSz="609585"/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41" name="AutoShape 125"/>
            <p:cNvSpPr>
              <a:spLocks/>
            </p:cNvSpPr>
            <p:nvPr/>
          </p:nvSpPr>
          <p:spPr bwMode="auto">
            <a:xfrm>
              <a:off x="3425156" y="2172210"/>
              <a:ext cx="91982" cy="9198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8900"/>
                  </a:moveTo>
                  <a:cubicBezTo>
                    <a:pt x="6328" y="18900"/>
                    <a:pt x="2699" y="15271"/>
                    <a:pt x="2699" y="10800"/>
                  </a:cubicBezTo>
                  <a:cubicBezTo>
                    <a:pt x="2699" y="6329"/>
                    <a:pt x="6328" y="2700"/>
                    <a:pt x="10800" y="2700"/>
                  </a:cubicBezTo>
                  <a:cubicBezTo>
                    <a:pt x="15271" y="2700"/>
                    <a:pt x="18899" y="6329"/>
                    <a:pt x="18899" y="10800"/>
                  </a:cubicBezTo>
                  <a:cubicBezTo>
                    <a:pt x="18899" y="15271"/>
                    <a:pt x="15271" y="18900"/>
                    <a:pt x="10800" y="18900"/>
                  </a:cubicBezTo>
                  <a:moveTo>
                    <a:pt x="10800" y="0"/>
                  </a:moveTo>
                  <a:cubicBezTo>
                    <a:pt x="4830" y="0"/>
                    <a:pt x="0" y="4833"/>
                    <a:pt x="0" y="10800"/>
                  </a:cubicBezTo>
                  <a:cubicBezTo>
                    <a:pt x="0" y="16766"/>
                    <a:pt x="4830" y="21599"/>
                    <a:pt x="10800" y="21599"/>
                  </a:cubicBezTo>
                  <a:cubicBezTo>
                    <a:pt x="16764" y="21599"/>
                    <a:pt x="21600" y="16766"/>
                    <a:pt x="21600" y="10800"/>
                  </a:cubicBezTo>
                  <a:cubicBezTo>
                    <a:pt x="21600" y="4833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50800" tIns="50800" rIns="50800" bIns="50800" anchor="ctr"/>
            <a:lstStyle/>
            <a:p>
              <a:pPr defTabSz="609585"/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615024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/>
          <a:srcRect t="15545" r="13620" b="11572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52" name="矩形 51"/>
          <p:cNvSpPr/>
          <p:nvPr/>
        </p:nvSpPr>
        <p:spPr>
          <a:xfrm>
            <a:off x="291955" y="482600"/>
            <a:ext cx="9587576" cy="6042215"/>
          </a:xfrm>
          <a:prstGeom prst="rect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 7"/>
          <p:cNvGrpSpPr/>
          <p:nvPr/>
        </p:nvGrpSpPr>
        <p:grpSpPr>
          <a:xfrm>
            <a:off x="10442548" y="2940177"/>
            <a:ext cx="1561261" cy="977643"/>
            <a:chOff x="650063" y="1994217"/>
            <a:chExt cx="1561261" cy="977643"/>
          </a:xfrm>
        </p:grpSpPr>
        <p:sp>
          <p:nvSpPr>
            <p:cNvPr id="62" name="文本框 61"/>
            <p:cNvSpPr txBox="1"/>
            <p:nvPr/>
          </p:nvSpPr>
          <p:spPr>
            <a:xfrm>
              <a:off x="774968" y="1994217"/>
              <a:ext cx="1010213" cy="523220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sz="4400">
                  <a:solidFill>
                    <a:prstClr val="white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Impact" panose="020B0806030902050204" pitchFamily="34" charset="0"/>
                  <a:ea typeface="方正兰亭黑_GBK"/>
                </a:defRPr>
              </a:lvl1pPr>
            </a:lstStyle>
            <a:p>
              <a:r>
                <a:rPr lang="zh-CN" altLang="en-US" sz="2800" b="1" dirty="0">
                  <a:effectLst/>
                  <a:latin typeface="Microsoft YaHei" charset="-122"/>
                  <a:ea typeface="Microsoft YaHei" charset="-122"/>
                  <a:cs typeface="Microsoft YaHei" charset="-122"/>
                </a:rPr>
                <a:t>目 录</a:t>
              </a:r>
            </a:p>
          </p:txBody>
        </p:sp>
        <p:cxnSp>
          <p:nvCxnSpPr>
            <p:cNvPr id="63" name="直接连接符 12"/>
            <p:cNvCxnSpPr/>
            <p:nvPr/>
          </p:nvCxnSpPr>
          <p:spPr>
            <a:xfrm>
              <a:off x="765677" y="2585152"/>
              <a:ext cx="1019504" cy="0"/>
            </a:xfrm>
            <a:prstGeom prst="line">
              <a:avLst/>
            </a:prstGeom>
            <a:ln w="95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4" name="矩形 63"/>
            <p:cNvSpPr/>
            <p:nvPr/>
          </p:nvSpPr>
          <p:spPr>
            <a:xfrm>
              <a:off x="650063" y="2571750"/>
              <a:ext cx="1561261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sz="2000" dirty="0">
                  <a:solidFill>
                    <a:prstClr val="white"/>
                  </a:solidFill>
                  <a:latin typeface="Microsoft YaHei" charset="-122"/>
                  <a:ea typeface="Microsoft YaHei" charset="-122"/>
                  <a:cs typeface="Microsoft YaHei" charset="-122"/>
                </a:rPr>
                <a:t>CONTENTS</a:t>
              </a:r>
              <a:endParaRPr lang="zh-CN" altLang="en-US" sz="1050" dirty="0">
                <a:latin typeface="Microsoft YaHei" charset="-122"/>
                <a:ea typeface="Microsoft YaHei" charset="-122"/>
                <a:cs typeface="Microsoft YaHei" charset="-122"/>
              </a:endParaRPr>
            </a:p>
          </p:txBody>
        </p:sp>
      </p:grpSp>
      <p:grpSp>
        <p:nvGrpSpPr>
          <p:cNvPr id="3" name="组 2"/>
          <p:cNvGrpSpPr/>
          <p:nvPr/>
        </p:nvGrpSpPr>
        <p:grpSpPr>
          <a:xfrm>
            <a:off x="5888234" y="3741835"/>
            <a:ext cx="1942404" cy="2782980"/>
            <a:chOff x="6046954" y="2939078"/>
            <a:chExt cx="1942404" cy="2782980"/>
          </a:xfrm>
        </p:grpSpPr>
        <p:pic>
          <p:nvPicPr>
            <p:cNvPr id="37" name="그림 13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113" t="11984" r="5113" b="6358"/>
            <a:stretch>
              <a:fillRect/>
            </a:stretch>
          </p:blipFill>
          <p:spPr>
            <a:xfrm rot="5400000">
              <a:off x="5626666" y="3359366"/>
              <a:ext cx="2782980" cy="1942404"/>
            </a:xfrm>
            <a:prstGeom prst="rect">
              <a:avLst/>
            </a:prstGeom>
          </p:spPr>
        </p:pic>
        <p:grpSp>
          <p:nvGrpSpPr>
            <p:cNvPr id="41" name="그룹 24"/>
            <p:cNvGrpSpPr/>
            <p:nvPr/>
          </p:nvGrpSpPr>
          <p:grpSpPr>
            <a:xfrm>
              <a:off x="6443498" y="4556571"/>
              <a:ext cx="1297392" cy="701468"/>
              <a:chOff x="1035246" y="4835587"/>
              <a:chExt cx="1265348" cy="561829"/>
            </a:xfrm>
          </p:grpSpPr>
          <p:sp>
            <p:nvSpPr>
              <p:cNvPr id="42" name="Rectangle 3"/>
              <p:cNvSpPr txBox="1">
                <a:spLocks noChangeArrowheads="1"/>
              </p:cNvSpPr>
              <p:nvPr/>
            </p:nvSpPr>
            <p:spPr bwMode="auto">
              <a:xfrm>
                <a:off x="1035246" y="5134371"/>
                <a:ext cx="1265348" cy="263045"/>
              </a:xfrm>
              <a:prstGeom prst="rect">
                <a:avLst/>
              </a:prstGeom>
            </p:spPr>
            <p:txBody>
              <a:bodyPr wrap="square" lIns="0" tIns="0" rIns="0" bIns="0" anchor="ctr">
                <a:sp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>
                <a:lvl1pPr marL="342900" indent="-342900" eaLnBrk="0" hangingPunct="0">
                  <a:spcBef>
                    <a:spcPct val="20000"/>
                  </a:spcBef>
                  <a:buFont typeface="Arial" panose="020B0604020202020204" pitchFamily="34" charset="0"/>
                  <a:buNone/>
                  <a:defRPr lang="en-US" altLang="ko-KR" sz="2000" dirty="0" smtClean="0">
                    <a:latin typeface="Microsoft Sans Serif" panose="020B0604020202020204" pitchFamily="34" charset="0"/>
                    <a:ea typeface="+mj-ea"/>
                    <a:cs typeface="Microsoft Sans Serif" panose="020B0604020202020204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latin typeface="+mn-lt"/>
                    <a:ea typeface="+mn-ea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latin typeface="+mn-lt"/>
                    <a:ea typeface="+mn-ea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latin typeface="+mn-lt"/>
                    <a:ea typeface="+mn-ea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latin typeface="+mn-lt"/>
                    <a:ea typeface="+mn-ea"/>
                  </a:defRPr>
                </a:lvl5pPr>
                <a:lvl6pPr marL="25146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6pPr>
                <a:lvl7pPr marL="29718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7pPr>
                <a:lvl8pPr marL="3429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8pPr>
                <a:lvl9pPr marL="38862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9pPr>
              </a:lstStyle>
              <a:p>
                <a:pPr marL="0" indent="0" algn="ctr">
                  <a:defRPr/>
                </a:pPr>
                <a:r>
                  <a:rPr lang="en-US" sz="1067">
                    <a:solidFill>
                      <a:srgbClr val="222D47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Design inspiration For presentation</a:t>
                </a:r>
              </a:p>
            </p:txBody>
          </p:sp>
          <p:sp>
            <p:nvSpPr>
              <p:cNvPr id="43" name="Rectangle 3"/>
              <p:cNvSpPr txBox="1">
                <a:spLocks noChangeArrowheads="1"/>
              </p:cNvSpPr>
              <p:nvPr/>
            </p:nvSpPr>
            <p:spPr bwMode="auto">
              <a:xfrm>
                <a:off x="1035246" y="4835587"/>
                <a:ext cx="1265348" cy="180824"/>
              </a:xfrm>
              <a:prstGeom prst="rect">
                <a:avLst/>
              </a:prstGeom>
            </p:spPr>
            <p:txBody>
              <a:bodyPr wrap="square" lIns="0" tIns="0" rIns="0" bIns="0" anchor="ctr">
                <a:sp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>
                <a:lvl1pPr marL="342900" indent="-342900" eaLnBrk="0" hangingPunct="0">
                  <a:spcBef>
                    <a:spcPct val="20000"/>
                  </a:spcBef>
                  <a:buFont typeface="Arial" panose="020B0604020202020204" pitchFamily="34" charset="0"/>
                  <a:buNone/>
                  <a:defRPr lang="en-US" altLang="ko-KR" sz="2000" dirty="0" smtClean="0">
                    <a:latin typeface="Microsoft Sans Serif" panose="020B0604020202020204" pitchFamily="34" charset="0"/>
                    <a:ea typeface="+mj-ea"/>
                    <a:cs typeface="Microsoft Sans Serif" panose="020B0604020202020204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latin typeface="+mn-lt"/>
                    <a:ea typeface="+mn-ea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latin typeface="+mn-lt"/>
                    <a:ea typeface="+mn-ea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latin typeface="+mn-lt"/>
                    <a:ea typeface="+mn-ea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latin typeface="+mn-lt"/>
                    <a:ea typeface="+mn-ea"/>
                  </a:defRPr>
                </a:lvl5pPr>
                <a:lvl6pPr marL="25146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6pPr>
                <a:lvl7pPr marL="29718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7pPr>
                <a:lvl8pPr marL="3429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8pPr>
                <a:lvl9pPr marL="38862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9pPr>
              </a:lstStyle>
              <a:p>
                <a:pPr marL="0" indent="0" algn="ctr" eaLnBrk="1" hangingPunct="1">
                  <a:defRPr/>
                </a:pPr>
                <a:r>
                  <a:rPr lang="en-US" altLang="en-US" sz="1467" b="1" dirty="0">
                    <a:solidFill>
                      <a:srgbClr val="222D47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VALUE </a:t>
                </a:r>
                <a:r>
                  <a:rPr lang="en-US" altLang="zh-CN" sz="1467" b="1" dirty="0">
                    <a:solidFill>
                      <a:srgbClr val="222D47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06</a:t>
                </a:r>
                <a:endParaRPr lang="en-US" altLang="en-US" sz="1467" b="1" dirty="0">
                  <a:solidFill>
                    <a:srgbClr val="222D47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p:grpSp>
        <p:sp>
          <p:nvSpPr>
            <p:cNvPr id="44" name="Freeform 8"/>
            <p:cNvSpPr>
              <a:spLocks noEditPoints="1"/>
            </p:cNvSpPr>
            <p:nvPr/>
          </p:nvSpPr>
          <p:spPr bwMode="auto">
            <a:xfrm>
              <a:off x="6821596" y="3875559"/>
              <a:ext cx="472275" cy="392488"/>
            </a:xfrm>
            <a:custGeom>
              <a:avLst/>
              <a:gdLst>
                <a:gd name="T0" fmla="*/ 986 w 1102"/>
                <a:gd name="T1" fmla="*/ 519 h 916"/>
                <a:gd name="T2" fmla="*/ 1002 w 1102"/>
                <a:gd name="T3" fmla="*/ 634 h 916"/>
                <a:gd name="T4" fmla="*/ 964 w 1102"/>
                <a:gd name="T5" fmla="*/ 722 h 916"/>
                <a:gd name="T6" fmla="*/ 877 w 1102"/>
                <a:gd name="T7" fmla="*/ 781 h 916"/>
                <a:gd name="T8" fmla="*/ 827 w 1102"/>
                <a:gd name="T9" fmla="*/ 847 h 916"/>
                <a:gd name="T10" fmla="*/ 754 w 1102"/>
                <a:gd name="T11" fmla="*/ 889 h 916"/>
                <a:gd name="T12" fmla="*/ 642 w 1102"/>
                <a:gd name="T13" fmla="*/ 906 h 916"/>
                <a:gd name="T14" fmla="*/ 673 w 1102"/>
                <a:gd name="T15" fmla="*/ 859 h 916"/>
                <a:gd name="T16" fmla="*/ 721 w 1102"/>
                <a:gd name="T17" fmla="*/ 841 h 916"/>
                <a:gd name="T18" fmla="*/ 642 w 1102"/>
                <a:gd name="T19" fmla="*/ 730 h 916"/>
                <a:gd name="T20" fmla="*/ 761 w 1102"/>
                <a:gd name="T21" fmla="*/ 783 h 916"/>
                <a:gd name="T22" fmla="*/ 819 w 1102"/>
                <a:gd name="T23" fmla="*/ 786 h 916"/>
                <a:gd name="T24" fmla="*/ 723 w 1102"/>
                <a:gd name="T25" fmla="*/ 679 h 916"/>
                <a:gd name="T26" fmla="*/ 736 w 1102"/>
                <a:gd name="T27" fmla="*/ 636 h 916"/>
                <a:gd name="T28" fmla="*/ 871 w 1102"/>
                <a:gd name="T29" fmla="*/ 725 h 916"/>
                <a:gd name="T30" fmla="*/ 909 w 1102"/>
                <a:gd name="T31" fmla="*/ 686 h 916"/>
                <a:gd name="T32" fmla="*/ 779 w 1102"/>
                <a:gd name="T33" fmla="*/ 558 h 916"/>
                <a:gd name="T34" fmla="*/ 822 w 1102"/>
                <a:gd name="T35" fmla="*/ 543 h 916"/>
                <a:gd name="T36" fmla="*/ 957 w 1102"/>
                <a:gd name="T37" fmla="*/ 603 h 916"/>
                <a:gd name="T38" fmla="*/ 655 w 1102"/>
                <a:gd name="T39" fmla="*/ 289 h 916"/>
                <a:gd name="T40" fmla="*/ 700 w 1102"/>
                <a:gd name="T41" fmla="*/ 274 h 916"/>
                <a:gd name="T42" fmla="*/ 92 w 1102"/>
                <a:gd name="T43" fmla="*/ 421 h 916"/>
                <a:gd name="T44" fmla="*/ 0 w 1102"/>
                <a:gd name="T45" fmla="*/ 244 h 916"/>
                <a:gd name="T46" fmla="*/ 166 w 1102"/>
                <a:gd name="T47" fmla="*/ 31 h 916"/>
                <a:gd name="T48" fmla="*/ 248 w 1102"/>
                <a:gd name="T49" fmla="*/ 2 h 916"/>
                <a:gd name="T50" fmla="*/ 346 w 1102"/>
                <a:gd name="T51" fmla="*/ 57 h 916"/>
                <a:gd name="T52" fmla="*/ 503 w 1102"/>
                <a:gd name="T53" fmla="*/ 39 h 916"/>
                <a:gd name="T54" fmla="*/ 324 w 1102"/>
                <a:gd name="T55" fmla="*/ 107 h 916"/>
                <a:gd name="T56" fmla="*/ 223 w 1102"/>
                <a:gd name="T57" fmla="*/ 57 h 916"/>
                <a:gd name="T58" fmla="*/ 57 w 1102"/>
                <a:gd name="T59" fmla="*/ 257 h 916"/>
                <a:gd name="T60" fmla="*/ 136 w 1102"/>
                <a:gd name="T61" fmla="*/ 353 h 916"/>
                <a:gd name="T62" fmla="*/ 142 w 1102"/>
                <a:gd name="T63" fmla="*/ 480 h 916"/>
                <a:gd name="T64" fmla="*/ 515 w 1102"/>
                <a:gd name="T65" fmla="*/ 757 h 916"/>
                <a:gd name="T66" fmla="*/ 490 w 1102"/>
                <a:gd name="T67" fmla="*/ 742 h 916"/>
                <a:gd name="T68" fmla="*/ 437 w 1102"/>
                <a:gd name="T69" fmla="*/ 679 h 916"/>
                <a:gd name="T70" fmla="*/ 377 w 1102"/>
                <a:gd name="T71" fmla="*/ 681 h 916"/>
                <a:gd name="T72" fmla="*/ 354 w 1102"/>
                <a:gd name="T73" fmla="*/ 616 h 916"/>
                <a:gd name="T74" fmla="*/ 283 w 1102"/>
                <a:gd name="T75" fmla="*/ 601 h 916"/>
                <a:gd name="T76" fmla="*/ 271 w 1102"/>
                <a:gd name="T77" fmla="*/ 524 h 916"/>
                <a:gd name="T78" fmla="*/ 187 w 1102"/>
                <a:gd name="T79" fmla="*/ 506 h 916"/>
                <a:gd name="T80" fmla="*/ 128 w 1102"/>
                <a:gd name="T81" fmla="*/ 583 h 916"/>
                <a:gd name="T82" fmla="*/ 166 w 1102"/>
                <a:gd name="T83" fmla="*/ 654 h 916"/>
                <a:gd name="T84" fmla="*/ 220 w 1102"/>
                <a:gd name="T85" fmla="*/ 664 h 916"/>
                <a:gd name="T86" fmla="*/ 229 w 1102"/>
                <a:gd name="T87" fmla="*/ 762 h 916"/>
                <a:gd name="T88" fmla="*/ 326 w 1102"/>
                <a:gd name="T89" fmla="*/ 758 h 916"/>
                <a:gd name="T90" fmla="*/ 343 w 1102"/>
                <a:gd name="T91" fmla="*/ 809 h 916"/>
                <a:gd name="T92" fmla="*/ 439 w 1102"/>
                <a:gd name="T93" fmla="*/ 827 h 916"/>
                <a:gd name="T94" fmla="*/ 458 w 1102"/>
                <a:gd name="T95" fmla="*/ 848 h 916"/>
                <a:gd name="T96" fmla="*/ 518 w 1102"/>
                <a:gd name="T97" fmla="*/ 899 h 916"/>
                <a:gd name="T98" fmla="*/ 592 w 1102"/>
                <a:gd name="T99" fmla="*/ 858 h 916"/>
                <a:gd name="T100" fmla="*/ 577 w 1102"/>
                <a:gd name="T101" fmla="*/ 771 h 916"/>
                <a:gd name="T102" fmla="*/ 992 w 1102"/>
                <a:gd name="T103" fmla="*/ 425 h 916"/>
                <a:gd name="T104" fmla="*/ 1045 w 1102"/>
                <a:gd name="T105" fmla="*/ 300 h 916"/>
                <a:gd name="T106" fmla="*/ 1084 w 1102"/>
                <a:gd name="T107" fmla="*/ 166 h 916"/>
                <a:gd name="T108" fmla="*/ 828 w 1102"/>
                <a:gd name="T109" fmla="*/ 40 h 916"/>
                <a:gd name="T110" fmla="*/ 657 w 1102"/>
                <a:gd name="T111" fmla="*/ 41 h 916"/>
                <a:gd name="T112" fmla="*/ 319 w 1102"/>
                <a:gd name="T113" fmla="*/ 237 h 916"/>
                <a:gd name="T114" fmla="*/ 343 w 1102"/>
                <a:gd name="T115" fmla="*/ 324 h 916"/>
                <a:gd name="T116" fmla="*/ 584 w 1102"/>
                <a:gd name="T117" fmla="*/ 214 h 916"/>
                <a:gd name="T118" fmla="*/ 683 w 1102"/>
                <a:gd name="T119" fmla="*/ 231 h 916"/>
                <a:gd name="T120" fmla="*/ 764 w 1102"/>
                <a:gd name="T121" fmla="*/ 245 h 9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02" h="916">
                  <a:moveTo>
                    <a:pt x="717" y="273"/>
                  </a:moveTo>
                  <a:lnTo>
                    <a:pt x="717" y="273"/>
                  </a:lnTo>
                  <a:lnTo>
                    <a:pt x="817" y="363"/>
                  </a:lnTo>
                  <a:lnTo>
                    <a:pt x="866" y="407"/>
                  </a:lnTo>
                  <a:lnTo>
                    <a:pt x="915" y="454"/>
                  </a:lnTo>
                  <a:lnTo>
                    <a:pt x="915" y="454"/>
                  </a:lnTo>
                  <a:lnTo>
                    <a:pt x="922" y="459"/>
                  </a:lnTo>
                  <a:lnTo>
                    <a:pt x="929" y="465"/>
                  </a:lnTo>
                  <a:lnTo>
                    <a:pt x="965" y="498"/>
                  </a:lnTo>
                  <a:lnTo>
                    <a:pt x="986" y="519"/>
                  </a:lnTo>
                  <a:lnTo>
                    <a:pt x="986" y="519"/>
                  </a:lnTo>
                  <a:lnTo>
                    <a:pt x="995" y="530"/>
                  </a:lnTo>
                  <a:lnTo>
                    <a:pt x="1002" y="540"/>
                  </a:lnTo>
                  <a:lnTo>
                    <a:pt x="1007" y="550"/>
                  </a:lnTo>
                  <a:lnTo>
                    <a:pt x="1011" y="561"/>
                  </a:lnTo>
                  <a:lnTo>
                    <a:pt x="1014" y="572"/>
                  </a:lnTo>
                  <a:lnTo>
                    <a:pt x="1014" y="583"/>
                  </a:lnTo>
                  <a:lnTo>
                    <a:pt x="1014" y="593"/>
                  </a:lnTo>
                  <a:lnTo>
                    <a:pt x="1013" y="605"/>
                  </a:lnTo>
                  <a:lnTo>
                    <a:pt x="1011" y="615"/>
                  </a:lnTo>
                  <a:lnTo>
                    <a:pt x="1006" y="625"/>
                  </a:lnTo>
                  <a:lnTo>
                    <a:pt x="1002" y="634"/>
                  </a:lnTo>
                  <a:lnTo>
                    <a:pt x="996" y="644"/>
                  </a:lnTo>
                  <a:lnTo>
                    <a:pt x="988" y="652"/>
                  </a:lnTo>
                  <a:lnTo>
                    <a:pt x="980" y="658"/>
                  </a:lnTo>
                  <a:lnTo>
                    <a:pt x="972" y="664"/>
                  </a:lnTo>
                  <a:lnTo>
                    <a:pt x="962" y="669"/>
                  </a:lnTo>
                  <a:lnTo>
                    <a:pt x="962" y="669"/>
                  </a:lnTo>
                  <a:lnTo>
                    <a:pt x="965" y="680"/>
                  </a:lnTo>
                  <a:lnTo>
                    <a:pt x="967" y="692"/>
                  </a:lnTo>
                  <a:lnTo>
                    <a:pt x="967" y="702"/>
                  </a:lnTo>
                  <a:lnTo>
                    <a:pt x="966" y="712"/>
                  </a:lnTo>
                  <a:lnTo>
                    <a:pt x="964" y="722"/>
                  </a:lnTo>
                  <a:lnTo>
                    <a:pt x="960" y="731"/>
                  </a:lnTo>
                  <a:lnTo>
                    <a:pt x="956" y="741"/>
                  </a:lnTo>
                  <a:lnTo>
                    <a:pt x="950" y="749"/>
                  </a:lnTo>
                  <a:lnTo>
                    <a:pt x="943" y="755"/>
                  </a:lnTo>
                  <a:lnTo>
                    <a:pt x="937" y="762"/>
                  </a:lnTo>
                  <a:lnTo>
                    <a:pt x="927" y="768"/>
                  </a:lnTo>
                  <a:lnTo>
                    <a:pt x="918" y="774"/>
                  </a:lnTo>
                  <a:lnTo>
                    <a:pt x="909" y="777"/>
                  </a:lnTo>
                  <a:lnTo>
                    <a:pt x="899" y="779"/>
                  </a:lnTo>
                  <a:lnTo>
                    <a:pt x="889" y="781"/>
                  </a:lnTo>
                  <a:lnTo>
                    <a:pt x="877" y="781"/>
                  </a:lnTo>
                  <a:lnTo>
                    <a:pt x="877" y="781"/>
                  </a:lnTo>
                  <a:lnTo>
                    <a:pt x="876" y="790"/>
                  </a:lnTo>
                  <a:lnTo>
                    <a:pt x="874" y="799"/>
                  </a:lnTo>
                  <a:lnTo>
                    <a:pt x="870" y="807"/>
                  </a:lnTo>
                  <a:lnTo>
                    <a:pt x="866" y="815"/>
                  </a:lnTo>
                  <a:lnTo>
                    <a:pt x="861" y="822"/>
                  </a:lnTo>
                  <a:lnTo>
                    <a:pt x="855" y="827"/>
                  </a:lnTo>
                  <a:lnTo>
                    <a:pt x="849" y="834"/>
                  </a:lnTo>
                  <a:lnTo>
                    <a:pt x="842" y="839"/>
                  </a:lnTo>
                  <a:lnTo>
                    <a:pt x="835" y="843"/>
                  </a:lnTo>
                  <a:lnTo>
                    <a:pt x="827" y="847"/>
                  </a:lnTo>
                  <a:lnTo>
                    <a:pt x="819" y="850"/>
                  </a:lnTo>
                  <a:lnTo>
                    <a:pt x="811" y="852"/>
                  </a:lnTo>
                  <a:lnTo>
                    <a:pt x="802" y="854"/>
                  </a:lnTo>
                  <a:lnTo>
                    <a:pt x="793" y="854"/>
                  </a:lnTo>
                  <a:lnTo>
                    <a:pt x="784" y="852"/>
                  </a:lnTo>
                  <a:lnTo>
                    <a:pt x="774" y="851"/>
                  </a:lnTo>
                  <a:lnTo>
                    <a:pt x="774" y="851"/>
                  </a:lnTo>
                  <a:lnTo>
                    <a:pt x="771" y="862"/>
                  </a:lnTo>
                  <a:lnTo>
                    <a:pt x="766" y="872"/>
                  </a:lnTo>
                  <a:lnTo>
                    <a:pt x="761" y="881"/>
                  </a:lnTo>
                  <a:lnTo>
                    <a:pt x="754" y="889"/>
                  </a:lnTo>
                  <a:lnTo>
                    <a:pt x="746" y="897"/>
                  </a:lnTo>
                  <a:lnTo>
                    <a:pt x="738" y="903"/>
                  </a:lnTo>
                  <a:lnTo>
                    <a:pt x="729" y="907"/>
                  </a:lnTo>
                  <a:lnTo>
                    <a:pt x="719" y="912"/>
                  </a:lnTo>
                  <a:lnTo>
                    <a:pt x="708" y="914"/>
                  </a:lnTo>
                  <a:lnTo>
                    <a:pt x="698" y="916"/>
                  </a:lnTo>
                  <a:lnTo>
                    <a:pt x="687" y="916"/>
                  </a:lnTo>
                  <a:lnTo>
                    <a:pt x="675" y="915"/>
                  </a:lnTo>
                  <a:lnTo>
                    <a:pt x="664" y="914"/>
                  </a:lnTo>
                  <a:lnTo>
                    <a:pt x="652" y="911"/>
                  </a:lnTo>
                  <a:lnTo>
                    <a:pt x="642" y="906"/>
                  </a:lnTo>
                  <a:lnTo>
                    <a:pt x="631" y="900"/>
                  </a:lnTo>
                  <a:lnTo>
                    <a:pt x="623" y="895"/>
                  </a:lnTo>
                  <a:lnTo>
                    <a:pt x="623" y="895"/>
                  </a:lnTo>
                  <a:lnTo>
                    <a:pt x="631" y="883"/>
                  </a:lnTo>
                  <a:lnTo>
                    <a:pt x="636" y="871"/>
                  </a:lnTo>
                  <a:lnTo>
                    <a:pt x="641" y="858"/>
                  </a:lnTo>
                  <a:lnTo>
                    <a:pt x="644" y="844"/>
                  </a:lnTo>
                  <a:lnTo>
                    <a:pt x="644" y="844"/>
                  </a:lnTo>
                  <a:lnTo>
                    <a:pt x="656" y="851"/>
                  </a:lnTo>
                  <a:lnTo>
                    <a:pt x="667" y="857"/>
                  </a:lnTo>
                  <a:lnTo>
                    <a:pt x="673" y="859"/>
                  </a:lnTo>
                  <a:lnTo>
                    <a:pt x="679" y="860"/>
                  </a:lnTo>
                  <a:lnTo>
                    <a:pt x="684" y="862"/>
                  </a:lnTo>
                  <a:lnTo>
                    <a:pt x="691" y="862"/>
                  </a:lnTo>
                  <a:lnTo>
                    <a:pt x="691" y="862"/>
                  </a:lnTo>
                  <a:lnTo>
                    <a:pt x="701" y="859"/>
                  </a:lnTo>
                  <a:lnTo>
                    <a:pt x="709" y="856"/>
                  </a:lnTo>
                  <a:lnTo>
                    <a:pt x="713" y="852"/>
                  </a:lnTo>
                  <a:lnTo>
                    <a:pt x="716" y="849"/>
                  </a:lnTo>
                  <a:lnTo>
                    <a:pt x="719" y="846"/>
                  </a:lnTo>
                  <a:lnTo>
                    <a:pt x="721" y="841"/>
                  </a:lnTo>
                  <a:lnTo>
                    <a:pt x="721" y="841"/>
                  </a:lnTo>
                  <a:lnTo>
                    <a:pt x="722" y="832"/>
                  </a:lnTo>
                  <a:lnTo>
                    <a:pt x="720" y="820"/>
                  </a:lnTo>
                  <a:lnTo>
                    <a:pt x="649" y="763"/>
                  </a:lnTo>
                  <a:lnTo>
                    <a:pt x="649" y="763"/>
                  </a:lnTo>
                  <a:lnTo>
                    <a:pt x="645" y="760"/>
                  </a:lnTo>
                  <a:lnTo>
                    <a:pt x="642" y="755"/>
                  </a:lnTo>
                  <a:lnTo>
                    <a:pt x="640" y="751"/>
                  </a:lnTo>
                  <a:lnTo>
                    <a:pt x="639" y="745"/>
                  </a:lnTo>
                  <a:lnTo>
                    <a:pt x="639" y="741"/>
                  </a:lnTo>
                  <a:lnTo>
                    <a:pt x="640" y="735"/>
                  </a:lnTo>
                  <a:lnTo>
                    <a:pt x="642" y="730"/>
                  </a:lnTo>
                  <a:lnTo>
                    <a:pt x="644" y="726"/>
                  </a:lnTo>
                  <a:lnTo>
                    <a:pt x="644" y="726"/>
                  </a:lnTo>
                  <a:lnTo>
                    <a:pt x="649" y="721"/>
                  </a:lnTo>
                  <a:lnTo>
                    <a:pt x="653" y="719"/>
                  </a:lnTo>
                  <a:lnTo>
                    <a:pt x="658" y="717"/>
                  </a:lnTo>
                  <a:lnTo>
                    <a:pt x="663" y="716"/>
                  </a:lnTo>
                  <a:lnTo>
                    <a:pt x="668" y="716"/>
                  </a:lnTo>
                  <a:lnTo>
                    <a:pt x="673" y="717"/>
                  </a:lnTo>
                  <a:lnTo>
                    <a:pt x="679" y="718"/>
                  </a:lnTo>
                  <a:lnTo>
                    <a:pt x="683" y="721"/>
                  </a:lnTo>
                  <a:lnTo>
                    <a:pt x="761" y="783"/>
                  </a:lnTo>
                  <a:lnTo>
                    <a:pt x="761" y="783"/>
                  </a:lnTo>
                  <a:lnTo>
                    <a:pt x="768" y="789"/>
                  </a:lnTo>
                  <a:lnTo>
                    <a:pt x="774" y="793"/>
                  </a:lnTo>
                  <a:lnTo>
                    <a:pt x="782" y="797"/>
                  </a:lnTo>
                  <a:lnTo>
                    <a:pt x="789" y="798"/>
                  </a:lnTo>
                  <a:lnTo>
                    <a:pt x="795" y="799"/>
                  </a:lnTo>
                  <a:lnTo>
                    <a:pt x="802" y="798"/>
                  </a:lnTo>
                  <a:lnTo>
                    <a:pt x="809" y="795"/>
                  </a:lnTo>
                  <a:lnTo>
                    <a:pt x="814" y="792"/>
                  </a:lnTo>
                  <a:lnTo>
                    <a:pt x="814" y="792"/>
                  </a:lnTo>
                  <a:lnTo>
                    <a:pt x="819" y="786"/>
                  </a:lnTo>
                  <a:lnTo>
                    <a:pt x="822" y="781"/>
                  </a:lnTo>
                  <a:lnTo>
                    <a:pt x="822" y="781"/>
                  </a:lnTo>
                  <a:lnTo>
                    <a:pt x="824" y="774"/>
                  </a:lnTo>
                  <a:lnTo>
                    <a:pt x="825" y="767"/>
                  </a:lnTo>
                  <a:lnTo>
                    <a:pt x="825" y="763"/>
                  </a:lnTo>
                  <a:lnTo>
                    <a:pt x="824" y="760"/>
                  </a:lnTo>
                  <a:lnTo>
                    <a:pt x="821" y="758"/>
                  </a:lnTo>
                  <a:lnTo>
                    <a:pt x="819" y="754"/>
                  </a:lnTo>
                  <a:lnTo>
                    <a:pt x="727" y="682"/>
                  </a:lnTo>
                  <a:lnTo>
                    <a:pt x="727" y="682"/>
                  </a:lnTo>
                  <a:lnTo>
                    <a:pt x="723" y="679"/>
                  </a:lnTo>
                  <a:lnTo>
                    <a:pt x="720" y="674"/>
                  </a:lnTo>
                  <a:lnTo>
                    <a:pt x="717" y="670"/>
                  </a:lnTo>
                  <a:lnTo>
                    <a:pt x="716" y="664"/>
                  </a:lnTo>
                  <a:lnTo>
                    <a:pt x="716" y="660"/>
                  </a:lnTo>
                  <a:lnTo>
                    <a:pt x="717" y="654"/>
                  </a:lnTo>
                  <a:lnTo>
                    <a:pt x="720" y="649"/>
                  </a:lnTo>
                  <a:lnTo>
                    <a:pt x="722" y="645"/>
                  </a:lnTo>
                  <a:lnTo>
                    <a:pt x="722" y="645"/>
                  </a:lnTo>
                  <a:lnTo>
                    <a:pt x="727" y="640"/>
                  </a:lnTo>
                  <a:lnTo>
                    <a:pt x="731" y="638"/>
                  </a:lnTo>
                  <a:lnTo>
                    <a:pt x="736" y="636"/>
                  </a:lnTo>
                  <a:lnTo>
                    <a:pt x="740" y="634"/>
                  </a:lnTo>
                  <a:lnTo>
                    <a:pt x="746" y="634"/>
                  </a:lnTo>
                  <a:lnTo>
                    <a:pt x="750" y="634"/>
                  </a:lnTo>
                  <a:lnTo>
                    <a:pt x="756" y="637"/>
                  </a:lnTo>
                  <a:lnTo>
                    <a:pt x="761" y="640"/>
                  </a:lnTo>
                  <a:lnTo>
                    <a:pt x="857" y="716"/>
                  </a:lnTo>
                  <a:lnTo>
                    <a:pt x="857" y="716"/>
                  </a:lnTo>
                  <a:lnTo>
                    <a:pt x="859" y="717"/>
                  </a:lnTo>
                  <a:lnTo>
                    <a:pt x="859" y="717"/>
                  </a:lnTo>
                  <a:lnTo>
                    <a:pt x="865" y="721"/>
                  </a:lnTo>
                  <a:lnTo>
                    <a:pt x="871" y="725"/>
                  </a:lnTo>
                  <a:lnTo>
                    <a:pt x="878" y="726"/>
                  </a:lnTo>
                  <a:lnTo>
                    <a:pt x="884" y="727"/>
                  </a:lnTo>
                  <a:lnTo>
                    <a:pt x="891" y="726"/>
                  </a:lnTo>
                  <a:lnTo>
                    <a:pt x="897" y="723"/>
                  </a:lnTo>
                  <a:lnTo>
                    <a:pt x="901" y="720"/>
                  </a:lnTo>
                  <a:lnTo>
                    <a:pt x="906" y="717"/>
                  </a:lnTo>
                  <a:lnTo>
                    <a:pt x="909" y="711"/>
                  </a:lnTo>
                  <a:lnTo>
                    <a:pt x="911" y="705"/>
                  </a:lnTo>
                  <a:lnTo>
                    <a:pt x="913" y="700"/>
                  </a:lnTo>
                  <a:lnTo>
                    <a:pt x="911" y="693"/>
                  </a:lnTo>
                  <a:lnTo>
                    <a:pt x="909" y="686"/>
                  </a:lnTo>
                  <a:lnTo>
                    <a:pt x="906" y="678"/>
                  </a:lnTo>
                  <a:lnTo>
                    <a:pt x="899" y="671"/>
                  </a:lnTo>
                  <a:lnTo>
                    <a:pt x="891" y="663"/>
                  </a:lnTo>
                  <a:lnTo>
                    <a:pt x="789" y="587"/>
                  </a:lnTo>
                  <a:lnTo>
                    <a:pt x="789" y="587"/>
                  </a:lnTo>
                  <a:lnTo>
                    <a:pt x="785" y="583"/>
                  </a:lnTo>
                  <a:lnTo>
                    <a:pt x="782" y="579"/>
                  </a:lnTo>
                  <a:lnTo>
                    <a:pt x="780" y="574"/>
                  </a:lnTo>
                  <a:lnTo>
                    <a:pt x="779" y="568"/>
                  </a:lnTo>
                  <a:lnTo>
                    <a:pt x="779" y="564"/>
                  </a:lnTo>
                  <a:lnTo>
                    <a:pt x="779" y="558"/>
                  </a:lnTo>
                  <a:lnTo>
                    <a:pt x="781" y="553"/>
                  </a:lnTo>
                  <a:lnTo>
                    <a:pt x="784" y="549"/>
                  </a:lnTo>
                  <a:lnTo>
                    <a:pt x="784" y="549"/>
                  </a:lnTo>
                  <a:lnTo>
                    <a:pt x="788" y="544"/>
                  </a:lnTo>
                  <a:lnTo>
                    <a:pt x="792" y="541"/>
                  </a:lnTo>
                  <a:lnTo>
                    <a:pt x="797" y="539"/>
                  </a:lnTo>
                  <a:lnTo>
                    <a:pt x="802" y="538"/>
                  </a:lnTo>
                  <a:lnTo>
                    <a:pt x="808" y="538"/>
                  </a:lnTo>
                  <a:lnTo>
                    <a:pt x="812" y="539"/>
                  </a:lnTo>
                  <a:lnTo>
                    <a:pt x="818" y="540"/>
                  </a:lnTo>
                  <a:lnTo>
                    <a:pt x="822" y="543"/>
                  </a:lnTo>
                  <a:lnTo>
                    <a:pt x="923" y="619"/>
                  </a:lnTo>
                  <a:lnTo>
                    <a:pt x="923" y="619"/>
                  </a:lnTo>
                  <a:lnTo>
                    <a:pt x="927" y="621"/>
                  </a:lnTo>
                  <a:lnTo>
                    <a:pt x="931" y="621"/>
                  </a:lnTo>
                  <a:lnTo>
                    <a:pt x="935" y="621"/>
                  </a:lnTo>
                  <a:lnTo>
                    <a:pt x="939" y="620"/>
                  </a:lnTo>
                  <a:lnTo>
                    <a:pt x="943" y="617"/>
                  </a:lnTo>
                  <a:lnTo>
                    <a:pt x="947" y="615"/>
                  </a:lnTo>
                  <a:lnTo>
                    <a:pt x="954" y="608"/>
                  </a:lnTo>
                  <a:lnTo>
                    <a:pt x="954" y="608"/>
                  </a:lnTo>
                  <a:lnTo>
                    <a:pt x="957" y="603"/>
                  </a:lnTo>
                  <a:lnTo>
                    <a:pt x="959" y="596"/>
                  </a:lnTo>
                  <a:lnTo>
                    <a:pt x="960" y="590"/>
                  </a:lnTo>
                  <a:lnTo>
                    <a:pt x="960" y="583"/>
                  </a:lnTo>
                  <a:lnTo>
                    <a:pt x="958" y="576"/>
                  </a:lnTo>
                  <a:lnTo>
                    <a:pt x="956" y="569"/>
                  </a:lnTo>
                  <a:lnTo>
                    <a:pt x="952" y="564"/>
                  </a:lnTo>
                  <a:lnTo>
                    <a:pt x="947" y="558"/>
                  </a:lnTo>
                  <a:lnTo>
                    <a:pt x="926" y="536"/>
                  </a:lnTo>
                  <a:lnTo>
                    <a:pt x="657" y="291"/>
                  </a:lnTo>
                  <a:lnTo>
                    <a:pt x="657" y="291"/>
                  </a:lnTo>
                  <a:lnTo>
                    <a:pt x="655" y="289"/>
                  </a:lnTo>
                  <a:lnTo>
                    <a:pt x="655" y="287"/>
                  </a:lnTo>
                  <a:lnTo>
                    <a:pt x="653" y="284"/>
                  </a:lnTo>
                  <a:lnTo>
                    <a:pt x="655" y="281"/>
                  </a:lnTo>
                  <a:lnTo>
                    <a:pt x="656" y="279"/>
                  </a:lnTo>
                  <a:lnTo>
                    <a:pt x="658" y="277"/>
                  </a:lnTo>
                  <a:lnTo>
                    <a:pt x="660" y="276"/>
                  </a:lnTo>
                  <a:lnTo>
                    <a:pt x="664" y="276"/>
                  </a:lnTo>
                  <a:lnTo>
                    <a:pt x="664" y="276"/>
                  </a:lnTo>
                  <a:lnTo>
                    <a:pt x="676" y="276"/>
                  </a:lnTo>
                  <a:lnTo>
                    <a:pt x="689" y="275"/>
                  </a:lnTo>
                  <a:lnTo>
                    <a:pt x="700" y="274"/>
                  </a:lnTo>
                  <a:lnTo>
                    <a:pt x="713" y="273"/>
                  </a:lnTo>
                  <a:lnTo>
                    <a:pt x="713" y="273"/>
                  </a:lnTo>
                  <a:lnTo>
                    <a:pt x="717" y="273"/>
                  </a:lnTo>
                  <a:lnTo>
                    <a:pt x="717" y="273"/>
                  </a:lnTo>
                  <a:close/>
                  <a:moveTo>
                    <a:pt x="123" y="501"/>
                  </a:moveTo>
                  <a:lnTo>
                    <a:pt x="123" y="501"/>
                  </a:lnTo>
                  <a:lnTo>
                    <a:pt x="114" y="486"/>
                  </a:lnTo>
                  <a:lnTo>
                    <a:pt x="107" y="471"/>
                  </a:lnTo>
                  <a:lnTo>
                    <a:pt x="101" y="455"/>
                  </a:lnTo>
                  <a:lnTo>
                    <a:pt x="97" y="438"/>
                  </a:lnTo>
                  <a:lnTo>
                    <a:pt x="92" y="421"/>
                  </a:lnTo>
                  <a:lnTo>
                    <a:pt x="90" y="404"/>
                  </a:lnTo>
                  <a:lnTo>
                    <a:pt x="85" y="368"/>
                  </a:lnTo>
                  <a:lnTo>
                    <a:pt x="51" y="336"/>
                  </a:lnTo>
                  <a:lnTo>
                    <a:pt x="51" y="336"/>
                  </a:lnTo>
                  <a:lnTo>
                    <a:pt x="31" y="315"/>
                  </a:lnTo>
                  <a:lnTo>
                    <a:pt x="22" y="305"/>
                  </a:lnTo>
                  <a:lnTo>
                    <a:pt x="16" y="295"/>
                  </a:lnTo>
                  <a:lnTo>
                    <a:pt x="9" y="284"/>
                  </a:lnTo>
                  <a:lnTo>
                    <a:pt x="4" y="272"/>
                  </a:lnTo>
                  <a:lnTo>
                    <a:pt x="1" y="259"/>
                  </a:lnTo>
                  <a:lnTo>
                    <a:pt x="0" y="244"/>
                  </a:lnTo>
                  <a:lnTo>
                    <a:pt x="0" y="244"/>
                  </a:lnTo>
                  <a:lnTo>
                    <a:pt x="1" y="236"/>
                  </a:lnTo>
                  <a:lnTo>
                    <a:pt x="2" y="228"/>
                  </a:lnTo>
                  <a:lnTo>
                    <a:pt x="3" y="220"/>
                  </a:lnTo>
                  <a:lnTo>
                    <a:pt x="6" y="214"/>
                  </a:lnTo>
                  <a:lnTo>
                    <a:pt x="10" y="206"/>
                  </a:lnTo>
                  <a:lnTo>
                    <a:pt x="13" y="199"/>
                  </a:lnTo>
                  <a:lnTo>
                    <a:pt x="18" y="192"/>
                  </a:lnTo>
                  <a:lnTo>
                    <a:pt x="23" y="185"/>
                  </a:lnTo>
                  <a:lnTo>
                    <a:pt x="166" y="31"/>
                  </a:lnTo>
                  <a:lnTo>
                    <a:pt x="166" y="31"/>
                  </a:lnTo>
                  <a:lnTo>
                    <a:pt x="172" y="24"/>
                  </a:lnTo>
                  <a:lnTo>
                    <a:pt x="179" y="20"/>
                  </a:lnTo>
                  <a:lnTo>
                    <a:pt x="186" y="15"/>
                  </a:lnTo>
                  <a:lnTo>
                    <a:pt x="194" y="10"/>
                  </a:lnTo>
                  <a:lnTo>
                    <a:pt x="200" y="7"/>
                  </a:lnTo>
                  <a:lnTo>
                    <a:pt x="208" y="5"/>
                  </a:lnTo>
                  <a:lnTo>
                    <a:pt x="216" y="2"/>
                  </a:lnTo>
                  <a:lnTo>
                    <a:pt x="224" y="1"/>
                  </a:lnTo>
                  <a:lnTo>
                    <a:pt x="232" y="1"/>
                  </a:lnTo>
                  <a:lnTo>
                    <a:pt x="240" y="1"/>
                  </a:lnTo>
                  <a:lnTo>
                    <a:pt x="248" y="2"/>
                  </a:lnTo>
                  <a:lnTo>
                    <a:pt x="256" y="5"/>
                  </a:lnTo>
                  <a:lnTo>
                    <a:pt x="264" y="7"/>
                  </a:lnTo>
                  <a:lnTo>
                    <a:pt x="272" y="10"/>
                  </a:lnTo>
                  <a:lnTo>
                    <a:pt x="279" y="15"/>
                  </a:lnTo>
                  <a:lnTo>
                    <a:pt x="286" y="20"/>
                  </a:lnTo>
                  <a:lnTo>
                    <a:pt x="286" y="20"/>
                  </a:lnTo>
                  <a:lnTo>
                    <a:pt x="301" y="31"/>
                  </a:lnTo>
                  <a:lnTo>
                    <a:pt x="315" y="40"/>
                  </a:lnTo>
                  <a:lnTo>
                    <a:pt x="328" y="49"/>
                  </a:lnTo>
                  <a:lnTo>
                    <a:pt x="346" y="57"/>
                  </a:lnTo>
                  <a:lnTo>
                    <a:pt x="346" y="57"/>
                  </a:lnTo>
                  <a:lnTo>
                    <a:pt x="359" y="62"/>
                  </a:lnTo>
                  <a:lnTo>
                    <a:pt x="366" y="63"/>
                  </a:lnTo>
                  <a:lnTo>
                    <a:pt x="366" y="63"/>
                  </a:lnTo>
                  <a:lnTo>
                    <a:pt x="382" y="59"/>
                  </a:lnTo>
                  <a:lnTo>
                    <a:pt x="398" y="56"/>
                  </a:lnTo>
                  <a:lnTo>
                    <a:pt x="432" y="48"/>
                  </a:lnTo>
                  <a:lnTo>
                    <a:pt x="449" y="45"/>
                  </a:lnTo>
                  <a:lnTo>
                    <a:pt x="467" y="41"/>
                  </a:lnTo>
                  <a:lnTo>
                    <a:pt x="485" y="39"/>
                  </a:lnTo>
                  <a:lnTo>
                    <a:pt x="503" y="39"/>
                  </a:lnTo>
                  <a:lnTo>
                    <a:pt x="503" y="39"/>
                  </a:lnTo>
                  <a:lnTo>
                    <a:pt x="480" y="55"/>
                  </a:lnTo>
                  <a:lnTo>
                    <a:pt x="449" y="79"/>
                  </a:lnTo>
                  <a:lnTo>
                    <a:pt x="408" y="110"/>
                  </a:lnTo>
                  <a:lnTo>
                    <a:pt x="408" y="110"/>
                  </a:lnTo>
                  <a:lnTo>
                    <a:pt x="390" y="114"/>
                  </a:lnTo>
                  <a:lnTo>
                    <a:pt x="373" y="117"/>
                  </a:lnTo>
                  <a:lnTo>
                    <a:pt x="373" y="117"/>
                  </a:lnTo>
                  <a:lnTo>
                    <a:pt x="362" y="117"/>
                  </a:lnTo>
                  <a:lnTo>
                    <a:pt x="350" y="115"/>
                  </a:lnTo>
                  <a:lnTo>
                    <a:pt x="337" y="112"/>
                  </a:lnTo>
                  <a:lnTo>
                    <a:pt x="324" y="107"/>
                  </a:lnTo>
                  <a:lnTo>
                    <a:pt x="311" y="102"/>
                  </a:lnTo>
                  <a:lnTo>
                    <a:pt x="300" y="96"/>
                  </a:lnTo>
                  <a:lnTo>
                    <a:pt x="289" y="89"/>
                  </a:lnTo>
                  <a:lnTo>
                    <a:pt x="280" y="85"/>
                  </a:lnTo>
                  <a:lnTo>
                    <a:pt x="253" y="63"/>
                  </a:lnTo>
                  <a:lnTo>
                    <a:pt x="253" y="63"/>
                  </a:lnTo>
                  <a:lnTo>
                    <a:pt x="247" y="59"/>
                  </a:lnTo>
                  <a:lnTo>
                    <a:pt x="241" y="57"/>
                  </a:lnTo>
                  <a:lnTo>
                    <a:pt x="236" y="56"/>
                  </a:lnTo>
                  <a:lnTo>
                    <a:pt x="229" y="56"/>
                  </a:lnTo>
                  <a:lnTo>
                    <a:pt x="223" y="57"/>
                  </a:lnTo>
                  <a:lnTo>
                    <a:pt x="218" y="59"/>
                  </a:lnTo>
                  <a:lnTo>
                    <a:pt x="212" y="63"/>
                  </a:lnTo>
                  <a:lnTo>
                    <a:pt x="206" y="67"/>
                  </a:lnTo>
                  <a:lnTo>
                    <a:pt x="63" y="222"/>
                  </a:lnTo>
                  <a:lnTo>
                    <a:pt x="63" y="222"/>
                  </a:lnTo>
                  <a:lnTo>
                    <a:pt x="60" y="227"/>
                  </a:lnTo>
                  <a:lnTo>
                    <a:pt x="57" y="233"/>
                  </a:lnTo>
                  <a:lnTo>
                    <a:pt x="55" y="239"/>
                  </a:lnTo>
                  <a:lnTo>
                    <a:pt x="54" y="245"/>
                  </a:lnTo>
                  <a:lnTo>
                    <a:pt x="55" y="251"/>
                  </a:lnTo>
                  <a:lnTo>
                    <a:pt x="57" y="257"/>
                  </a:lnTo>
                  <a:lnTo>
                    <a:pt x="60" y="263"/>
                  </a:lnTo>
                  <a:lnTo>
                    <a:pt x="63" y="268"/>
                  </a:lnTo>
                  <a:lnTo>
                    <a:pt x="63" y="268"/>
                  </a:lnTo>
                  <a:lnTo>
                    <a:pt x="81" y="288"/>
                  </a:lnTo>
                  <a:lnTo>
                    <a:pt x="100" y="307"/>
                  </a:lnTo>
                  <a:lnTo>
                    <a:pt x="100" y="307"/>
                  </a:lnTo>
                  <a:lnTo>
                    <a:pt x="111" y="318"/>
                  </a:lnTo>
                  <a:lnTo>
                    <a:pt x="124" y="332"/>
                  </a:lnTo>
                  <a:lnTo>
                    <a:pt x="130" y="339"/>
                  </a:lnTo>
                  <a:lnTo>
                    <a:pt x="133" y="346"/>
                  </a:lnTo>
                  <a:lnTo>
                    <a:pt x="136" y="353"/>
                  </a:lnTo>
                  <a:lnTo>
                    <a:pt x="139" y="360"/>
                  </a:lnTo>
                  <a:lnTo>
                    <a:pt x="139" y="360"/>
                  </a:lnTo>
                  <a:lnTo>
                    <a:pt x="142" y="387"/>
                  </a:lnTo>
                  <a:lnTo>
                    <a:pt x="147" y="415"/>
                  </a:lnTo>
                  <a:lnTo>
                    <a:pt x="150" y="430"/>
                  </a:lnTo>
                  <a:lnTo>
                    <a:pt x="154" y="443"/>
                  </a:lnTo>
                  <a:lnTo>
                    <a:pt x="159" y="455"/>
                  </a:lnTo>
                  <a:lnTo>
                    <a:pt x="165" y="466"/>
                  </a:lnTo>
                  <a:lnTo>
                    <a:pt x="165" y="466"/>
                  </a:lnTo>
                  <a:lnTo>
                    <a:pt x="152" y="472"/>
                  </a:lnTo>
                  <a:lnTo>
                    <a:pt x="142" y="480"/>
                  </a:lnTo>
                  <a:lnTo>
                    <a:pt x="133" y="490"/>
                  </a:lnTo>
                  <a:lnTo>
                    <a:pt x="123" y="501"/>
                  </a:lnTo>
                  <a:lnTo>
                    <a:pt x="123" y="501"/>
                  </a:lnTo>
                  <a:close/>
                  <a:moveTo>
                    <a:pt x="577" y="771"/>
                  </a:moveTo>
                  <a:lnTo>
                    <a:pt x="577" y="771"/>
                  </a:lnTo>
                  <a:lnTo>
                    <a:pt x="568" y="765"/>
                  </a:lnTo>
                  <a:lnTo>
                    <a:pt x="558" y="760"/>
                  </a:lnTo>
                  <a:lnTo>
                    <a:pt x="547" y="757"/>
                  </a:lnTo>
                  <a:lnTo>
                    <a:pt x="537" y="754"/>
                  </a:lnTo>
                  <a:lnTo>
                    <a:pt x="526" y="754"/>
                  </a:lnTo>
                  <a:lnTo>
                    <a:pt x="515" y="757"/>
                  </a:lnTo>
                  <a:lnTo>
                    <a:pt x="505" y="759"/>
                  </a:lnTo>
                  <a:lnTo>
                    <a:pt x="496" y="765"/>
                  </a:lnTo>
                  <a:lnTo>
                    <a:pt x="496" y="765"/>
                  </a:lnTo>
                  <a:lnTo>
                    <a:pt x="493" y="765"/>
                  </a:lnTo>
                  <a:lnTo>
                    <a:pt x="490" y="763"/>
                  </a:lnTo>
                  <a:lnTo>
                    <a:pt x="490" y="763"/>
                  </a:lnTo>
                  <a:lnTo>
                    <a:pt x="489" y="762"/>
                  </a:lnTo>
                  <a:lnTo>
                    <a:pt x="489" y="759"/>
                  </a:lnTo>
                  <a:lnTo>
                    <a:pt x="489" y="759"/>
                  </a:lnTo>
                  <a:lnTo>
                    <a:pt x="490" y="751"/>
                  </a:lnTo>
                  <a:lnTo>
                    <a:pt x="490" y="742"/>
                  </a:lnTo>
                  <a:lnTo>
                    <a:pt x="488" y="733"/>
                  </a:lnTo>
                  <a:lnTo>
                    <a:pt x="486" y="723"/>
                  </a:lnTo>
                  <a:lnTo>
                    <a:pt x="482" y="716"/>
                  </a:lnTo>
                  <a:lnTo>
                    <a:pt x="478" y="708"/>
                  </a:lnTo>
                  <a:lnTo>
                    <a:pt x="472" y="700"/>
                  </a:lnTo>
                  <a:lnTo>
                    <a:pt x="466" y="694"/>
                  </a:lnTo>
                  <a:lnTo>
                    <a:pt x="466" y="694"/>
                  </a:lnTo>
                  <a:lnTo>
                    <a:pt x="466" y="694"/>
                  </a:lnTo>
                  <a:lnTo>
                    <a:pt x="457" y="687"/>
                  </a:lnTo>
                  <a:lnTo>
                    <a:pt x="447" y="681"/>
                  </a:lnTo>
                  <a:lnTo>
                    <a:pt x="437" y="679"/>
                  </a:lnTo>
                  <a:lnTo>
                    <a:pt x="425" y="677"/>
                  </a:lnTo>
                  <a:lnTo>
                    <a:pt x="415" y="677"/>
                  </a:lnTo>
                  <a:lnTo>
                    <a:pt x="405" y="678"/>
                  </a:lnTo>
                  <a:lnTo>
                    <a:pt x="394" y="681"/>
                  </a:lnTo>
                  <a:lnTo>
                    <a:pt x="384" y="687"/>
                  </a:lnTo>
                  <a:lnTo>
                    <a:pt x="384" y="687"/>
                  </a:lnTo>
                  <a:lnTo>
                    <a:pt x="382" y="687"/>
                  </a:lnTo>
                  <a:lnTo>
                    <a:pt x="380" y="686"/>
                  </a:lnTo>
                  <a:lnTo>
                    <a:pt x="380" y="686"/>
                  </a:lnTo>
                  <a:lnTo>
                    <a:pt x="377" y="685"/>
                  </a:lnTo>
                  <a:lnTo>
                    <a:pt x="377" y="681"/>
                  </a:lnTo>
                  <a:lnTo>
                    <a:pt x="377" y="681"/>
                  </a:lnTo>
                  <a:lnTo>
                    <a:pt x="378" y="672"/>
                  </a:lnTo>
                  <a:lnTo>
                    <a:pt x="378" y="664"/>
                  </a:lnTo>
                  <a:lnTo>
                    <a:pt x="377" y="655"/>
                  </a:lnTo>
                  <a:lnTo>
                    <a:pt x="375" y="646"/>
                  </a:lnTo>
                  <a:lnTo>
                    <a:pt x="372" y="638"/>
                  </a:lnTo>
                  <a:lnTo>
                    <a:pt x="367" y="630"/>
                  </a:lnTo>
                  <a:lnTo>
                    <a:pt x="361" y="622"/>
                  </a:lnTo>
                  <a:lnTo>
                    <a:pt x="354" y="616"/>
                  </a:lnTo>
                  <a:lnTo>
                    <a:pt x="354" y="616"/>
                  </a:lnTo>
                  <a:lnTo>
                    <a:pt x="354" y="616"/>
                  </a:lnTo>
                  <a:lnTo>
                    <a:pt x="348" y="611"/>
                  </a:lnTo>
                  <a:lnTo>
                    <a:pt x="340" y="606"/>
                  </a:lnTo>
                  <a:lnTo>
                    <a:pt x="330" y="603"/>
                  </a:lnTo>
                  <a:lnTo>
                    <a:pt x="323" y="600"/>
                  </a:lnTo>
                  <a:lnTo>
                    <a:pt x="313" y="599"/>
                  </a:lnTo>
                  <a:lnTo>
                    <a:pt x="304" y="599"/>
                  </a:lnTo>
                  <a:lnTo>
                    <a:pt x="295" y="600"/>
                  </a:lnTo>
                  <a:lnTo>
                    <a:pt x="287" y="603"/>
                  </a:lnTo>
                  <a:lnTo>
                    <a:pt x="287" y="603"/>
                  </a:lnTo>
                  <a:lnTo>
                    <a:pt x="285" y="603"/>
                  </a:lnTo>
                  <a:lnTo>
                    <a:pt x="283" y="601"/>
                  </a:lnTo>
                  <a:lnTo>
                    <a:pt x="283" y="601"/>
                  </a:lnTo>
                  <a:lnTo>
                    <a:pt x="281" y="599"/>
                  </a:lnTo>
                  <a:lnTo>
                    <a:pt x="281" y="597"/>
                  </a:lnTo>
                  <a:lnTo>
                    <a:pt x="281" y="597"/>
                  </a:lnTo>
                  <a:lnTo>
                    <a:pt x="285" y="585"/>
                  </a:lnTo>
                  <a:lnTo>
                    <a:pt x="287" y="575"/>
                  </a:lnTo>
                  <a:lnTo>
                    <a:pt x="287" y="564"/>
                  </a:lnTo>
                  <a:lnTo>
                    <a:pt x="286" y="553"/>
                  </a:lnTo>
                  <a:lnTo>
                    <a:pt x="283" y="543"/>
                  </a:lnTo>
                  <a:lnTo>
                    <a:pt x="278" y="533"/>
                  </a:lnTo>
                  <a:lnTo>
                    <a:pt x="271" y="524"/>
                  </a:lnTo>
                  <a:lnTo>
                    <a:pt x="263" y="516"/>
                  </a:lnTo>
                  <a:lnTo>
                    <a:pt x="263" y="516"/>
                  </a:lnTo>
                  <a:lnTo>
                    <a:pt x="263" y="516"/>
                  </a:lnTo>
                  <a:lnTo>
                    <a:pt x="257" y="511"/>
                  </a:lnTo>
                  <a:lnTo>
                    <a:pt x="252" y="508"/>
                  </a:lnTo>
                  <a:lnTo>
                    <a:pt x="245" y="504"/>
                  </a:lnTo>
                  <a:lnTo>
                    <a:pt x="239" y="502"/>
                  </a:lnTo>
                  <a:lnTo>
                    <a:pt x="226" y="499"/>
                  </a:lnTo>
                  <a:lnTo>
                    <a:pt x="212" y="499"/>
                  </a:lnTo>
                  <a:lnTo>
                    <a:pt x="199" y="501"/>
                  </a:lnTo>
                  <a:lnTo>
                    <a:pt x="187" y="506"/>
                  </a:lnTo>
                  <a:lnTo>
                    <a:pt x="181" y="509"/>
                  </a:lnTo>
                  <a:lnTo>
                    <a:pt x="175" y="514"/>
                  </a:lnTo>
                  <a:lnTo>
                    <a:pt x="170" y="518"/>
                  </a:lnTo>
                  <a:lnTo>
                    <a:pt x="165" y="523"/>
                  </a:lnTo>
                  <a:lnTo>
                    <a:pt x="144" y="546"/>
                  </a:lnTo>
                  <a:lnTo>
                    <a:pt x="144" y="546"/>
                  </a:lnTo>
                  <a:lnTo>
                    <a:pt x="140" y="551"/>
                  </a:lnTo>
                  <a:lnTo>
                    <a:pt x="136" y="558"/>
                  </a:lnTo>
                  <a:lnTo>
                    <a:pt x="133" y="564"/>
                  </a:lnTo>
                  <a:lnTo>
                    <a:pt x="131" y="571"/>
                  </a:lnTo>
                  <a:lnTo>
                    <a:pt x="128" y="583"/>
                  </a:lnTo>
                  <a:lnTo>
                    <a:pt x="127" y="597"/>
                  </a:lnTo>
                  <a:lnTo>
                    <a:pt x="130" y="609"/>
                  </a:lnTo>
                  <a:lnTo>
                    <a:pt x="135" y="622"/>
                  </a:lnTo>
                  <a:lnTo>
                    <a:pt x="139" y="629"/>
                  </a:lnTo>
                  <a:lnTo>
                    <a:pt x="142" y="634"/>
                  </a:lnTo>
                  <a:lnTo>
                    <a:pt x="147" y="639"/>
                  </a:lnTo>
                  <a:lnTo>
                    <a:pt x="151" y="645"/>
                  </a:lnTo>
                  <a:lnTo>
                    <a:pt x="151" y="645"/>
                  </a:lnTo>
                  <a:lnTo>
                    <a:pt x="151" y="645"/>
                  </a:lnTo>
                  <a:lnTo>
                    <a:pt x="158" y="649"/>
                  </a:lnTo>
                  <a:lnTo>
                    <a:pt x="166" y="654"/>
                  </a:lnTo>
                  <a:lnTo>
                    <a:pt x="174" y="657"/>
                  </a:lnTo>
                  <a:lnTo>
                    <a:pt x="182" y="660"/>
                  </a:lnTo>
                  <a:lnTo>
                    <a:pt x="190" y="661"/>
                  </a:lnTo>
                  <a:lnTo>
                    <a:pt x="198" y="661"/>
                  </a:lnTo>
                  <a:lnTo>
                    <a:pt x="206" y="661"/>
                  </a:lnTo>
                  <a:lnTo>
                    <a:pt x="214" y="660"/>
                  </a:lnTo>
                  <a:lnTo>
                    <a:pt x="214" y="660"/>
                  </a:lnTo>
                  <a:lnTo>
                    <a:pt x="218" y="660"/>
                  </a:lnTo>
                  <a:lnTo>
                    <a:pt x="220" y="661"/>
                  </a:lnTo>
                  <a:lnTo>
                    <a:pt x="220" y="661"/>
                  </a:lnTo>
                  <a:lnTo>
                    <a:pt x="220" y="664"/>
                  </a:lnTo>
                  <a:lnTo>
                    <a:pt x="219" y="666"/>
                  </a:lnTo>
                  <a:lnTo>
                    <a:pt x="219" y="666"/>
                  </a:lnTo>
                  <a:lnTo>
                    <a:pt x="212" y="678"/>
                  </a:lnTo>
                  <a:lnTo>
                    <a:pt x="207" y="690"/>
                  </a:lnTo>
                  <a:lnTo>
                    <a:pt x="205" y="703"/>
                  </a:lnTo>
                  <a:lnTo>
                    <a:pt x="205" y="716"/>
                  </a:lnTo>
                  <a:lnTo>
                    <a:pt x="207" y="728"/>
                  </a:lnTo>
                  <a:lnTo>
                    <a:pt x="212" y="741"/>
                  </a:lnTo>
                  <a:lnTo>
                    <a:pt x="219" y="752"/>
                  </a:lnTo>
                  <a:lnTo>
                    <a:pt x="229" y="762"/>
                  </a:lnTo>
                  <a:lnTo>
                    <a:pt x="229" y="762"/>
                  </a:lnTo>
                  <a:lnTo>
                    <a:pt x="229" y="762"/>
                  </a:lnTo>
                  <a:lnTo>
                    <a:pt x="239" y="769"/>
                  </a:lnTo>
                  <a:lnTo>
                    <a:pt x="252" y="775"/>
                  </a:lnTo>
                  <a:lnTo>
                    <a:pt x="264" y="778"/>
                  </a:lnTo>
                  <a:lnTo>
                    <a:pt x="277" y="778"/>
                  </a:lnTo>
                  <a:lnTo>
                    <a:pt x="289" y="777"/>
                  </a:lnTo>
                  <a:lnTo>
                    <a:pt x="302" y="773"/>
                  </a:lnTo>
                  <a:lnTo>
                    <a:pt x="313" y="767"/>
                  </a:lnTo>
                  <a:lnTo>
                    <a:pt x="324" y="759"/>
                  </a:lnTo>
                  <a:lnTo>
                    <a:pt x="324" y="759"/>
                  </a:lnTo>
                  <a:lnTo>
                    <a:pt x="326" y="758"/>
                  </a:lnTo>
                  <a:lnTo>
                    <a:pt x="328" y="758"/>
                  </a:lnTo>
                  <a:lnTo>
                    <a:pt x="328" y="758"/>
                  </a:lnTo>
                  <a:lnTo>
                    <a:pt x="330" y="760"/>
                  </a:lnTo>
                  <a:lnTo>
                    <a:pt x="330" y="762"/>
                  </a:lnTo>
                  <a:lnTo>
                    <a:pt x="330" y="762"/>
                  </a:lnTo>
                  <a:lnTo>
                    <a:pt x="330" y="770"/>
                  </a:lnTo>
                  <a:lnTo>
                    <a:pt x="332" y="778"/>
                  </a:lnTo>
                  <a:lnTo>
                    <a:pt x="333" y="787"/>
                  </a:lnTo>
                  <a:lnTo>
                    <a:pt x="335" y="794"/>
                  </a:lnTo>
                  <a:lnTo>
                    <a:pt x="338" y="802"/>
                  </a:lnTo>
                  <a:lnTo>
                    <a:pt x="343" y="809"/>
                  </a:lnTo>
                  <a:lnTo>
                    <a:pt x="349" y="816"/>
                  </a:lnTo>
                  <a:lnTo>
                    <a:pt x="354" y="823"/>
                  </a:lnTo>
                  <a:lnTo>
                    <a:pt x="354" y="823"/>
                  </a:lnTo>
                  <a:lnTo>
                    <a:pt x="354" y="823"/>
                  </a:lnTo>
                  <a:lnTo>
                    <a:pt x="366" y="830"/>
                  </a:lnTo>
                  <a:lnTo>
                    <a:pt x="377" y="835"/>
                  </a:lnTo>
                  <a:lnTo>
                    <a:pt x="390" y="839"/>
                  </a:lnTo>
                  <a:lnTo>
                    <a:pt x="402" y="839"/>
                  </a:lnTo>
                  <a:lnTo>
                    <a:pt x="415" y="838"/>
                  </a:lnTo>
                  <a:lnTo>
                    <a:pt x="428" y="833"/>
                  </a:lnTo>
                  <a:lnTo>
                    <a:pt x="439" y="827"/>
                  </a:lnTo>
                  <a:lnTo>
                    <a:pt x="449" y="819"/>
                  </a:lnTo>
                  <a:lnTo>
                    <a:pt x="449" y="819"/>
                  </a:lnTo>
                  <a:lnTo>
                    <a:pt x="451" y="818"/>
                  </a:lnTo>
                  <a:lnTo>
                    <a:pt x="454" y="818"/>
                  </a:lnTo>
                  <a:lnTo>
                    <a:pt x="454" y="818"/>
                  </a:lnTo>
                  <a:lnTo>
                    <a:pt x="456" y="820"/>
                  </a:lnTo>
                  <a:lnTo>
                    <a:pt x="457" y="823"/>
                  </a:lnTo>
                  <a:lnTo>
                    <a:pt x="457" y="823"/>
                  </a:lnTo>
                  <a:lnTo>
                    <a:pt x="456" y="831"/>
                  </a:lnTo>
                  <a:lnTo>
                    <a:pt x="457" y="839"/>
                  </a:lnTo>
                  <a:lnTo>
                    <a:pt x="458" y="848"/>
                  </a:lnTo>
                  <a:lnTo>
                    <a:pt x="462" y="855"/>
                  </a:lnTo>
                  <a:lnTo>
                    <a:pt x="465" y="863"/>
                  </a:lnTo>
                  <a:lnTo>
                    <a:pt x="469" y="870"/>
                  </a:lnTo>
                  <a:lnTo>
                    <a:pt x="474" y="876"/>
                  </a:lnTo>
                  <a:lnTo>
                    <a:pt x="481" y="883"/>
                  </a:lnTo>
                  <a:lnTo>
                    <a:pt x="481" y="883"/>
                  </a:lnTo>
                  <a:lnTo>
                    <a:pt x="486" y="887"/>
                  </a:lnTo>
                  <a:lnTo>
                    <a:pt x="493" y="891"/>
                  </a:lnTo>
                  <a:lnTo>
                    <a:pt x="498" y="893"/>
                  </a:lnTo>
                  <a:lnTo>
                    <a:pt x="505" y="896"/>
                  </a:lnTo>
                  <a:lnTo>
                    <a:pt x="518" y="899"/>
                  </a:lnTo>
                  <a:lnTo>
                    <a:pt x="531" y="899"/>
                  </a:lnTo>
                  <a:lnTo>
                    <a:pt x="545" y="897"/>
                  </a:lnTo>
                  <a:lnTo>
                    <a:pt x="558" y="892"/>
                  </a:lnTo>
                  <a:lnTo>
                    <a:pt x="563" y="889"/>
                  </a:lnTo>
                  <a:lnTo>
                    <a:pt x="569" y="885"/>
                  </a:lnTo>
                  <a:lnTo>
                    <a:pt x="574" y="881"/>
                  </a:lnTo>
                  <a:lnTo>
                    <a:pt x="579" y="875"/>
                  </a:lnTo>
                  <a:lnTo>
                    <a:pt x="584" y="870"/>
                  </a:lnTo>
                  <a:lnTo>
                    <a:pt x="584" y="870"/>
                  </a:lnTo>
                  <a:lnTo>
                    <a:pt x="588" y="864"/>
                  </a:lnTo>
                  <a:lnTo>
                    <a:pt x="592" y="858"/>
                  </a:lnTo>
                  <a:lnTo>
                    <a:pt x="595" y="851"/>
                  </a:lnTo>
                  <a:lnTo>
                    <a:pt x="598" y="846"/>
                  </a:lnTo>
                  <a:lnTo>
                    <a:pt x="601" y="832"/>
                  </a:lnTo>
                  <a:lnTo>
                    <a:pt x="601" y="819"/>
                  </a:lnTo>
                  <a:lnTo>
                    <a:pt x="599" y="806"/>
                  </a:lnTo>
                  <a:lnTo>
                    <a:pt x="594" y="793"/>
                  </a:lnTo>
                  <a:lnTo>
                    <a:pt x="591" y="787"/>
                  </a:lnTo>
                  <a:lnTo>
                    <a:pt x="586" y="782"/>
                  </a:lnTo>
                  <a:lnTo>
                    <a:pt x="582" y="776"/>
                  </a:lnTo>
                  <a:lnTo>
                    <a:pt x="577" y="771"/>
                  </a:lnTo>
                  <a:lnTo>
                    <a:pt x="577" y="771"/>
                  </a:lnTo>
                  <a:close/>
                  <a:moveTo>
                    <a:pt x="764" y="245"/>
                  </a:moveTo>
                  <a:lnTo>
                    <a:pt x="764" y="245"/>
                  </a:lnTo>
                  <a:lnTo>
                    <a:pt x="947" y="421"/>
                  </a:lnTo>
                  <a:lnTo>
                    <a:pt x="947" y="421"/>
                  </a:lnTo>
                  <a:lnTo>
                    <a:pt x="954" y="426"/>
                  </a:lnTo>
                  <a:lnTo>
                    <a:pt x="960" y="429"/>
                  </a:lnTo>
                  <a:lnTo>
                    <a:pt x="968" y="431"/>
                  </a:lnTo>
                  <a:lnTo>
                    <a:pt x="978" y="430"/>
                  </a:lnTo>
                  <a:lnTo>
                    <a:pt x="978" y="430"/>
                  </a:lnTo>
                  <a:lnTo>
                    <a:pt x="986" y="428"/>
                  </a:lnTo>
                  <a:lnTo>
                    <a:pt x="992" y="425"/>
                  </a:lnTo>
                  <a:lnTo>
                    <a:pt x="999" y="419"/>
                  </a:lnTo>
                  <a:lnTo>
                    <a:pt x="1004" y="412"/>
                  </a:lnTo>
                  <a:lnTo>
                    <a:pt x="1004" y="412"/>
                  </a:lnTo>
                  <a:lnTo>
                    <a:pt x="1014" y="393"/>
                  </a:lnTo>
                  <a:lnTo>
                    <a:pt x="1022" y="372"/>
                  </a:lnTo>
                  <a:lnTo>
                    <a:pt x="1028" y="350"/>
                  </a:lnTo>
                  <a:lnTo>
                    <a:pt x="1034" y="328"/>
                  </a:lnTo>
                  <a:lnTo>
                    <a:pt x="1034" y="328"/>
                  </a:lnTo>
                  <a:lnTo>
                    <a:pt x="1036" y="317"/>
                  </a:lnTo>
                  <a:lnTo>
                    <a:pt x="1039" y="308"/>
                  </a:lnTo>
                  <a:lnTo>
                    <a:pt x="1045" y="300"/>
                  </a:lnTo>
                  <a:lnTo>
                    <a:pt x="1051" y="292"/>
                  </a:lnTo>
                  <a:lnTo>
                    <a:pt x="1083" y="258"/>
                  </a:lnTo>
                  <a:lnTo>
                    <a:pt x="1083" y="258"/>
                  </a:lnTo>
                  <a:lnTo>
                    <a:pt x="1092" y="248"/>
                  </a:lnTo>
                  <a:lnTo>
                    <a:pt x="1097" y="236"/>
                  </a:lnTo>
                  <a:lnTo>
                    <a:pt x="1101" y="224"/>
                  </a:lnTo>
                  <a:lnTo>
                    <a:pt x="1102" y="211"/>
                  </a:lnTo>
                  <a:lnTo>
                    <a:pt x="1101" y="200"/>
                  </a:lnTo>
                  <a:lnTo>
                    <a:pt x="1097" y="187"/>
                  </a:lnTo>
                  <a:lnTo>
                    <a:pt x="1092" y="176"/>
                  </a:lnTo>
                  <a:lnTo>
                    <a:pt x="1084" y="166"/>
                  </a:lnTo>
                  <a:lnTo>
                    <a:pt x="952" y="22"/>
                  </a:lnTo>
                  <a:lnTo>
                    <a:pt x="952" y="22"/>
                  </a:lnTo>
                  <a:lnTo>
                    <a:pt x="942" y="13"/>
                  </a:lnTo>
                  <a:lnTo>
                    <a:pt x="932" y="7"/>
                  </a:lnTo>
                  <a:lnTo>
                    <a:pt x="919" y="2"/>
                  </a:lnTo>
                  <a:lnTo>
                    <a:pt x="907" y="0"/>
                  </a:lnTo>
                  <a:lnTo>
                    <a:pt x="894" y="0"/>
                  </a:lnTo>
                  <a:lnTo>
                    <a:pt x="882" y="2"/>
                  </a:lnTo>
                  <a:lnTo>
                    <a:pt x="870" y="7"/>
                  </a:lnTo>
                  <a:lnTo>
                    <a:pt x="859" y="15"/>
                  </a:lnTo>
                  <a:lnTo>
                    <a:pt x="828" y="40"/>
                  </a:lnTo>
                  <a:lnTo>
                    <a:pt x="828" y="40"/>
                  </a:lnTo>
                  <a:lnTo>
                    <a:pt x="817" y="47"/>
                  </a:lnTo>
                  <a:lnTo>
                    <a:pt x="810" y="50"/>
                  </a:lnTo>
                  <a:lnTo>
                    <a:pt x="804" y="53"/>
                  </a:lnTo>
                  <a:lnTo>
                    <a:pt x="797" y="54"/>
                  </a:lnTo>
                  <a:lnTo>
                    <a:pt x="790" y="55"/>
                  </a:lnTo>
                  <a:lnTo>
                    <a:pt x="777" y="55"/>
                  </a:lnTo>
                  <a:lnTo>
                    <a:pt x="777" y="55"/>
                  </a:lnTo>
                  <a:lnTo>
                    <a:pt x="679" y="42"/>
                  </a:lnTo>
                  <a:lnTo>
                    <a:pt x="679" y="42"/>
                  </a:lnTo>
                  <a:lnTo>
                    <a:pt x="657" y="41"/>
                  </a:lnTo>
                  <a:lnTo>
                    <a:pt x="634" y="41"/>
                  </a:lnTo>
                  <a:lnTo>
                    <a:pt x="612" y="44"/>
                  </a:lnTo>
                  <a:lnTo>
                    <a:pt x="592" y="48"/>
                  </a:lnTo>
                  <a:lnTo>
                    <a:pt x="571" y="55"/>
                  </a:lnTo>
                  <a:lnTo>
                    <a:pt x="551" y="64"/>
                  </a:lnTo>
                  <a:lnTo>
                    <a:pt x="531" y="74"/>
                  </a:lnTo>
                  <a:lnTo>
                    <a:pt x="513" y="88"/>
                  </a:lnTo>
                  <a:lnTo>
                    <a:pt x="513" y="88"/>
                  </a:lnTo>
                  <a:lnTo>
                    <a:pt x="416" y="162"/>
                  </a:lnTo>
                  <a:lnTo>
                    <a:pt x="319" y="237"/>
                  </a:lnTo>
                  <a:lnTo>
                    <a:pt x="319" y="237"/>
                  </a:lnTo>
                  <a:lnTo>
                    <a:pt x="309" y="247"/>
                  </a:lnTo>
                  <a:lnTo>
                    <a:pt x="302" y="257"/>
                  </a:lnTo>
                  <a:lnTo>
                    <a:pt x="297" y="267"/>
                  </a:lnTo>
                  <a:lnTo>
                    <a:pt x="296" y="276"/>
                  </a:lnTo>
                  <a:lnTo>
                    <a:pt x="297" y="287"/>
                  </a:lnTo>
                  <a:lnTo>
                    <a:pt x="301" y="296"/>
                  </a:lnTo>
                  <a:lnTo>
                    <a:pt x="307" y="304"/>
                  </a:lnTo>
                  <a:lnTo>
                    <a:pt x="313" y="310"/>
                  </a:lnTo>
                  <a:lnTo>
                    <a:pt x="321" y="316"/>
                  </a:lnTo>
                  <a:lnTo>
                    <a:pt x="332" y="322"/>
                  </a:lnTo>
                  <a:lnTo>
                    <a:pt x="343" y="324"/>
                  </a:lnTo>
                  <a:lnTo>
                    <a:pt x="356" y="326"/>
                  </a:lnTo>
                  <a:lnTo>
                    <a:pt x="369" y="325"/>
                  </a:lnTo>
                  <a:lnTo>
                    <a:pt x="383" y="323"/>
                  </a:lnTo>
                  <a:lnTo>
                    <a:pt x="397" y="318"/>
                  </a:lnTo>
                  <a:lnTo>
                    <a:pt x="412" y="310"/>
                  </a:lnTo>
                  <a:lnTo>
                    <a:pt x="552" y="224"/>
                  </a:lnTo>
                  <a:lnTo>
                    <a:pt x="552" y="224"/>
                  </a:lnTo>
                  <a:lnTo>
                    <a:pt x="560" y="219"/>
                  </a:lnTo>
                  <a:lnTo>
                    <a:pt x="568" y="216"/>
                  </a:lnTo>
                  <a:lnTo>
                    <a:pt x="576" y="215"/>
                  </a:lnTo>
                  <a:lnTo>
                    <a:pt x="584" y="214"/>
                  </a:lnTo>
                  <a:lnTo>
                    <a:pt x="592" y="214"/>
                  </a:lnTo>
                  <a:lnTo>
                    <a:pt x="600" y="214"/>
                  </a:lnTo>
                  <a:lnTo>
                    <a:pt x="608" y="216"/>
                  </a:lnTo>
                  <a:lnTo>
                    <a:pt x="616" y="219"/>
                  </a:lnTo>
                  <a:lnTo>
                    <a:pt x="616" y="219"/>
                  </a:lnTo>
                  <a:lnTo>
                    <a:pt x="626" y="223"/>
                  </a:lnTo>
                  <a:lnTo>
                    <a:pt x="638" y="226"/>
                  </a:lnTo>
                  <a:lnTo>
                    <a:pt x="649" y="228"/>
                  </a:lnTo>
                  <a:lnTo>
                    <a:pt x="660" y="229"/>
                  </a:lnTo>
                  <a:lnTo>
                    <a:pt x="672" y="231"/>
                  </a:lnTo>
                  <a:lnTo>
                    <a:pt x="683" y="231"/>
                  </a:lnTo>
                  <a:lnTo>
                    <a:pt x="695" y="229"/>
                  </a:lnTo>
                  <a:lnTo>
                    <a:pt x="705" y="228"/>
                  </a:lnTo>
                  <a:lnTo>
                    <a:pt x="705" y="228"/>
                  </a:lnTo>
                  <a:lnTo>
                    <a:pt x="713" y="227"/>
                  </a:lnTo>
                  <a:lnTo>
                    <a:pt x="721" y="227"/>
                  </a:lnTo>
                  <a:lnTo>
                    <a:pt x="729" y="227"/>
                  </a:lnTo>
                  <a:lnTo>
                    <a:pt x="737" y="229"/>
                  </a:lnTo>
                  <a:lnTo>
                    <a:pt x="744" y="232"/>
                  </a:lnTo>
                  <a:lnTo>
                    <a:pt x="750" y="236"/>
                  </a:lnTo>
                  <a:lnTo>
                    <a:pt x="757" y="241"/>
                  </a:lnTo>
                  <a:lnTo>
                    <a:pt x="764" y="245"/>
                  </a:lnTo>
                  <a:lnTo>
                    <a:pt x="764" y="245"/>
                  </a:lnTo>
                  <a:close/>
                </a:path>
              </a:pathLst>
            </a:custGeom>
            <a:solidFill>
              <a:srgbClr val="222D47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ko-KR" altLang="en-US" sz="2133"/>
            </a:p>
          </p:txBody>
        </p:sp>
      </p:grpSp>
      <p:grpSp>
        <p:nvGrpSpPr>
          <p:cNvPr id="5" name="组 4"/>
          <p:cNvGrpSpPr/>
          <p:nvPr/>
        </p:nvGrpSpPr>
        <p:grpSpPr>
          <a:xfrm>
            <a:off x="3295526" y="3741835"/>
            <a:ext cx="1942404" cy="2782980"/>
            <a:chOff x="3482259" y="2830213"/>
            <a:chExt cx="1942404" cy="2782980"/>
          </a:xfrm>
        </p:grpSpPr>
        <p:pic>
          <p:nvPicPr>
            <p:cNvPr id="34" name="그림 11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113" t="11984" r="5113" b="6358"/>
            <a:stretch>
              <a:fillRect/>
            </a:stretch>
          </p:blipFill>
          <p:spPr>
            <a:xfrm rot="5400000">
              <a:off x="3061971" y="3250501"/>
              <a:ext cx="2782980" cy="1942404"/>
            </a:xfrm>
            <a:prstGeom prst="rect">
              <a:avLst/>
            </a:prstGeom>
          </p:spPr>
        </p:pic>
        <p:grpSp>
          <p:nvGrpSpPr>
            <p:cNvPr id="38" name="그룹 21"/>
            <p:cNvGrpSpPr/>
            <p:nvPr/>
          </p:nvGrpSpPr>
          <p:grpSpPr>
            <a:xfrm>
              <a:off x="3886125" y="4447714"/>
              <a:ext cx="1297392" cy="701469"/>
              <a:chOff x="1035246" y="4835587"/>
              <a:chExt cx="1265348" cy="561829"/>
            </a:xfrm>
          </p:grpSpPr>
          <p:sp>
            <p:nvSpPr>
              <p:cNvPr id="39" name="Rectangle 3"/>
              <p:cNvSpPr txBox="1">
                <a:spLocks noChangeArrowheads="1"/>
              </p:cNvSpPr>
              <p:nvPr/>
            </p:nvSpPr>
            <p:spPr bwMode="auto">
              <a:xfrm>
                <a:off x="1035246" y="5134371"/>
                <a:ext cx="1265348" cy="263045"/>
              </a:xfrm>
              <a:prstGeom prst="rect">
                <a:avLst/>
              </a:prstGeom>
            </p:spPr>
            <p:txBody>
              <a:bodyPr wrap="square" lIns="0" tIns="0" rIns="0" bIns="0" anchor="ctr">
                <a:sp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>
                <a:lvl1pPr marL="342900" indent="-342900" eaLnBrk="0" hangingPunct="0">
                  <a:spcBef>
                    <a:spcPct val="20000"/>
                  </a:spcBef>
                  <a:buFont typeface="Arial" panose="020B0604020202020204" pitchFamily="34" charset="0"/>
                  <a:buNone/>
                  <a:defRPr lang="en-US" altLang="ko-KR" sz="2000" dirty="0" smtClean="0">
                    <a:latin typeface="Microsoft Sans Serif" panose="020B0604020202020204" pitchFamily="34" charset="0"/>
                    <a:ea typeface="+mj-ea"/>
                    <a:cs typeface="Microsoft Sans Serif" panose="020B0604020202020204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latin typeface="+mn-lt"/>
                    <a:ea typeface="+mn-ea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latin typeface="+mn-lt"/>
                    <a:ea typeface="+mn-ea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latin typeface="+mn-lt"/>
                    <a:ea typeface="+mn-ea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latin typeface="+mn-lt"/>
                    <a:ea typeface="+mn-ea"/>
                  </a:defRPr>
                </a:lvl5pPr>
                <a:lvl6pPr marL="25146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6pPr>
                <a:lvl7pPr marL="29718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7pPr>
                <a:lvl8pPr marL="3429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8pPr>
                <a:lvl9pPr marL="38862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9pPr>
              </a:lstStyle>
              <a:p>
                <a:pPr marL="0" indent="0" algn="ctr">
                  <a:defRPr/>
                </a:pPr>
                <a:r>
                  <a:rPr lang="en-US" sz="1067">
                    <a:solidFill>
                      <a:srgbClr val="222D47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Design inspiration For presentation</a:t>
                </a:r>
              </a:p>
            </p:txBody>
          </p:sp>
          <p:sp>
            <p:nvSpPr>
              <p:cNvPr id="40" name="Rectangle 3"/>
              <p:cNvSpPr txBox="1">
                <a:spLocks noChangeArrowheads="1"/>
              </p:cNvSpPr>
              <p:nvPr/>
            </p:nvSpPr>
            <p:spPr bwMode="auto">
              <a:xfrm>
                <a:off x="1035246" y="4835587"/>
                <a:ext cx="1265348" cy="180824"/>
              </a:xfrm>
              <a:prstGeom prst="rect">
                <a:avLst/>
              </a:prstGeom>
            </p:spPr>
            <p:txBody>
              <a:bodyPr wrap="square" lIns="0" tIns="0" rIns="0" bIns="0" anchor="ctr">
                <a:sp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>
                <a:lvl1pPr marL="342900" indent="-342900" eaLnBrk="0" hangingPunct="0">
                  <a:spcBef>
                    <a:spcPct val="20000"/>
                  </a:spcBef>
                  <a:buFont typeface="Arial" panose="020B0604020202020204" pitchFamily="34" charset="0"/>
                  <a:buNone/>
                  <a:defRPr lang="en-US" altLang="ko-KR" sz="2000" dirty="0" smtClean="0">
                    <a:latin typeface="Microsoft Sans Serif" panose="020B0604020202020204" pitchFamily="34" charset="0"/>
                    <a:ea typeface="+mj-ea"/>
                    <a:cs typeface="Microsoft Sans Serif" panose="020B0604020202020204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latin typeface="+mn-lt"/>
                    <a:ea typeface="+mn-ea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latin typeface="+mn-lt"/>
                    <a:ea typeface="+mn-ea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latin typeface="+mn-lt"/>
                    <a:ea typeface="+mn-ea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latin typeface="+mn-lt"/>
                    <a:ea typeface="+mn-ea"/>
                  </a:defRPr>
                </a:lvl5pPr>
                <a:lvl6pPr marL="25146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6pPr>
                <a:lvl7pPr marL="29718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7pPr>
                <a:lvl8pPr marL="3429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8pPr>
                <a:lvl9pPr marL="38862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9pPr>
              </a:lstStyle>
              <a:p>
                <a:pPr marL="0" indent="0" algn="ctr" eaLnBrk="1" hangingPunct="1">
                  <a:defRPr/>
                </a:pPr>
                <a:r>
                  <a:rPr lang="en-US" altLang="en-US" sz="1467" b="1" dirty="0">
                    <a:solidFill>
                      <a:srgbClr val="222D47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VALUE </a:t>
                </a:r>
                <a:r>
                  <a:rPr lang="en-US" altLang="zh-CN" sz="1467" b="1" dirty="0">
                    <a:solidFill>
                      <a:srgbClr val="222D47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05</a:t>
                </a:r>
                <a:endParaRPr lang="en-US" altLang="en-US" sz="1467" b="1" dirty="0">
                  <a:solidFill>
                    <a:srgbClr val="222D47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p:grpSp>
        <p:sp>
          <p:nvSpPr>
            <p:cNvPr id="45" name="Freeform 12"/>
            <p:cNvSpPr>
              <a:spLocks noEditPoints="1"/>
            </p:cNvSpPr>
            <p:nvPr/>
          </p:nvSpPr>
          <p:spPr bwMode="auto">
            <a:xfrm>
              <a:off x="4335841" y="3712648"/>
              <a:ext cx="410505" cy="500583"/>
            </a:xfrm>
            <a:custGeom>
              <a:avLst/>
              <a:gdLst>
                <a:gd name="T0" fmla="*/ 292 w 959"/>
                <a:gd name="T1" fmla="*/ 1 h 1168"/>
                <a:gd name="T2" fmla="*/ 918 w 959"/>
                <a:gd name="T3" fmla="*/ 9 h 1168"/>
                <a:gd name="T4" fmla="*/ 957 w 959"/>
                <a:gd name="T5" fmla="*/ 62 h 1168"/>
                <a:gd name="T6" fmla="*/ 950 w 959"/>
                <a:gd name="T7" fmla="*/ 1127 h 1168"/>
                <a:gd name="T8" fmla="*/ 896 w 959"/>
                <a:gd name="T9" fmla="*/ 1167 h 1168"/>
                <a:gd name="T10" fmla="*/ 40 w 959"/>
                <a:gd name="T11" fmla="*/ 1159 h 1168"/>
                <a:gd name="T12" fmla="*/ 1 w 959"/>
                <a:gd name="T13" fmla="*/ 1107 h 1168"/>
                <a:gd name="T14" fmla="*/ 9 w 959"/>
                <a:gd name="T15" fmla="*/ 270 h 1168"/>
                <a:gd name="T16" fmla="*/ 877 w 959"/>
                <a:gd name="T17" fmla="*/ 82 h 1168"/>
                <a:gd name="T18" fmla="*/ 304 w 959"/>
                <a:gd name="T19" fmla="*/ 324 h 1168"/>
                <a:gd name="T20" fmla="*/ 287 w 959"/>
                <a:gd name="T21" fmla="*/ 269 h 1168"/>
                <a:gd name="T22" fmla="*/ 377 w 959"/>
                <a:gd name="T23" fmla="*/ 900 h 1168"/>
                <a:gd name="T24" fmla="*/ 329 w 959"/>
                <a:gd name="T25" fmla="*/ 964 h 1168"/>
                <a:gd name="T26" fmla="*/ 235 w 959"/>
                <a:gd name="T27" fmla="*/ 983 h 1168"/>
                <a:gd name="T28" fmla="*/ 158 w 959"/>
                <a:gd name="T29" fmla="*/ 931 h 1168"/>
                <a:gd name="T30" fmla="*/ 139 w 959"/>
                <a:gd name="T31" fmla="*/ 836 h 1168"/>
                <a:gd name="T32" fmla="*/ 187 w 959"/>
                <a:gd name="T33" fmla="*/ 761 h 1168"/>
                <a:gd name="T34" fmla="*/ 205 w 959"/>
                <a:gd name="T35" fmla="*/ 657 h 1168"/>
                <a:gd name="T36" fmla="*/ 258 w 959"/>
                <a:gd name="T37" fmla="*/ 642 h 1168"/>
                <a:gd name="T38" fmla="*/ 343 w 959"/>
                <a:gd name="T39" fmla="*/ 470 h 1168"/>
                <a:gd name="T40" fmla="*/ 502 w 959"/>
                <a:gd name="T41" fmla="*/ 292 h 1168"/>
                <a:gd name="T42" fmla="*/ 531 w 959"/>
                <a:gd name="T43" fmla="*/ 265 h 1168"/>
                <a:gd name="T44" fmla="*/ 821 w 959"/>
                <a:gd name="T45" fmla="*/ 286 h 1168"/>
                <a:gd name="T46" fmla="*/ 805 w 959"/>
                <a:gd name="T47" fmla="*/ 509 h 1168"/>
                <a:gd name="T48" fmla="*/ 771 w 959"/>
                <a:gd name="T49" fmla="*/ 593 h 1168"/>
                <a:gd name="T50" fmla="*/ 717 w 959"/>
                <a:gd name="T51" fmla="*/ 738 h 1168"/>
                <a:gd name="T52" fmla="*/ 785 w 959"/>
                <a:gd name="T53" fmla="*/ 774 h 1168"/>
                <a:gd name="T54" fmla="*/ 822 w 959"/>
                <a:gd name="T55" fmla="*/ 861 h 1168"/>
                <a:gd name="T56" fmla="*/ 785 w 959"/>
                <a:gd name="T57" fmla="*/ 949 h 1168"/>
                <a:gd name="T58" fmla="*/ 699 w 959"/>
                <a:gd name="T59" fmla="*/ 986 h 1168"/>
                <a:gd name="T60" fmla="*/ 612 w 959"/>
                <a:gd name="T61" fmla="*/ 949 h 1168"/>
                <a:gd name="T62" fmla="*/ 505 w 959"/>
                <a:gd name="T63" fmla="*/ 930 h 1168"/>
                <a:gd name="T64" fmla="*/ 475 w 959"/>
                <a:gd name="T65" fmla="*/ 915 h 1168"/>
                <a:gd name="T66" fmla="*/ 415 w 959"/>
                <a:gd name="T67" fmla="*/ 452 h 1168"/>
                <a:gd name="T68" fmla="*/ 313 w 959"/>
                <a:gd name="T69" fmla="*/ 585 h 1168"/>
                <a:gd name="T70" fmla="*/ 346 w 959"/>
                <a:gd name="T71" fmla="*/ 674 h 1168"/>
                <a:gd name="T72" fmla="*/ 308 w 959"/>
                <a:gd name="T73" fmla="*/ 747 h 1168"/>
                <a:gd name="T74" fmla="*/ 365 w 959"/>
                <a:gd name="T75" fmla="*/ 796 h 1168"/>
                <a:gd name="T76" fmla="*/ 475 w 959"/>
                <a:gd name="T77" fmla="*/ 801 h 1168"/>
                <a:gd name="T78" fmla="*/ 577 w 959"/>
                <a:gd name="T79" fmla="*/ 850 h 1168"/>
                <a:gd name="T80" fmla="*/ 612 w 959"/>
                <a:gd name="T81" fmla="*/ 774 h 1168"/>
                <a:gd name="T82" fmla="*/ 680 w 959"/>
                <a:gd name="T83" fmla="*/ 616 h 1168"/>
                <a:gd name="T84" fmla="*/ 628 w 959"/>
                <a:gd name="T85" fmla="*/ 589 h 1168"/>
                <a:gd name="T86" fmla="*/ 514 w 959"/>
                <a:gd name="T87" fmla="*/ 507 h 1168"/>
                <a:gd name="T88" fmla="*/ 557 w 959"/>
                <a:gd name="T89" fmla="*/ 319 h 1168"/>
                <a:gd name="T90" fmla="*/ 719 w 959"/>
                <a:gd name="T91" fmla="*/ 795 h 1168"/>
                <a:gd name="T92" fmla="*/ 660 w 959"/>
                <a:gd name="T93" fmla="*/ 804 h 1168"/>
                <a:gd name="T94" fmla="*/ 630 w 959"/>
                <a:gd name="T95" fmla="*/ 868 h 1168"/>
                <a:gd name="T96" fmla="*/ 692 w 959"/>
                <a:gd name="T97" fmla="*/ 931 h 1168"/>
                <a:gd name="T98" fmla="*/ 756 w 959"/>
                <a:gd name="T99" fmla="*/ 900 h 1168"/>
                <a:gd name="T100" fmla="*/ 756 w 959"/>
                <a:gd name="T101" fmla="*/ 823 h 1168"/>
                <a:gd name="T102" fmla="*/ 267 w 959"/>
                <a:gd name="T103" fmla="*/ 792 h 1168"/>
                <a:gd name="T104" fmla="*/ 211 w 959"/>
                <a:gd name="T105" fmla="*/ 812 h 1168"/>
                <a:gd name="T106" fmla="*/ 197 w 959"/>
                <a:gd name="T107" fmla="*/ 889 h 1168"/>
                <a:gd name="T108" fmla="*/ 260 w 959"/>
                <a:gd name="T109" fmla="*/ 931 h 1168"/>
                <a:gd name="T110" fmla="*/ 328 w 959"/>
                <a:gd name="T111" fmla="*/ 875 h 1168"/>
                <a:gd name="T112" fmla="*/ 308 w 959"/>
                <a:gd name="T113" fmla="*/ 812 h 1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959" h="1168">
                  <a:moveTo>
                    <a:pt x="23" y="252"/>
                  </a:moveTo>
                  <a:lnTo>
                    <a:pt x="252" y="23"/>
                  </a:lnTo>
                  <a:lnTo>
                    <a:pt x="252" y="23"/>
                  </a:lnTo>
                  <a:lnTo>
                    <a:pt x="258" y="17"/>
                  </a:lnTo>
                  <a:lnTo>
                    <a:pt x="264" y="13"/>
                  </a:lnTo>
                  <a:lnTo>
                    <a:pt x="271" y="9"/>
                  </a:lnTo>
                  <a:lnTo>
                    <a:pt x="278" y="6"/>
                  </a:lnTo>
                  <a:lnTo>
                    <a:pt x="284" y="3"/>
                  </a:lnTo>
                  <a:lnTo>
                    <a:pt x="292" y="1"/>
                  </a:lnTo>
                  <a:lnTo>
                    <a:pt x="299" y="0"/>
                  </a:lnTo>
                  <a:lnTo>
                    <a:pt x="307" y="0"/>
                  </a:lnTo>
                  <a:lnTo>
                    <a:pt x="881" y="0"/>
                  </a:lnTo>
                  <a:lnTo>
                    <a:pt x="881" y="0"/>
                  </a:lnTo>
                  <a:lnTo>
                    <a:pt x="889" y="0"/>
                  </a:lnTo>
                  <a:lnTo>
                    <a:pt x="896" y="1"/>
                  </a:lnTo>
                  <a:lnTo>
                    <a:pt x="904" y="3"/>
                  </a:lnTo>
                  <a:lnTo>
                    <a:pt x="911" y="6"/>
                  </a:lnTo>
                  <a:lnTo>
                    <a:pt x="918" y="9"/>
                  </a:lnTo>
                  <a:lnTo>
                    <a:pt x="925" y="14"/>
                  </a:lnTo>
                  <a:lnTo>
                    <a:pt x="930" y="18"/>
                  </a:lnTo>
                  <a:lnTo>
                    <a:pt x="936" y="23"/>
                  </a:lnTo>
                  <a:lnTo>
                    <a:pt x="941" y="29"/>
                  </a:lnTo>
                  <a:lnTo>
                    <a:pt x="945" y="34"/>
                  </a:lnTo>
                  <a:lnTo>
                    <a:pt x="950" y="41"/>
                  </a:lnTo>
                  <a:lnTo>
                    <a:pt x="952" y="48"/>
                  </a:lnTo>
                  <a:lnTo>
                    <a:pt x="955" y="55"/>
                  </a:lnTo>
                  <a:lnTo>
                    <a:pt x="957" y="62"/>
                  </a:lnTo>
                  <a:lnTo>
                    <a:pt x="958" y="70"/>
                  </a:lnTo>
                  <a:lnTo>
                    <a:pt x="959" y="78"/>
                  </a:lnTo>
                  <a:lnTo>
                    <a:pt x="959" y="1091"/>
                  </a:lnTo>
                  <a:lnTo>
                    <a:pt x="959" y="1091"/>
                  </a:lnTo>
                  <a:lnTo>
                    <a:pt x="958" y="1099"/>
                  </a:lnTo>
                  <a:lnTo>
                    <a:pt x="957" y="1107"/>
                  </a:lnTo>
                  <a:lnTo>
                    <a:pt x="955" y="1114"/>
                  </a:lnTo>
                  <a:lnTo>
                    <a:pt x="952" y="1120"/>
                  </a:lnTo>
                  <a:lnTo>
                    <a:pt x="950" y="1127"/>
                  </a:lnTo>
                  <a:lnTo>
                    <a:pt x="945" y="1134"/>
                  </a:lnTo>
                  <a:lnTo>
                    <a:pt x="941" y="1140"/>
                  </a:lnTo>
                  <a:lnTo>
                    <a:pt x="936" y="1145"/>
                  </a:lnTo>
                  <a:lnTo>
                    <a:pt x="930" y="1150"/>
                  </a:lnTo>
                  <a:lnTo>
                    <a:pt x="925" y="1155"/>
                  </a:lnTo>
                  <a:lnTo>
                    <a:pt x="918" y="1159"/>
                  </a:lnTo>
                  <a:lnTo>
                    <a:pt x="911" y="1163"/>
                  </a:lnTo>
                  <a:lnTo>
                    <a:pt x="904" y="1165"/>
                  </a:lnTo>
                  <a:lnTo>
                    <a:pt x="896" y="1167"/>
                  </a:lnTo>
                  <a:lnTo>
                    <a:pt x="889" y="1168"/>
                  </a:lnTo>
                  <a:lnTo>
                    <a:pt x="881" y="1168"/>
                  </a:lnTo>
                  <a:lnTo>
                    <a:pt x="78" y="1168"/>
                  </a:lnTo>
                  <a:lnTo>
                    <a:pt x="78" y="1168"/>
                  </a:lnTo>
                  <a:lnTo>
                    <a:pt x="70" y="1168"/>
                  </a:lnTo>
                  <a:lnTo>
                    <a:pt x="62" y="1167"/>
                  </a:lnTo>
                  <a:lnTo>
                    <a:pt x="55" y="1165"/>
                  </a:lnTo>
                  <a:lnTo>
                    <a:pt x="47" y="1163"/>
                  </a:lnTo>
                  <a:lnTo>
                    <a:pt x="40" y="1159"/>
                  </a:lnTo>
                  <a:lnTo>
                    <a:pt x="34" y="1155"/>
                  </a:lnTo>
                  <a:lnTo>
                    <a:pt x="28" y="1150"/>
                  </a:lnTo>
                  <a:lnTo>
                    <a:pt x="23" y="1145"/>
                  </a:lnTo>
                  <a:lnTo>
                    <a:pt x="17" y="1140"/>
                  </a:lnTo>
                  <a:lnTo>
                    <a:pt x="13" y="1134"/>
                  </a:lnTo>
                  <a:lnTo>
                    <a:pt x="9" y="1127"/>
                  </a:lnTo>
                  <a:lnTo>
                    <a:pt x="6" y="1120"/>
                  </a:lnTo>
                  <a:lnTo>
                    <a:pt x="4" y="1114"/>
                  </a:lnTo>
                  <a:lnTo>
                    <a:pt x="1" y="1107"/>
                  </a:lnTo>
                  <a:lnTo>
                    <a:pt x="0" y="1099"/>
                  </a:lnTo>
                  <a:lnTo>
                    <a:pt x="0" y="1091"/>
                  </a:lnTo>
                  <a:lnTo>
                    <a:pt x="0" y="307"/>
                  </a:lnTo>
                  <a:lnTo>
                    <a:pt x="0" y="307"/>
                  </a:lnTo>
                  <a:lnTo>
                    <a:pt x="0" y="300"/>
                  </a:lnTo>
                  <a:lnTo>
                    <a:pt x="1" y="292"/>
                  </a:lnTo>
                  <a:lnTo>
                    <a:pt x="4" y="284"/>
                  </a:lnTo>
                  <a:lnTo>
                    <a:pt x="6" y="277"/>
                  </a:lnTo>
                  <a:lnTo>
                    <a:pt x="9" y="270"/>
                  </a:lnTo>
                  <a:lnTo>
                    <a:pt x="13" y="265"/>
                  </a:lnTo>
                  <a:lnTo>
                    <a:pt x="17" y="258"/>
                  </a:lnTo>
                  <a:lnTo>
                    <a:pt x="23" y="252"/>
                  </a:lnTo>
                  <a:lnTo>
                    <a:pt x="23" y="252"/>
                  </a:lnTo>
                  <a:close/>
                  <a:moveTo>
                    <a:pt x="279" y="329"/>
                  </a:moveTo>
                  <a:lnTo>
                    <a:pt x="82" y="329"/>
                  </a:lnTo>
                  <a:lnTo>
                    <a:pt x="82" y="1086"/>
                  </a:lnTo>
                  <a:lnTo>
                    <a:pt x="877" y="1086"/>
                  </a:lnTo>
                  <a:lnTo>
                    <a:pt x="877" y="82"/>
                  </a:lnTo>
                  <a:lnTo>
                    <a:pt x="343" y="82"/>
                  </a:lnTo>
                  <a:lnTo>
                    <a:pt x="343" y="266"/>
                  </a:lnTo>
                  <a:lnTo>
                    <a:pt x="343" y="266"/>
                  </a:lnTo>
                  <a:lnTo>
                    <a:pt x="340" y="278"/>
                  </a:lnTo>
                  <a:lnTo>
                    <a:pt x="337" y="291"/>
                  </a:lnTo>
                  <a:lnTo>
                    <a:pt x="331" y="301"/>
                  </a:lnTo>
                  <a:lnTo>
                    <a:pt x="323" y="310"/>
                  </a:lnTo>
                  <a:lnTo>
                    <a:pt x="314" y="318"/>
                  </a:lnTo>
                  <a:lnTo>
                    <a:pt x="304" y="324"/>
                  </a:lnTo>
                  <a:lnTo>
                    <a:pt x="291" y="327"/>
                  </a:lnTo>
                  <a:lnTo>
                    <a:pt x="279" y="329"/>
                  </a:lnTo>
                  <a:lnTo>
                    <a:pt x="279" y="329"/>
                  </a:lnTo>
                  <a:close/>
                  <a:moveTo>
                    <a:pt x="119" y="274"/>
                  </a:moveTo>
                  <a:lnTo>
                    <a:pt x="279" y="274"/>
                  </a:lnTo>
                  <a:lnTo>
                    <a:pt x="279" y="274"/>
                  </a:lnTo>
                  <a:lnTo>
                    <a:pt x="282" y="274"/>
                  </a:lnTo>
                  <a:lnTo>
                    <a:pt x="286" y="272"/>
                  </a:lnTo>
                  <a:lnTo>
                    <a:pt x="287" y="269"/>
                  </a:lnTo>
                  <a:lnTo>
                    <a:pt x="288" y="266"/>
                  </a:lnTo>
                  <a:lnTo>
                    <a:pt x="288" y="104"/>
                  </a:lnTo>
                  <a:lnTo>
                    <a:pt x="119" y="274"/>
                  </a:lnTo>
                  <a:lnTo>
                    <a:pt x="119" y="274"/>
                  </a:lnTo>
                  <a:close/>
                  <a:moveTo>
                    <a:pt x="475" y="881"/>
                  </a:moveTo>
                  <a:lnTo>
                    <a:pt x="381" y="881"/>
                  </a:lnTo>
                  <a:lnTo>
                    <a:pt x="381" y="881"/>
                  </a:lnTo>
                  <a:lnTo>
                    <a:pt x="379" y="891"/>
                  </a:lnTo>
                  <a:lnTo>
                    <a:pt x="377" y="900"/>
                  </a:lnTo>
                  <a:lnTo>
                    <a:pt x="373" y="909"/>
                  </a:lnTo>
                  <a:lnTo>
                    <a:pt x="370" y="918"/>
                  </a:lnTo>
                  <a:lnTo>
                    <a:pt x="364" y="926"/>
                  </a:lnTo>
                  <a:lnTo>
                    <a:pt x="360" y="934"/>
                  </a:lnTo>
                  <a:lnTo>
                    <a:pt x="354" y="942"/>
                  </a:lnTo>
                  <a:lnTo>
                    <a:pt x="347" y="949"/>
                  </a:lnTo>
                  <a:lnTo>
                    <a:pt x="347" y="949"/>
                  </a:lnTo>
                  <a:lnTo>
                    <a:pt x="338" y="957"/>
                  </a:lnTo>
                  <a:lnTo>
                    <a:pt x="329" y="964"/>
                  </a:lnTo>
                  <a:lnTo>
                    <a:pt x="319" y="971"/>
                  </a:lnTo>
                  <a:lnTo>
                    <a:pt x="308" y="975"/>
                  </a:lnTo>
                  <a:lnTo>
                    <a:pt x="297" y="980"/>
                  </a:lnTo>
                  <a:lnTo>
                    <a:pt x="284" y="983"/>
                  </a:lnTo>
                  <a:lnTo>
                    <a:pt x="273" y="985"/>
                  </a:lnTo>
                  <a:lnTo>
                    <a:pt x="260" y="986"/>
                  </a:lnTo>
                  <a:lnTo>
                    <a:pt x="260" y="986"/>
                  </a:lnTo>
                  <a:lnTo>
                    <a:pt x="248" y="985"/>
                  </a:lnTo>
                  <a:lnTo>
                    <a:pt x="235" y="983"/>
                  </a:lnTo>
                  <a:lnTo>
                    <a:pt x="224" y="980"/>
                  </a:lnTo>
                  <a:lnTo>
                    <a:pt x="212" y="975"/>
                  </a:lnTo>
                  <a:lnTo>
                    <a:pt x="201" y="971"/>
                  </a:lnTo>
                  <a:lnTo>
                    <a:pt x="191" y="964"/>
                  </a:lnTo>
                  <a:lnTo>
                    <a:pt x="182" y="957"/>
                  </a:lnTo>
                  <a:lnTo>
                    <a:pt x="173" y="949"/>
                  </a:lnTo>
                  <a:lnTo>
                    <a:pt x="173" y="949"/>
                  </a:lnTo>
                  <a:lnTo>
                    <a:pt x="165" y="940"/>
                  </a:lnTo>
                  <a:lnTo>
                    <a:pt x="158" y="931"/>
                  </a:lnTo>
                  <a:lnTo>
                    <a:pt x="152" y="921"/>
                  </a:lnTo>
                  <a:lnTo>
                    <a:pt x="146" y="909"/>
                  </a:lnTo>
                  <a:lnTo>
                    <a:pt x="143" y="898"/>
                  </a:lnTo>
                  <a:lnTo>
                    <a:pt x="139" y="886"/>
                  </a:lnTo>
                  <a:lnTo>
                    <a:pt x="137" y="874"/>
                  </a:lnTo>
                  <a:lnTo>
                    <a:pt x="137" y="861"/>
                  </a:lnTo>
                  <a:lnTo>
                    <a:pt x="137" y="861"/>
                  </a:lnTo>
                  <a:lnTo>
                    <a:pt x="137" y="849"/>
                  </a:lnTo>
                  <a:lnTo>
                    <a:pt x="139" y="836"/>
                  </a:lnTo>
                  <a:lnTo>
                    <a:pt x="143" y="825"/>
                  </a:lnTo>
                  <a:lnTo>
                    <a:pt x="146" y="813"/>
                  </a:lnTo>
                  <a:lnTo>
                    <a:pt x="152" y="802"/>
                  </a:lnTo>
                  <a:lnTo>
                    <a:pt x="158" y="792"/>
                  </a:lnTo>
                  <a:lnTo>
                    <a:pt x="165" y="783"/>
                  </a:lnTo>
                  <a:lnTo>
                    <a:pt x="173" y="774"/>
                  </a:lnTo>
                  <a:lnTo>
                    <a:pt x="173" y="774"/>
                  </a:lnTo>
                  <a:lnTo>
                    <a:pt x="179" y="767"/>
                  </a:lnTo>
                  <a:lnTo>
                    <a:pt x="187" y="761"/>
                  </a:lnTo>
                  <a:lnTo>
                    <a:pt x="195" y="755"/>
                  </a:lnTo>
                  <a:lnTo>
                    <a:pt x="203" y="751"/>
                  </a:lnTo>
                  <a:lnTo>
                    <a:pt x="212" y="747"/>
                  </a:lnTo>
                  <a:lnTo>
                    <a:pt x="222" y="744"/>
                  </a:lnTo>
                  <a:lnTo>
                    <a:pt x="231" y="740"/>
                  </a:lnTo>
                  <a:lnTo>
                    <a:pt x="241" y="738"/>
                  </a:lnTo>
                  <a:lnTo>
                    <a:pt x="206" y="662"/>
                  </a:lnTo>
                  <a:lnTo>
                    <a:pt x="206" y="662"/>
                  </a:lnTo>
                  <a:lnTo>
                    <a:pt x="205" y="657"/>
                  </a:lnTo>
                  <a:lnTo>
                    <a:pt x="203" y="653"/>
                  </a:lnTo>
                  <a:lnTo>
                    <a:pt x="205" y="647"/>
                  </a:lnTo>
                  <a:lnTo>
                    <a:pt x="206" y="642"/>
                  </a:lnTo>
                  <a:lnTo>
                    <a:pt x="209" y="639"/>
                  </a:lnTo>
                  <a:lnTo>
                    <a:pt x="214" y="636"/>
                  </a:lnTo>
                  <a:lnTo>
                    <a:pt x="220" y="634"/>
                  </a:lnTo>
                  <a:lnTo>
                    <a:pt x="227" y="636"/>
                  </a:lnTo>
                  <a:lnTo>
                    <a:pt x="258" y="642"/>
                  </a:lnTo>
                  <a:lnTo>
                    <a:pt x="258" y="642"/>
                  </a:lnTo>
                  <a:lnTo>
                    <a:pt x="264" y="617"/>
                  </a:lnTo>
                  <a:lnTo>
                    <a:pt x="272" y="593"/>
                  </a:lnTo>
                  <a:lnTo>
                    <a:pt x="280" y="570"/>
                  </a:lnTo>
                  <a:lnTo>
                    <a:pt x="290" y="548"/>
                  </a:lnTo>
                  <a:lnTo>
                    <a:pt x="302" y="527"/>
                  </a:lnTo>
                  <a:lnTo>
                    <a:pt x="314" y="507"/>
                  </a:lnTo>
                  <a:lnTo>
                    <a:pt x="328" y="487"/>
                  </a:lnTo>
                  <a:lnTo>
                    <a:pt x="343" y="470"/>
                  </a:lnTo>
                  <a:lnTo>
                    <a:pt x="343" y="470"/>
                  </a:lnTo>
                  <a:lnTo>
                    <a:pt x="360" y="452"/>
                  </a:lnTo>
                  <a:lnTo>
                    <a:pt x="378" y="436"/>
                  </a:lnTo>
                  <a:lnTo>
                    <a:pt x="396" y="421"/>
                  </a:lnTo>
                  <a:lnTo>
                    <a:pt x="416" y="407"/>
                  </a:lnTo>
                  <a:lnTo>
                    <a:pt x="436" y="396"/>
                  </a:lnTo>
                  <a:lnTo>
                    <a:pt x="458" y="386"/>
                  </a:lnTo>
                  <a:lnTo>
                    <a:pt x="480" y="378"/>
                  </a:lnTo>
                  <a:lnTo>
                    <a:pt x="502" y="372"/>
                  </a:lnTo>
                  <a:lnTo>
                    <a:pt x="502" y="292"/>
                  </a:lnTo>
                  <a:lnTo>
                    <a:pt x="502" y="292"/>
                  </a:lnTo>
                  <a:lnTo>
                    <a:pt x="502" y="286"/>
                  </a:lnTo>
                  <a:lnTo>
                    <a:pt x="505" y="282"/>
                  </a:lnTo>
                  <a:lnTo>
                    <a:pt x="507" y="277"/>
                  </a:lnTo>
                  <a:lnTo>
                    <a:pt x="512" y="273"/>
                  </a:lnTo>
                  <a:lnTo>
                    <a:pt x="516" y="269"/>
                  </a:lnTo>
                  <a:lnTo>
                    <a:pt x="521" y="267"/>
                  </a:lnTo>
                  <a:lnTo>
                    <a:pt x="526" y="266"/>
                  </a:lnTo>
                  <a:lnTo>
                    <a:pt x="531" y="265"/>
                  </a:lnTo>
                  <a:lnTo>
                    <a:pt x="795" y="265"/>
                  </a:lnTo>
                  <a:lnTo>
                    <a:pt x="795" y="265"/>
                  </a:lnTo>
                  <a:lnTo>
                    <a:pt x="800" y="266"/>
                  </a:lnTo>
                  <a:lnTo>
                    <a:pt x="805" y="267"/>
                  </a:lnTo>
                  <a:lnTo>
                    <a:pt x="809" y="269"/>
                  </a:lnTo>
                  <a:lnTo>
                    <a:pt x="814" y="273"/>
                  </a:lnTo>
                  <a:lnTo>
                    <a:pt x="817" y="277"/>
                  </a:lnTo>
                  <a:lnTo>
                    <a:pt x="820" y="282"/>
                  </a:lnTo>
                  <a:lnTo>
                    <a:pt x="821" y="286"/>
                  </a:lnTo>
                  <a:lnTo>
                    <a:pt x="822" y="292"/>
                  </a:lnTo>
                  <a:lnTo>
                    <a:pt x="822" y="484"/>
                  </a:lnTo>
                  <a:lnTo>
                    <a:pt x="822" y="484"/>
                  </a:lnTo>
                  <a:lnTo>
                    <a:pt x="821" y="489"/>
                  </a:lnTo>
                  <a:lnTo>
                    <a:pt x="820" y="494"/>
                  </a:lnTo>
                  <a:lnTo>
                    <a:pt x="817" y="499"/>
                  </a:lnTo>
                  <a:lnTo>
                    <a:pt x="814" y="503"/>
                  </a:lnTo>
                  <a:lnTo>
                    <a:pt x="809" y="507"/>
                  </a:lnTo>
                  <a:lnTo>
                    <a:pt x="805" y="509"/>
                  </a:lnTo>
                  <a:lnTo>
                    <a:pt x="800" y="511"/>
                  </a:lnTo>
                  <a:lnTo>
                    <a:pt x="795" y="511"/>
                  </a:lnTo>
                  <a:lnTo>
                    <a:pt x="708" y="511"/>
                  </a:lnTo>
                  <a:lnTo>
                    <a:pt x="708" y="511"/>
                  </a:lnTo>
                  <a:lnTo>
                    <a:pt x="710" y="513"/>
                  </a:lnTo>
                  <a:lnTo>
                    <a:pt x="766" y="584"/>
                  </a:lnTo>
                  <a:lnTo>
                    <a:pt x="766" y="584"/>
                  </a:lnTo>
                  <a:lnTo>
                    <a:pt x="768" y="588"/>
                  </a:lnTo>
                  <a:lnTo>
                    <a:pt x="771" y="593"/>
                  </a:lnTo>
                  <a:lnTo>
                    <a:pt x="771" y="598"/>
                  </a:lnTo>
                  <a:lnTo>
                    <a:pt x="771" y="604"/>
                  </a:lnTo>
                  <a:lnTo>
                    <a:pt x="767" y="608"/>
                  </a:lnTo>
                  <a:lnTo>
                    <a:pt x="764" y="613"/>
                  </a:lnTo>
                  <a:lnTo>
                    <a:pt x="758" y="615"/>
                  </a:lnTo>
                  <a:lnTo>
                    <a:pt x="751" y="616"/>
                  </a:lnTo>
                  <a:lnTo>
                    <a:pt x="717" y="616"/>
                  </a:lnTo>
                  <a:lnTo>
                    <a:pt x="717" y="738"/>
                  </a:lnTo>
                  <a:lnTo>
                    <a:pt x="717" y="738"/>
                  </a:lnTo>
                  <a:lnTo>
                    <a:pt x="726" y="740"/>
                  </a:lnTo>
                  <a:lnTo>
                    <a:pt x="736" y="743"/>
                  </a:lnTo>
                  <a:lnTo>
                    <a:pt x="745" y="746"/>
                  </a:lnTo>
                  <a:lnTo>
                    <a:pt x="755" y="751"/>
                  </a:lnTo>
                  <a:lnTo>
                    <a:pt x="763" y="755"/>
                  </a:lnTo>
                  <a:lnTo>
                    <a:pt x="771" y="761"/>
                  </a:lnTo>
                  <a:lnTo>
                    <a:pt x="779" y="767"/>
                  </a:lnTo>
                  <a:lnTo>
                    <a:pt x="785" y="774"/>
                  </a:lnTo>
                  <a:lnTo>
                    <a:pt x="785" y="774"/>
                  </a:lnTo>
                  <a:lnTo>
                    <a:pt x="793" y="783"/>
                  </a:lnTo>
                  <a:lnTo>
                    <a:pt x="800" y="792"/>
                  </a:lnTo>
                  <a:lnTo>
                    <a:pt x="807" y="802"/>
                  </a:lnTo>
                  <a:lnTo>
                    <a:pt x="812" y="813"/>
                  </a:lnTo>
                  <a:lnTo>
                    <a:pt x="816" y="825"/>
                  </a:lnTo>
                  <a:lnTo>
                    <a:pt x="820" y="836"/>
                  </a:lnTo>
                  <a:lnTo>
                    <a:pt x="821" y="849"/>
                  </a:lnTo>
                  <a:lnTo>
                    <a:pt x="822" y="861"/>
                  </a:lnTo>
                  <a:lnTo>
                    <a:pt x="822" y="861"/>
                  </a:lnTo>
                  <a:lnTo>
                    <a:pt x="821" y="874"/>
                  </a:lnTo>
                  <a:lnTo>
                    <a:pt x="820" y="886"/>
                  </a:lnTo>
                  <a:lnTo>
                    <a:pt x="816" y="898"/>
                  </a:lnTo>
                  <a:lnTo>
                    <a:pt x="812" y="909"/>
                  </a:lnTo>
                  <a:lnTo>
                    <a:pt x="807" y="921"/>
                  </a:lnTo>
                  <a:lnTo>
                    <a:pt x="800" y="931"/>
                  </a:lnTo>
                  <a:lnTo>
                    <a:pt x="793" y="940"/>
                  </a:lnTo>
                  <a:lnTo>
                    <a:pt x="785" y="949"/>
                  </a:lnTo>
                  <a:lnTo>
                    <a:pt x="785" y="949"/>
                  </a:lnTo>
                  <a:lnTo>
                    <a:pt x="777" y="957"/>
                  </a:lnTo>
                  <a:lnTo>
                    <a:pt x="767" y="964"/>
                  </a:lnTo>
                  <a:lnTo>
                    <a:pt x="757" y="971"/>
                  </a:lnTo>
                  <a:lnTo>
                    <a:pt x="747" y="975"/>
                  </a:lnTo>
                  <a:lnTo>
                    <a:pt x="735" y="980"/>
                  </a:lnTo>
                  <a:lnTo>
                    <a:pt x="724" y="983"/>
                  </a:lnTo>
                  <a:lnTo>
                    <a:pt x="711" y="985"/>
                  </a:lnTo>
                  <a:lnTo>
                    <a:pt x="699" y="986"/>
                  </a:lnTo>
                  <a:lnTo>
                    <a:pt x="699" y="986"/>
                  </a:lnTo>
                  <a:lnTo>
                    <a:pt x="686" y="985"/>
                  </a:lnTo>
                  <a:lnTo>
                    <a:pt x="674" y="983"/>
                  </a:lnTo>
                  <a:lnTo>
                    <a:pt x="662" y="980"/>
                  </a:lnTo>
                  <a:lnTo>
                    <a:pt x="651" y="975"/>
                  </a:lnTo>
                  <a:lnTo>
                    <a:pt x="640" y="971"/>
                  </a:lnTo>
                  <a:lnTo>
                    <a:pt x="630" y="964"/>
                  </a:lnTo>
                  <a:lnTo>
                    <a:pt x="620" y="957"/>
                  </a:lnTo>
                  <a:lnTo>
                    <a:pt x="612" y="949"/>
                  </a:lnTo>
                  <a:lnTo>
                    <a:pt x="612" y="949"/>
                  </a:lnTo>
                  <a:lnTo>
                    <a:pt x="605" y="941"/>
                  </a:lnTo>
                  <a:lnTo>
                    <a:pt x="598" y="933"/>
                  </a:lnTo>
                  <a:lnTo>
                    <a:pt x="593" y="925"/>
                  </a:lnTo>
                  <a:lnTo>
                    <a:pt x="588" y="915"/>
                  </a:lnTo>
                  <a:lnTo>
                    <a:pt x="583" y="906"/>
                  </a:lnTo>
                  <a:lnTo>
                    <a:pt x="580" y="896"/>
                  </a:lnTo>
                  <a:lnTo>
                    <a:pt x="578" y="885"/>
                  </a:lnTo>
                  <a:lnTo>
                    <a:pt x="577" y="875"/>
                  </a:lnTo>
                  <a:lnTo>
                    <a:pt x="505" y="930"/>
                  </a:lnTo>
                  <a:lnTo>
                    <a:pt x="505" y="930"/>
                  </a:lnTo>
                  <a:lnTo>
                    <a:pt x="500" y="933"/>
                  </a:lnTo>
                  <a:lnTo>
                    <a:pt x="496" y="936"/>
                  </a:lnTo>
                  <a:lnTo>
                    <a:pt x="491" y="936"/>
                  </a:lnTo>
                  <a:lnTo>
                    <a:pt x="486" y="934"/>
                  </a:lnTo>
                  <a:lnTo>
                    <a:pt x="482" y="932"/>
                  </a:lnTo>
                  <a:lnTo>
                    <a:pt x="478" y="929"/>
                  </a:lnTo>
                  <a:lnTo>
                    <a:pt x="476" y="923"/>
                  </a:lnTo>
                  <a:lnTo>
                    <a:pt x="475" y="915"/>
                  </a:lnTo>
                  <a:lnTo>
                    <a:pt x="475" y="881"/>
                  </a:lnTo>
                  <a:lnTo>
                    <a:pt x="475" y="881"/>
                  </a:lnTo>
                  <a:close/>
                  <a:moveTo>
                    <a:pt x="502" y="410"/>
                  </a:moveTo>
                  <a:lnTo>
                    <a:pt x="502" y="410"/>
                  </a:lnTo>
                  <a:lnTo>
                    <a:pt x="483" y="415"/>
                  </a:lnTo>
                  <a:lnTo>
                    <a:pt x="466" y="422"/>
                  </a:lnTo>
                  <a:lnTo>
                    <a:pt x="448" y="431"/>
                  </a:lnTo>
                  <a:lnTo>
                    <a:pt x="430" y="442"/>
                  </a:lnTo>
                  <a:lnTo>
                    <a:pt x="415" y="452"/>
                  </a:lnTo>
                  <a:lnTo>
                    <a:pt x="400" y="464"/>
                  </a:lnTo>
                  <a:lnTo>
                    <a:pt x="384" y="479"/>
                  </a:lnTo>
                  <a:lnTo>
                    <a:pt x="370" y="494"/>
                  </a:lnTo>
                  <a:lnTo>
                    <a:pt x="370" y="494"/>
                  </a:lnTo>
                  <a:lnTo>
                    <a:pt x="356" y="510"/>
                  </a:lnTo>
                  <a:lnTo>
                    <a:pt x="344" y="527"/>
                  </a:lnTo>
                  <a:lnTo>
                    <a:pt x="332" y="545"/>
                  </a:lnTo>
                  <a:lnTo>
                    <a:pt x="322" y="565"/>
                  </a:lnTo>
                  <a:lnTo>
                    <a:pt x="313" y="585"/>
                  </a:lnTo>
                  <a:lnTo>
                    <a:pt x="305" y="606"/>
                  </a:lnTo>
                  <a:lnTo>
                    <a:pt x="298" y="628"/>
                  </a:lnTo>
                  <a:lnTo>
                    <a:pt x="294" y="650"/>
                  </a:lnTo>
                  <a:lnTo>
                    <a:pt x="331" y="659"/>
                  </a:lnTo>
                  <a:lnTo>
                    <a:pt x="331" y="659"/>
                  </a:lnTo>
                  <a:lnTo>
                    <a:pt x="337" y="662"/>
                  </a:lnTo>
                  <a:lnTo>
                    <a:pt x="341" y="665"/>
                  </a:lnTo>
                  <a:lnTo>
                    <a:pt x="344" y="670"/>
                  </a:lnTo>
                  <a:lnTo>
                    <a:pt x="346" y="674"/>
                  </a:lnTo>
                  <a:lnTo>
                    <a:pt x="345" y="679"/>
                  </a:lnTo>
                  <a:lnTo>
                    <a:pt x="344" y="685"/>
                  </a:lnTo>
                  <a:lnTo>
                    <a:pt x="341" y="689"/>
                  </a:lnTo>
                  <a:lnTo>
                    <a:pt x="338" y="693"/>
                  </a:lnTo>
                  <a:lnTo>
                    <a:pt x="282" y="739"/>
                  </a:lnTo>
                  <a:lnTo>
                    <a:pt x="282" y="739"/>
                  </a:lnTo>
                  <a:lnTo>
                    <a:pt x="291" y="742"/>
                  </a:lnTo>
                  <a:lnTo>
                    <a:pt x="300" y="744"/>
                  </a:lnTo>
                  <a:lnTo>
                    <a:pt x="308" y="747"/>
                  </a:lnTo>
                  <a:lnTo>
                    <a:pt x="317" y="752"/>
                  </a:lnTo>
                  <a:lnTo>
                    <a:pt x="325" y="756"/>
                  </a:lnTo>
                  <a:lnTo>
                    <a:pt x="333" y="761"/>
                  </a:lnTo>
                  <a:lnTo>
                    <a:pt x="340" y="767"/>
                  </a:lnTo>
                  <a:lnTo>
                    <a:pt x="347" y="774"/>
                  </a:lnTo>
                  <a:lnTo>
                    <a:pt x="347" y="774"/>
                  </a:lnTo>
                  <a:lnTo>
                    <a:pt x="354" y="780"/>
                  </a:lnTo>
                  <a:lnTo>
                    <a:pt x="360" y="788"/>
                  </a:lnTo>
                  <a:lnTo>
                    <a:pt x="365" y="796"/>
                  </a:lnTo>
                  <a:lnTo>
                    <a:pt x="370" y="805"/>
                  </a:lnTo>
                  <a:lnTo>
                    <a:pt x="375" y="815"/>
                  </a:lnTo>
                  <a:lnTo>
                    <a:pt x="378" y="824"/>
                  </a:lnTo>
                  <a:lnTo>
                    <a:pt x="380" y="834"/>
                  </a:lnTo>
                  <a:lnTo>
                    <a:pt x="381" y="844"/>
                  </a:lnTo>
                  <a:lnTo>
                    <a:pt x="475" y="844"/>
                  </a:lnTo>
                  <a:lnTo>
                    <a:pt x="475" y="808"/>
                  </a:lnTo>
                  <a:lnTo>
                    <a:pt x="475" y="808"/>
                  </a:lnTo>
                  <a:lnTo>
                    <a:pt x="475" y="801"/>
                  </a:lnTo>
                  <a:lnTo>
                    <a:pt x="477" y="796"/>
                  </a:lnTo>
                  <a:lnTo>
                    <a:pt x="481" y="793"/>
                  </a:lnTo>
                  <a:lnTo>
                    <a:pt x="485" y="791"/>
                  </a:lnTo>
                  <a:lnTo>
                    <a:pt x="490" y="790"/>
                  </a:lnTo>
                  <a:lnTo>
                    <a:pt x="496" y="790"/>
                  </a:lnTo>
                  <a:lnTo>
                    <a:pt x="500" y="792"/>
                  </a:lnTo>
                  <a:lnTo>
                    <a:pt x="505" y="794"/>
                  </a:lnTo>
                  <a:lnTo>
                    <a:pt x="577" y="850"/>
                  </a:lnTo>
                  <a:lnTo>
                    <a:pt x="577" y="850"/>
                  </a:lnTo>
                  <a:lnTo>
                    <a:pt x="578" y="839"/>
                  </a:lnTo>
                  <a:lnTo>
                    <a:pt x="580" y="828"/>
                  </a:lnTo>
                  <a:lnTo>
                    <a:pt x="583" y="818"/>
                  </a:lnTo>
                  <a:lnTo>
                    <a:pt x="588" y="808"/>
                  </a:lnTo>
                  <a:lnTo>
                    <a:pt x="593" y="799"/>
                  </a:lnTo>
                  <a:lnTo>
                    <a:pt x="598" y="790"/>
                  </a:lnTo>
                  <a:lnTo>
                    <a:pt x="604" y="782"/>
                  </a:lnTo>
                  <a:lnTo>
                    <a:pt x="612" y="774"/>
                  </a:lnTo>
                  <a:lnTo>
                    <a:pt x="612" y="774"/>
                  </a:lnTo>
                  <a:lnTo>
                    <a:pt x="619" y="767"/>
                  </a:lnTo>
                  <a:lnTo>
                    <a:pt x="627" y="761"/>
                  </a:lnTo>
                  <a:lnTo>
                    <a:pt x="635" y="755"/>
                  </a:lnTo>
                  <a:lnTo>
                    <a:pt x="643" y="751"/>
                  </a:lnTo>
                  <a:lnTo>
                    <a:pt x="652" y="746"/>
                  </a:lnTo>
                  <a:lnTo>
                    <a:pt x="661" y="743"/>
                  </a:lnTo>
                  <a:lnTo>
                    <a:pt x="670" y="740"/>
                  </a:lnTo>
                  <a:lnTo>
                    <a:pt x="680" y="738"/>
                  </a:lnTo>
                  <a:lnTo>
                    <a:pt x="680" y="616"/>
                  </a:lnTo>
                  <a:lnTo>
                    <a:pt x="644" y="616"/>
                  </a:lnTo>
                  <a:lnTo>
                    <a:pt x="644" y="616"/>
                  </a:lnTo>
                  <a:lnTo>
                    <a:pt x="638" y="615"/>
                  </a:lnTo>
                  <a:lnTo>
                    <a:pt x="632" y="613"/>
                  </a:lnTo>
                  <a:lnTo>
                    <a:pt x="629" y="609"/>
                  </a:lnTo>
                  <a:lnTo>
                    <a:pt x="627" y="605"/>
                  </a:lnTo>
                  <a:lnTo>
                    <a:pt x="627" y="599"/>
                  </a:lnTo>
                  <a:lnTo>
                    <a:pt x="627" y="593"/>
                  </a:lnTo>
                  <a:lnTo>
                    <a:pt x="628" y="589"/>
                  </a:lnTo>
                  <a:lnTo>
                    <a:pt x="631" y="584"/>
                  </a:lnTo>
                  <a:lnTo>
                    <a:pt x="686" y="513"/>
                  </a:lnTo>
                  <a:lnTo>
                    <a:pt x="686" y="513"/>
                  </a:lnTo>
                  <a:lnTo>
                    <a:pt x="688" y="511"/>
                  </a:lnTo>
                  <a:lnTo>
                    <a:pt x="530" y="511"/>
                  </a:lnTo>
                  <a:lnTo>
                    <a:pt x="530" y="511"/>
                  </a:lnTo>
                  <a:lnTo>
                    <a:pt x="524" y="510"/>
                  </a:lnTo>
                  <a:lnTo>
                    <a:pt x="518" y="509"/>
                  </a:lnTo>
                  <a:lnTo>
                    <a:pt x="514" y="507"/>
                  </a:lnTo>
                  <a:lnTo>
                    <a:pt x="510" y="503"/>
                  </a:lnTo>
                  <a:lnTo>
                    <a:pt x="507" y="500"/>
                  </a:lnTo>
                  <a:lnTo>
                    <a:pt x="505" y="495"/>
                  </a:lnTo>
                  <a:lnTo>
                    <a:pt x="502" y="489"/>
                  </a:lnTo>
                  <a:lnTo>
                    <a:pt x="502" y="484"/>
                  </a:lnTo>
                  <a:lnTo>
                    <a:pt x="502" y="410"/>
                  </a:lnTo>
                  <a:lnTo>
                    <a:pt x="502" y="410"/>
                  </a:lnTo>
                  <a:close/>
                  <a:moveTo>
                    <a:pt x="767" y="319"/>
                  </a:moveTo>
                  <a:lnTo>
                    <a:pt x="557" y="319"/>
                  </a:lnTo>
                  <a:lnTo>
                    <a:pt x="557" y="456"/>
                  </a:lnTo>
                  <a:lnTo>
                    <a:pt x="767" y="456"/>
                  </a:lnTo>
                  <a:lnTo>
                    <a:pt x="767" y="319"/>
                  </a:lnTo>
                  <a:lnTo>
                    <a:pt x="767" y="319"/>
                  </a:lnTo>
                  <a:close/>
                  <a:moveTo>
                    <a:pt x="748" y="812"/>
                  </a:moveTo>
                  <a:lnTo>
                    <a:pt x="748" y="812"/>
                  </a:lnTo>
                  <a:lnTo>
                    <a:pt x="737" y="804"/>
                  </a:lnTo>
                  <a:lnTo>
                    <a:pt x="725" y="798"/>
                  </a:lnTo>
                  <a:lnTo>
                    <a:pt x="719" y="795"/>
                  </a:lnTo>
                  <a:lnTo>
                    <a:pt x="712" y="793"/>
                  </a:lnTo>
                  <a:lnTo>
                    <a:pt x="706" y="792"/>
                  </a:lnTo>
                  <a:lnTo>
                    <a:pt x="699" y="792"/>
                  </a:lnTo>
                  <a:lnTo>
                    <a:pt x="699" y="792"/>
                  </a:lnTo>
                  <a:lnTo>
                    <a:pt x="692" y="792"/>
                  </a:lnTo>
                  <a:lnTo>
                    <a:pt x="685" y="793"/>
                  </a:lnTo>
                  <a:lnTo>
                    <a:pt x="678" y="795"/>
                  </a:lnTo>
                  <a:lnTo>
                    <a:pt x="671" y="798"/>
                  </a:lnTo>
                  <a:lnTo>
                    <a:pt x="660" y="804"/>
                  </a:lnTo>
                  <a:lnTo>
                    <a:pt x="650" y="812"/>
                  </a:lnTo>
                  <a:lnTo>
                    <a:pt x="650" y="812"/>
                  </a:lnTo>
                  <a:lnTo>
                    <a:pt x="642" y="823"/>
                  </a:lnTo>
                  <a:lnTo>
                    <a:pt x="635" y="834"/>
                  </a:lnTo>
                  <a:lnTo>
                    <a:pt x="631" y="848"/>
                  </a:lnTo>
                  <a:lnTo>
                    <a:pt x="630" y="855"/>
                  </a:lnTo>
                  <a:lnTo>
                    <a:pt x="630" y="861"/>
                  </a:lnTo>
                  <a:lnTo>
                    <a:pt x="630" y="861"/>
                  </a:lnTo>
                  <a:lnTo>
                    <a:pt x="630" y="868"/>
                  </a:lnTo>
                  <a:lnTo>
                    <a:pt x="631" y="875"/>
                  </a:lnTo>
                  <a:lnTo>
                    <a:pt x="635" y="889"/>
                  </a:lnTo>
                  <a:lnTo>
                    <a:pt x="642" y="900"/>
                  </a:lnTo>
                  <a:lnTo>
                    <a:pt x="650" y="910"/>
                  </a:lnTo>
                  <a:lnTo>
                    <a:pt x="650" y="910"/>
                  </a:lnTo>
                  <a:lnTo>
                    <a:pt x="660" y="920"/>
                  </a:lnTo>
                  <a:lnTo>
                    <a:pt x="671" y="925"/>
                  </a:lnTo>
                  <a:lnTo>
                    <a:pt x="685" y="930"/>
                  </a:lnTo>
                  <a:lnTo>
                    <a:pt x="692" y="931"/>
                  </a:lnTo>
                  <a:lnTo>
                    <a:pt x="699" y="931"/>
                  </a:lnTo>
                  <a:lnTo>
                    <a:pt x="699" y="931"/>
                  </a:lnTo>
                  <a:lnTo>
                    <a:pt x="706" y="931"/>
                  </a:lnTo>
                  <a:lnTo>
                    <a:pt x="712" y="930"/>
                  </a:lnTo>
                  <a:lnTo>
                    <a:pt x="725" y="925"/>
                  </a:lnTo>
                  <a:lnTo>
                    <a:pt x="737" y="920"/>
                  </a:lnTo>
                  <a:lnTo>
                    <a:pt x="748" y="910"/>
                  </a:lnTo>
                  <a:lnTo>
                    <a:pt x="748" y="910"/>
                  </a:lnTo>
                  <a:lnTo>
                    <a:pt x="756" y="900"/>
                  </a:lnTo>
                  <a:lnTo>
                    <a:pt x="761" y="889"/>
                  </a:lnTo>
                  <a:lnTo>
                    <a:pt x="766" y="875"/>
                  </a:lnTo>
                  <a:lnTo>
                    <a:pt x="767" y="868"/>
                  </a:lnTo>
                  <a:lnTo>
                    <a:pt x="767" y="861"/>
                  </a:lnTo>
                  <a:lnTo>
                    <a:pt x="767" y="861"/>
                  </a:lnTo>
                  <a:lnTo>
                    <a:pt x="767" y="855"/>
                  </a:lnTo>
                  <a:lnTo>
                    <a:pt x="766" y="848"/>
                  </a:lnTo>
                  <a:lnTo>
                    <a:pt x="761" y="834"/>
                  </a:lnTo>
                  <a:lnTo>
                    <a:pt x="756" y="823"/>
                  </a:lnTo>
                  <a:lnTo>
                    <a:pt x="748" y="812"/>
                  </a:lnTo>
                  <a:lnTo>
                    <a:pt x="748" y="812"/>
                  </a:lnTo>
                  <a:close/>
                  <a:moveTo>
                    <a:pt x="308" y="812"/>
                  </a:moveTo>
                  <a:lnTo>
                    <a:pt x="308" y="812"/>
                  </a:lnTo>
                  <a:lnTo>
                    <a:pt x="298" y="804"/>
                  </a:lnTo>
                  <a:lnTo>
                    <a:pt x="287" y="798"/>
                  </a:lnTo>
                  <a:lnTo>
                    <a:pt x="281" y="795"/>
                  </a:lnTo>
                  <a:lnTo>
                    <a:pt x="274" y="793"/>
                  </a:lnTo>
                  <a:lnTo>
                    <a:pt x="267" y="792"/>
                  </a:lnTo>
                  <a:lnTo>
                    <a:pt x="260" y="792"/>
                  </a:lnTo>
                  <a:lnTo>
                    <a:pt x="260" y="792"/>
                  </a:lnTo>
                  <a:lnTo>
                    <a:pt x="252" y="792"/>
                  </a:lnTo>
                  <a:lnTo>
                    <a:pt x="246" y="793"/>
                  </a:lnTo>
                  <a:lnTo>
                    <a:pt x="240" y="795"/>
                  </a:lnTo>
                  <a:lnTo>
                    <a:pt x="233" y="798"/>
                  </a:lnTo>
                  <a:lnTo>
                    <a:pt x="222" y="804"/>
                  </a:lnTo>
                  <a:lnTo>
                    <a:pt x="211" y="812"/>
                  </a:lnTo>
                  <a:lnTo>
                    <a:pt x="211" y="812"/>
                  </a:lnTo>
                  <a:lnTo>
                    <a:pt x="203" y="823"/>
                  </a:lnTo>
                  <a:lnTo>
                    <a:pt x="197" y="834"/>
                  </a:lnTo>
                  <a:lnTo>
                    <a:pt x="193" y="848"/>
                  </a:lnTo>
                  <a:lnTo>
                    <a:pt x="192" y="855"/>
                  </a:lnTo>
                  <a:lnTo>
                    <a:pt x="191" y="861"/>
                  </a:lnTo>
                  <a:lnTo>
                    <a:pt x="191" y="861"/>
                  </a:lnTo>
                  <a:lnTo>
                    <a:pt x="192" y="868"/>
                  </a:lnTo>
                  <a:lnTo>
                    <a:pt x="193" y="875"/>
                  </a:lnTo>
                  <a:lnTo>
                    <a:pt x="197" y="889"/>
                  </a:lnTo>
                  <a:lnTo>
                    <a:pt x="203" y="900"/>
                  </a:lnTo>
                  <a:lnTo>
                    <a:pt x="211" y="910"/>
                  </a:lnTo>
                  <a:lnTo>
                    <a:pt x="211" y="910"/>
                  </a:lnTo>
                  <a:lnTo>
                    <a:pt x="222" y="920"/>
                  </a:lnTo>
                  <a:lnTo>
                    <a:pt x="233" y="925"/>
                  </a:lnTo>
                  <a:lnTo>
                    <a:pt x="246" y="930"/>
                  </a:lnTo>
                  <a:lnTo>
                    <a:pt x="252" y="931"/>
                  </a:lnTo>
                  <a:lnTo>
                    <a:pt x="260" y="931"/>
                  </a:lnTo>
                  <a:lnTo>
                    <a:pt x="260" y="931"/>
                  </a:lnTo>
                  <a:lnTo>
                    <a:pt x="267" y="931"/>
                  </a:lnTo>
                  <a:lnTo>
                    <a:pt x="274" y="930"/>
                  </a:lnTo>
                  <a:lnTo>
                    <a:pt x="287" y="925"/>
                  </a:lnTo>
                  <a:lnTo>
                    <a:pt x="298" y="920"/>
                  </a:lnTo>
                  <a:lnTo>
                    <a:pt x="308" y="910"/>
                  </a:lnTo>
                  <a:lnTo>
                    <a:pt x="308" y="910"/>
                  </a:lnTo>
                  <a:lnTo>
                    <a:pt x="317" y="900"/>
                  </a:lnTo>
                  <a:lnTo>
                    <a:pt x="323" y="889"/>
                  </a:lnTo>
                  <a:lnTo>
                    <a:pt x="328" y="875"/>
                  </a:lnTo>
                  <a:lnTo>
                    <a:pt x="329" y="868"/>
                  </a:lnTo>
                  <a:lnTo>
                    <a:pt x="329" y="861"/>
                  </a:lnTo>
                  <a:lnTo>
                    <a:pt x="329" y="861"/>
                  </a:lnTo>
                  <a:lnTo>
                    <a:pt x="329" y="855"/>
                  </a:lnTo>
                  <a:lnTo>
                    <a:pt x="328" y="848"/>
                  </a:lnTo>
                  <a:lnTo>
                    <a:pt x="323" y="834"/>
                  </a:lnTo>
                  <a:lnTo>
                    <a:pt x="317" y="823"/>
                  </a:lnTo>
                  <a:lnTo>
                    <a:pt x="308" y="812"/>
                  </a:lnTo>
                  <a:lnTo>
                    <a:pt x="308" y="812"/>
                  </a:lnTo>
                  <a:close/>
                </a:path>
              </a:pathLst>
            </a:custGeom>
            <a:solidFill>
              <a:srgbClr val="222D47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ko-KR" altLang="en-US" sz="2133"/>
            </a:p>
          </p:txBody>
        </p:sp>
      </p:grpSp>
      <p:grpSp>
        <p:nvGrpSpPr>
          <p:cNvPr id="6" name="组 5"/>
          <p:cNvGrpSpPr/>
          <p:nvPr/>
        </p:nvGrpSpPr>
        <p:grpSpPr>
          <a:xfrm>
            <a:off x="702818" y="3741835"/>
            <a:ext cx="1942404" cy="2782980"/>
            <a:chOff x="861538" y="2939070"/>
            <a:chExt cx="1942404" cy="2782980"/>
          </a:xfrm>
        </p:grpSpPr>
        <p:pic>
          <p:nvPicPr>
            <p:cNvPr id="47" name="그림 11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113" t="11984" r="5113" b="6358"/>
            <a:stretch>
              <a:fillRect/>
            </a:stretch>
          </p:blipFill>
          <p:spPr>
            <a:xfrm rot="5400000">
              <a:off x="441250" y="3359358"/>
              <a:ext cx="2782980" cy="1942404"/>
            </a:xfrm>
            <a:prstGeom prst="rect">
              <a:avLst/>
            </a:prstGeom>
          </p:spPr>
        </p:pic>
        <p:grpSp>
          <p:nvGrpSpPr>
            <p:cNvPr id="48" name="그룹 21"/>
            <p:cNvGrpSpPr/>
            <p:nvPr/>
          </p:nvGrpSpPr>
          <p:grpSpPr>
            <a:xfrm>
              <a:off x="1265404" y="4556571"/>
              <a:ext cx="1297392" cy="701469"/>
              <a:chOff x="1035246" y="4835587"/>
              <a:chExt cx="1265348" cy="561829"/>
            </a:xfrm>
          </p:grpSpPr>
          <p:sp>
            <p:nvSpPr>
              <p:cNvPr id="49" name="Rectangle 3"/>
              <p:cNvSpPr txBox="1">
                <a:spLocks noChangeArrowheads="1"/>
              </p:cNvSpPr>
              <p:nvPr/>
            </p:nvSpPr>
            <p:spPr bwMode="auto">
              <a:xfrm>
                <a:off x="1035246" y="5134371"/>
                <a:ext cx="1265348" cy="263045"/>
              </a:xfrm>
              <a:prstGeom prst="rect">
                <a:avLst/>
              </a:prstGeom>
            </p:spPr>
            <p:txBody>
              <a:bodyPr wrap="square" lIns="0" tIns="0" rIns="0" bIns="0" anchor="ctr">
                <a:sp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>
                <a:lvl1pPr marL="342900" indent="-342900" eaLnBrk="0" hangingPunct="0">
                  <a:spcBef>
                    <a:spcPct val="20000"/>
                  </a:spcBef>
                  <a:buFont typeface="Arial" panose="020B0604020202020204" pitchFamily="34" charset="0"/>
                  <a:buNone/>
                  <a:defRPr lang="en-US" altLang="ko-KR" sz="2000" dirty="0" smtClean="0">
                    <a:latin typeface="Microsoft Sans Serif" panose="020B0604020202020204" pitchFamily="34" charset="0"/>
                    <a:ea typeface="+mj-ea"/>
                    <a:cs typeface="Microsoft Sans Serif" panose="020B0604020202020204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latin typeface="+mn-lt"/>
                    <a:ea typeface="+mn-ea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latin typeface="+mn-lt"/>
                    <a:ea typeface="+mn-ea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latin typeface="+mn-lt"/>
                    <a:ea typeface="+mn-ea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latin typeface="+mn-lt"/>
                    <a:ea typeface="+mn-ea"/>
                  </a:defRPr>
                </a:lvl5pPr>
                <a:lvl6pPr marL="25146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6pPr>
                <a:lvl7pPr marL="29718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7pPr>
                <a:lvl8pPr marL="3429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8pPr>
                <a:lvl9pPr marL="38862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9pPr>
              </a:lstStyle>
              <a:p>
                <a:pPr marL="0" indent="0" algn="ctr">
                  <a:defRPr/>
                </a:pPr>
                <a:r>
                  <a:rPr lang="en-US" sz="1067">
                    <a:solidFill>
                      <a:srgbClr val="222D47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Design inspiration For presentation</a:t>
                </a:r>
              </a:p>
            </p:txBody>
          </p:sp>
          <p:sp>
            <p:nvSpPr>
              <p:cNvPr id="50" name="Rectangle 3"/>
              <p:cNvSpPr txBox="1">
                <a:spLocks noChangeArrowheads="1"/>
              </p:cNvSpPr>
              <p:nvPr/>
            </p:nvSpPr>
            <p:spPr bwMode="auto">
              <a:xfrm>
                <a:off x="1035246" y="4835587"/>
                <a:ext cx="1265348" cy="180824"/>
              </a:xfrm>
              <a:prstGeom prst="rect">
                <a:avLst/>
              </a:prstGeom>
            </p:spPr>
            <p:txBody>
              <a:bodyPr wrap="square" lIns="0" tIns="0" rIns="0" bIns="0" anchor="ctr">
                <a:sp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>
                <a:lvl1pPr marL="342900" indent="-342900" eaLnBrk="0" hangingPunct="0">
                  <a:spcBef>
                    <a:spcPct val="20000"/>
                  </a:spcBef>
                  <a:buFont typeface="Arial" panose="020B0604020202020204" pitchFamily="34" charset="0"/>
                  <a:buNone/>
                  <a:defRPr lang="en-US" altLang="ko-KR" sz="2000" dirty="0" smtClean="0">
                    <a:latin typeface="Microsoft Sans Serif" panose="020B0604020202020204" pitchFamily="34" charset="0"/>
                    <a:ea typeface="+mj-ea"/>
                    <a:cs typeface="Microsoft Sans Serif" panose="020B0604020202020204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latin typeface="+mn-lt"/>
                    <a:ea typeface="+mn-ea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latin typeface="+mn-lt"/>
                    <a:ea typeface="+mn-ea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latin typeface="+mn-lt"/>
                    <a:ea typeface="+mn-ea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latin typeface="+mn-lt"/>
                    <a:ea typeface="+mn-ea"/>
                  </a:defRPr>
                </a:lvl5pPr>
                <a:lvl6pPr marL="25146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6pPr>
                <a:lvl7pPr marL="29718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7pPr>
                <a:lvl8pPr marL="3429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8pPr>
                <a:lvl9pPr marL="38862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9pPr>
              </a:lstStyle>
              <a:p>
                <a:pPr marL="0" indent="0" algn="ctr" eaLnBrk="1" hangingPunct="1">
                  <a:defRPr/>
                </a:pPr>
                <a:r>
                  <a:rPr lang="en-US" altLang="en-US" sz="1467" b="1" dirty="0">
                    <a:solidFill>
                      <a:srgbClr val="222D47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VALUE </a:t>
                </a:r>
                <a:r>
                  <a:rPr lang="en-US" altLang="zh-CN" sz="1467" b="1" dirty="0">
                    <a:solidFill>
                      <a:srgbClr val="222D47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04</a:t>
                </a:r>
                <a:endParaRPr lang="en-US" altLang="en-US" sz="1467" b="1" dirty="0">
                  <a:solidFill>
                    <a:srgbClr val="222D47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p:grpSp>
        <p:sp>
          <p:nvSpPr>
            <p:cNvPr id="51" name="Freeform 12"/>
            <p:cNvSpPr>
              <a:spLocks noEditPoints="1"/>
            </p:cNvSpPr>
            <p:nvPr/>
          </p:nvSpPr>
          <p:spPr bwMode="auto">
            <a:xfrm>
              <a:off x="1715120" y="3821505"/>
              <a:ext cx="410505" cy="500583"/>
            </a:xfrm>
            <a:custGeom>
              <a:avLst/>
              <a:gdLst>
                <a:gd name="T0" fmla="*/ 292 w 959"/>
                <a:gd name="T1" fmla="*/ 1 h 1168"/>
                <a:gd name="T2" fmla="*/ 918 w 959"/>
                <a:gd name="T3" fmla="*/ 9 h 1168"/>
                <a:gd name="T4" fmla="*/ 957 w 959"/>
                <a:gd name="T5" fmla="*/ 62 h 1168"/>
                <a:gd name="T6" fmla="*/ 950 w 959"/>
                <a:gd name="T7" fmla="*/ 1127 h 1168"/>
                <a:gd name="T8" fmla="*/ 896 w 959"/>
                <a:gd name="T9" fmla="*/ 1167 h 1168"/>
                <a:gd name="T10" fmla="*/ 40 w 959"/>
                <a:gd name="T11" fmla="*/ 1159 h 1168"/>
                <a:gd name="T12" fmla="*/ 1 w 959"/>
                <a:gd name="T13" fmla="*/ 1107 h 1168"/>
                <a:gd name="T14" fmla="*/ 9 w 959"/>
                <a:gd name="T15" fmla="*/ 270 h 1168"/>
                <a:gd name="T16" fmla="*/ 877 w 959"/>
                <a:gd name="T17" fmla="*/ 82 h 1168"/>
                <a:gd name="T18" fmla="*/ 304 w 959"/>
                <a:gd name="T19" fmla="*/ 324 h 1168"/>
                <a:gd name="T20" fmla="*/ 287 w 959"/>
                <a:gd name="T21" fmla="*/ 269 h 1168"/>
                <a:gd name="T22" fmla="*/ 377 w 959"/>
                <a:gd name="T23" fmla="*/ 900 h 1168"/>
                <a:gd name="T24" fmla="*/ 329 w 959"/>
                <a:gd name="T25" fmla="*/ 964 h 1168"/>
                <a:gd name="T26" fmla="*/ 235 w 959"/>
                <a:gd name="T27" fmla="*/ 983 h 1168"/>
                <a:gd name="T28" fmla="*/ 158 w 959"/>
                <a:gd name="T29" fmla="*/ 931 h 1168"/>
                <a:gd name="T30" fmla="*/ 139 w 959"/>
                <a:gd name="T31" fmla="*/ 836 h 1168"/>
                <a:gd name="T32" fmla="*/ 187 w 959"/>
                <a:gd name="T33" fmla="*/ 761 h 1168"/>
                <a:gd name="T34" fmla="*/ 205 w 959"/>
                <a:gd name="T35" fmla="*/ 657 h 1168"/>
                <a:gd name="T36" fmla="*/ 258 w 959"/>
                <a:gd name="T37" fmla="*/ 642 h 1168"/>
                <a:gd name="T38" fmla="*/ 343 w 959"/>
                <a:gd name="T39" fmla="*/ 470 h 1168"/>
                <a:gd name="T40" fmla="*/ 502 w 959"/>
                <a:gd name="T41" fmla="*/ 292 h 1168"/>
                <a:gd name="T42" fmla="*/ 531 w 959"/>
                <a:gd name="T43" fmla="*/ 265 h 1168"/>
                <a:gd name="T44" fmla="*/ 821 w 959"/>
                <a:gd name="T45" fmla="*/ 286 h 1168"/>
                <a:gd name="T46" fmla="*/ 805 w 959"/>
                <a:gd name="T47" fmla="*/ 509 h 1168"/>
                <a:gd name="T48" fmla="*/ 771 w 959"/>
                <a:gd name="T49" fmla="*/ 593 h 1168"/>
                <a:gd name="T50" fmla="*/ 717 w 959"/>
                <a:gd name="T51" fmla="*/ 738 h 1168"/>
                <a:gd name="T52" fmla="*/ 785 w 959"/>
                <a:gd name="T53" fmla="*/ 774 h 1168"/>
                <a:gd name="T54" fmla="*/ 822 w 959"/>
                <a:gd name="T55" fmla="*/ 861 h 1168"/>
                <a:gd name="T56" fmla="*/ 785 w 959"/>
                <a:gd name="T57" fmla="*/ 949 h 1168"/>
                <a:gd name="T58" fmla="*/ 699 w 959"/>
                <a:gd name="T59" fmla="*/ 986 h 1168"/>
                <a:gd name="T60" fmla="*/ 612 w 959"/>
                <a:gd name="T61" fmla="*/ 949 h 1168"/>
                <a:gd name="T62" fmla="*/ 505 w 959"/>
                <a:gd name="T63" fmla="*/ 930 h 1168"/>
                <a:gd name="T64" fmla="*/ 475 w 959"/>
                <a:gd name="T65" fmla="*/ 915 h 1168"/>
                <a:gd name="T66" fmla="*/ 415 w 959"/>
                <a:gd name="T67" fmla="*/ 452 h 1168"/>
                <a:gd name="T68" fmla="*/ 313 w 959"/>
                <a:gd name="T69" fmla="*/ 585 h 1168"/>
                <a:gd name="T70" fmla="*/ 346 w 959"/>
                <a:gd name="T71" fmla="*/ 674 h 1168"/>
                <a:gd name="T72" fmla="*/ 308 w 959"/>
                <a:gd name="T73" fmla="*/ 747 h 1168"/>
                <a:gd name="T74" fmla="*/ 365 w 959"/>
                <a:gd name="T75" fmla="*/ 796 h 1168"/>
                <a:gd name="T76" fmla="*/ 475 w 959"/>
                <a:gd name="T77" fmla="*/ 801 h 1168"/>
                <a:gd name="T78" fmla="*/ 577 w 959"/>
                <a:gd name="T79" fmla="*/ 850 h 1168"/>
                <a:gd name="T80" fmla="*/ 612 w 959"/>
                <a:gd name="T81" fmla="*/ 774 h 1168"/>
                <a:gd name="T82" fmla="*/ 680 w 959"/>
                <a:gd name="T83" fmla="*/ 616 h 1168"/>
                <a:gd name="T84" fmla="*/ 628 w 959"/>
                <a:gd name="T85" fmla="*/ 589 h 1168"/>
                <a:gd name="T86" fmla="*/ 514 w 959"/>
                <a:gd name="T87" fmla="*/ 507 h 1168"/>
                <a:gd name="T88" fmla="*/ 557 w 959"/>
                <a:gd name="T89" fmla="*/ 319 h 1168"/>
                <a:gd name="T90" fmla="*/ 719 w 959"/>
                <a:gd name="T91" fmla="*/ 795 h 1168"/>
                <a:gd name="T92" fmla="*/ 660 w 959"/>
                <a:gd name="T93" fmla="*/ 804 h 1168"/>
                <a:gd name="T94" fmla="*/ 630 w 959"/>
                <a:gd name="T95" fmla="*/ 868 h 1168"/>
                <a:gd name="T96" fmla="*/ 692 w 959"/>
                <a:gd name="T97" fmla="*/ 931 h 1168"/>
                <a:gd name="T98" fmla="*/ 756 w 959"/>
                <a:gd name="T99" fmla="*/ 900 h 1168"/>
                <a:gd name="T100" fmla="*/ 756 w 959"/>
                <a:gd name="T101" fmla="*/ 823 h 1168"/>
                <a:gd name="T102" fmla="*/ 267 w 959"/>
                <a:gd name="T103" fmla="*/ 792 h 1168"/>
                <a:gd name="T104" fmla="*/ 211 w 959"/>
                <a:gd name="T105" fmla="*/ 812 h 1168"/>
                <a:gd name="T106" fmla="*/ 197 w 959"/>
                <a:gd name="T107" fmla="*/ 889 h 1168"/>
                <a:gd name="T108" fmla="*/ 260 w 959"/>
                <a:gd name="T109" fmla="*/ 931 h 1168"/>
                <a:gd name="T110" fmla="*/ 328 w 959"/>
                <a:gd name="T111" fmla="*/ 875 h 1168"/>
                <a:gd name="T112" fmla="*/ 308 w 959"/>
                <a:gd name="T113" fmla="*/ 812 h 1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959" h="1168">
                  <a:moveTo>
                    <a:pt x="23" y="252"/>
                  </a:moveTo>
                  <a:lnTo>
                    <a:pt x="252" y="23"/>
                  </a:lnTo>
                  <a:lnTo>
                    <a:pt x="252" y="23"/>
                  </a:lnTo>
                  <a:lnTo>
                    <a:pt x="258" y="17"/>
                  </a:lnTo>
                  <a:lnTo>
                    <a:pt x="264" y="13"/>
                  </a:lnTo>
                  <a:lnTo>
                    <a:pt x="271" y="9"/>
                  </a:lnTo>
                  <a:lnTo>
                    <a:pt x="278" y="6"/>
                  </a:lnTo>
                  <a:lnTo>
                    <a:pt x="284" y="3"/>
                  </a:lnTo>
                  <a:lnTo>
                    <a:pt x="292" y="1"/>
                  </a:lnTo>
                  <a:lnTo>
                    <a:pt x="299" y="0"/>
                  </a:lnTo>
                  <a:lnTo>
                    <a:pt x="307" y="0"/>
                  </a:lnTo>
                  <a:lnTo>
                    <a:pt x="881" y="0"/>
                  </a:lnTo>
                  <a:lnTo>
                    <a:pt x="881" y="0"/>
                  </a:lnTo>
                  <a:lnTo>
                    <a:pt x="889" y="0"/>
                  </a:lnTo>
                  <a:lnTo>
                    <a:pt x="896" y="1"/>
                  </a:lnTo>
                  <a:lnTo>
                    <a:pt x="904" y="3"/>
                  </a:lnTo>
                  <a:lnTo>
                    <a:pt x="911" y="6"/>
                  </a:lnTo>
                  <a:lnTo>
                    <a:pt x="918" y="9"/>
                  </a:lnTo>
                  <a:lnTo>
                    <a:pt x="925" y="14"/>
                  </a:lnTo>
                  <a:lnTo>
                    <a:pt x="930" y="18"/>
                  </a:lnTo>
                  <a:lnTo>
                    <a:pt x="936" y="23"/>
                  </a:lnTo>
                  <a:lnTo>
                    <a:pt x="941" y="29"/>
                  </a:lnTo>
                  <a:lnTo>
                    <a:pt x="945" y="34"/>
                  </a:lnTo>
                  <a:lnTo>
                    <a:pt x="950" y="41"/>
                  </a:lnTo>
                  <a:lnTo>
                    <a:pt x="952" y="48"/>
                  </a:lnTo>
                  <a:lnTo>
                    <a:pt x="955" y="55"/>
                  </a:lnTo>
                  <a:lnTo>
                    <a:pt x="957" y="62"/>
                  </a:lnTo>
                  <a:lnTo>
                    <a:pt x="958" y="70"/>
                  </a:lnTo>
                  <a:lnTo>
                    <a:pt x="959" y="78"/>
                  </a:lnTo>
                  <a:lnTo>
                    <a:pt x="959" y="1091"/>
                  </a:lnTo>
                  <a:lnTo>
                    <a:pt x="959" y="1091"/>
                  </a:lnTo>
                  <a:lnTo>
                    <a:pt x="958" y="1099"/>
                  </a:lnTo>
                  <a:lnTo>
                    <a:pt x="957" y="1107"/>
                  </a:lnTo>
                  <a:lnTo>
                    <a:pt x="955" y="1114"/>
                  </a:lnTo>
                  <a:lnTo>
                    <a:pt x="952" y="1120"/>
                  </a:lnTo>
                  <a:lnTo>
                    <a:pt x="950" y="1127"/>
                  </a:lnTo>
                  <a:lnTo>
                    <a:pt x="945" y="1134"/>
                  </a:lnTo>
                  <a:lnTo>
                    <a:pt x="941" y="1140"/>
                  </a:lnTo>
                  <a:lnTo>
                    <a:pt x="936" y="1145"/>
                  </a:lnTo>
                  <a:lnTo>
                    <a:pt x="930" y="1150"/>
                  </a:lnTo>
                  <a:lnTo>
                    <a:pt x="925" y="1155"/>
                  </a:lnTo>
                  <a:lnTo>
                    <a:pt x="918" y="1159"/>
                  </a:lnTo>
                  <a:lnTo>
                    <a:pt x="911" y="1163"/>
                  </a:lnTo>
                  <a:lnTo>
                    <a:pt x="904" y="1165"/>
                  </a:lnTo>
                  <a:lnTo>
                    <a:pt x="896" y="1167"/>
                  </a:lnTo>
                  <a:lnTo>
                    <a:pt x="889" y="1168"/>
                  </a:lnTo>
                  <a:lnTo>
                    <a:pt x="881" y="1168"/>
                  </a:lnTo>
                  <a:lnTo>
                    <a:pt x="78" y="1168"/>
                  </a:lnTo>
                  <a:lnTo>
                    <a:pt x="78" y="1168"/>
                  </a:lnTo>
                  <a:lnTo>
                    <a:pt x="70" y="1168"/>
                  </a:lnTo>
                  <a:lnTo>
                    <a:pt x="62" y="1167"/>
                  </a:lnTo>
                  <a:lnTo>
                    <a:pt x="55" y="1165"/>
                  </a:lnTo>
                  <a:lnTo>
                    <a:pt x="47" y="1163"/>
                  </a:lnTo>
                  <a:lnTo>
                    <a:pt x="40" y="1159"/>
                  </a:lnTo>
                  <a:lnTo>
                    <a:pt x="34" y="1155"/>
                  </a:lnTo>
                  <a:lnTo>
                    <a:pt x="28" y="1150"/>
                  </a:lnTo>
                  <a:lnTo>
                    <a:pt x="23" y="1145"/>
                  </a:lnTo>
                  <a:lnTo>
                    <a:pt x="17" y="1140"/>
                  </a:lnTo>
                  <a:lnTo>
                    <a:pt x="13" y="1134"/>
                  </a:lnTo>
                  <a:lnTo>
                    <a:pt x="9" y="1127"/>
                  </a:lnTo>
                  <a:lnTo>
                    <a:pt x="6" y="1120"/>
                  </a:lnTo>
                  <a:lnTo>
                    <a:pt x="4" y="1114"/>
                  </a:lnTo>
                  <a:lnTo>
                    <a:pt x="1" y="1107"/>
                  </a:lnTo>
                  <a:lnTo>
                    <a:pt x="0" y="1099"/>
                  </a:lnTo>
                  <a:lnTo>
                    <a:pt x="0" y="1091"/>
                  </a:lnTo>
                  <a:lnTo>
                    <a:pt x="0" y="307"/>
                  </a:lnTo>
                  <a:lnTo>
                    <a:pt x="0" y="307"/>
                  </a:lnTo>
                  <a:lnTo>
                    <a:pt x="0" y="300"/>
                  </a:lnTo>
                  <a:lnTo>
                    <a:pt x="1" y="292"/>
                  </a:lnTo>
                  <a:lnTo>
                    <a:pt x="4" y="284"/>
                  </a:lnTo>
                  <a:lnTo>
                    <a:pt x="6" y="277"/>
                  </a:lnTo>
                  <a:lnTo>
                    <a:pt x="9" y="270"/>
                  </a:lnTo>
                  <a:lnTo>
                    <a:pt x="13" y="265"/>
                  </a:lnTo>
                  <a:lnTo>
                    <a:pt x="17" y="258"/>
                  </a:lnTo>
                  <a:lnTo>
                    <a:pt x="23" y="252"/>
                  </a:lnTo>
                  <a:lnTo>
                    <a:pt x="23" y="252"/>
                  </a:lnTo>
                  <a:close/>
                  <a:moveTo>
                    <a:pt x="279" y="329"/>
                  </a:moveTo>
                  <a:lnTo>
                    <a:pt x="82" y="329"/>
                  </a:lnTo>
                  <a:lnTo>
                    <a:pt x="82" y="1086"/>
                  </a:lnTo>
                  <a:lnTo>
                    <a:pt x="877" y="1086"/>
                  </a:lnTo>
                  <a:lnTo>
                    <a:pt x="877" y="82"/>
                  </a:lnTo>
                  <a:lnTo>
                    <a:pt x="343" y="82"/>
                  </a:lnTo>
                  <a:lnTo>
                    <a:pt x="343" y="266"/>
                  </a:lnTo>
                  <a:lnTo>
                    <a:pt x="343" y="266"/>
                  </a:lnTo>
                  <a:lnTo>
                    <a:pt x="340" y="278"/>
                  </a:lnTo>
                  <a:lnTo>
                    <a:pt x="337" y="291"/>
                  </a:lnTo>
                  <a:lnTo>
                    <a:pt x="331" y="301"/>
                  </a:lnTo>
                  <a:lnTo>
                    <a:pt x="323" y="310"/>
                  </a:lnTo>
                  <a:lnTo>
                    <a:pt x="314" y="318"/>
                  </a:lnTo>
                  <a:lnTo>
                    <a:pt x="304" y="324"/>
                  </a:lnTo>
                  <a:lnTo>
                    <a:pt x="291" y="327"/>
                  </a:lnTo>
                  <a:lnTo>
                    <a:pt x="279" y="329"/>
                  </a:lnTo>
                  <a:lnTo>
                    <a:pt x="279" y="329"/>
                  </a:lnTo>
                  <a:close/>
                  <a:moveTo>
                    <a:pt x="119" y="274"/>
                  </a:moveTo>
                  <a:lnTo>
                    <a:pt x="279" y="274"/>
                  </a:lnTo>
                  <a:lnTo>
                    <a:pt x="279" y="274"/>
                  </a:lnTo>
                  <a:lnTo>
                    <a:pt x="282" y="274"/>
                  </a:lnTo>
                  <a:lnTo>
                    <a:pt x="286" y="272"/>
                  </a:lnTo>
                  <a:lnTo>
                    <a:pt x="287" y="269"/>
                  </a:lnTo>
                  <a:lnTo>
                    <a:pt x="288" y="266"/>
                  </a:lnTo>
                  <a:lnTo>
                    <a:pt x="288" y="104"/>
                  </a:lnTo>
                  <a:lnTo>
                    <a:pt x="119" y="274"/>
                  </a:lnTo>
                  <a:lnTo>
                    <a:pt x="119" y="274"/>
                  </a:lnTo>
                  <a:close/>
                  <a:moveTo>
                    <a:pt x="475" y="881"/>
                  </a:moveTo>
                  <a:lnTo>
                    <a:pt x="381" y="881"/>
                  </a:lnTo>
                  <a:lnTo>
                    <a:pt x="381" y="881"/>
                  </a:lnTo>
                  <a:lnTo>
                    <a:pt x="379" y="891"/>
                  </a:lnTo>
                  <a:lnTo>
                    <a:pt x="377" y="900"/>
                  </a:lnTo>
                  <a:lnTo>
                    <a:pt x="373" y="909"/>
                  </a:lnTo>
                  <a:lnTo>
                    <a:pt x="370" y="918"/>
                  </a:lnTo>
                  <a:lnTo>
                    <a:pt x="364" y="926"/>
                  </a:lnTo>
                  <a:lnTo>
                    <a:pt x="360" y="934"/>
                  </a:lnTo>
                  <a:lnTo>
                    <a:pt x="354" y="942"/>
                  </a:lnTo>
                  <a:lnTo>
                    <a:pt x="347" y="949"/>
                  </a:lnTo>
                  <a:lnTo>
                    <a:pt x="347" y="949"/>
                  </a:lnTo>
                  <a:lnTo>
                    <a:pt x="338" y="957"/>
                  </a:lnTo>
                  <a:lnTo>
                    <a:pt x="329" y="964"/>
                  </a:lnTo>
                  <a:lnTo>
                    <a:pt x="319" y="971"/>
                  </a:lnTo>
                  <a:lnTo>
                    <a:pt x="308" y="975"/>
                  </a:lnTo>
                  <a:lnTo>
                    <a:pt x="297" y="980"/>
                  </a:lnTo>
                  <a:lnTo>
                    <a:pt x="284" y="983"/>
                  </a:lnTo>
                  <a:lnTo>
                    <a:pt x="273" y="985"/>
                  </a:lnTo>
                  <a:lnTo>
                    <a:pt x="260" y="986"/>
                  </a:lnTo>
                  <a:lnTo>
                    <a:pt x="260" y="986"/>
                  </a:lnTo>
                  <a:lnTo>
                    <a:pt x="248" y="985"/>
                  </a:lnTo>
                  <a:lnTo>
                    <a:pt x="235" y="983"/>
                  </a:lnTo>
                  <a:lnTo>
                    <a:pt x="224" y="980"/>
                  </a:lnTo>
                  <a:lnTo>
                    <a:pt x="212" y="975"/>
                  </a:lnTo>
                  <a:lnTo>
                    <a:pt x="201" y="971"/>
                  </a:lnTo>
                  <a:lnTo>
                    <a:pt x="191" y="964"/>
                  </a:lnTo>
                  <a:lnTo>
                    <a:pt x="182" y="957"/>
                  </a:lnTo>
                  <a:lnTo>
                    <a:pt x="173" y="949"/>
                  </a:lnTo>
                  <a:lnTo>
                    <a:pt x="173" y="949"/>
                  </a:lnTo>
                  <a:lnTo>
                    <a:pt x="165" y="940"/>
                  </a:lnTo>
                  <a:lnTo>
                    <a:pt x="158" y="931"/>
                  </a:lnTo>
                  <a:lnTo>
                    <a:pt x="152" y="921"/>
                  </a:lnTo>
                  <a:lnTo>
                    <a:pt x="146" y="909"/>
                  </a:lnTo>
                  <a:lnTo>
                    <a:pt x="143" y="898"/>
                  </a:lnTo>
                  <a:lnTo>
                    <a:pt x="139" y="886"/>
                  </a:lnTo>
                  <a:lnTo>
                    <a:pt x="137" y="874"/>
                  </a:lnTo>
                  <a:lnTo>
                    <a:pt x="137" y="861"/>
                  </a:lnTo>
                  <a:lnTo>
                    <a:pt x="137" y="861"/>
                  </a:lnTo>
                  <a:lnTo>
                    <a:pt x="137" y="849"/>
                  </a:lnTo>
                  <a:lnTo>
                    <a:pt x="139" y="836"/>
                  </a:lnTo>
                  <a:lnTo>
                    <a:pt x="143" y="825"/>
                  </a:lnTo>
                  <a:lnTo>
                    <a:pt x="146" y="813"/>
                  </a:lnTo>
                  <a:lnTo>
                    <a:pt x="152" y="802"/>
                  </a:lnTo>
                  <a:lnTo>
                    <a:pt x="158" y="792"/>
                  </a:lnTo>
                  <a:lnTo>
                    <a:pt x="165" y="783"/>
                  </a:lnTo>
                  <a:lnTo>
                    <a:pt x="173" y="774"/>
                  </a:lnTo>
                  <a:lnTo>
                    <a:pt x="173" y="774"/>
                  </a:lnTo>
                  <a:lnTo>
                    <a:pt x="179" y="767"/>
                  </a:lnTo>
                  <a:lnTo>
                    <a:pt x="187" y="761"/>
                  </a:lnTo>
                  <a:lnTo>
                    <a:pt x="195" y="755"/>
                  </a:lnTo>
                  <a:lnTo>
                    <a:pt x="203" y="751"/>
                  </a:lnTo>
                  <a:lnTo>
                    <a:pt x="212" y="747"/>
                  </a:lnTo>
                  <a:lnTo>
                    <a:pt x="222" y="744"/>
                  </a:lnTo>
                  <a:lnTo>
                    <a:pt x="231" y="740"/>
                  </a:lnTo>
                  <a:lnTo>
                    <a:pt x="241" y="738"/>
                  </a:lnTo>
                  <a:lnTo>
                    <a:pt x="206" y="662"/>
                  </a:lnTo>
                  <a:lnTo>
                    <a:pt x="206" y="662"/>
                  </a:lnTo>
                  <a:lnTo>
                    <a:pt x="205" y="657"/>
                  </a:lnTo>
                  <a:lnTo>
                    <a:pt x="203" y="653"/>
                  </a:lnTo>
                  <a:lnTo>
                    <a:pt x="205" y="647"/>
                  </a:lnTo>
                  <a:lnTo>
                    <a:pt x="206" y="642"/>
                  </a:lnTo>
                  <a:lnTo>
                    <a:pt x="209" y="639"/>
                  </a:lnTo>
                  <a:lnTo>
                    <a:pt x="214" y="636"/>
                  </a:lnTo>
                  <a:lnTo>
                    <a:pt x="220" y="634"/>
                  </a:lnTo>
                  <a:lnTo>
                    <a:pt x="227" y="636"/>
                  </a:lnTo>
                  <a:lnTo>
                    <a:pt x="258" y="642"/>
                  </a:lnTo>
                  <a:lnTo>
                    <a:pt x="258" y="642"/>
                  </a:lnTo>
                  <a:lnTo>
                    <a:pt x="264" y="617"/>
                  </a:lnTo>
                  <a:lnTo>
                    <a:pt x="272" y="593"/>
                  </a:lnTo>
                  <a:lnTo>
                    <a:pt x="280" y="570"/>
                  </a:lnTo>
                  <a:lnTo>
                    <a:pt x="290" y="548"/>
                  </a:lnTo>
                  <a:lnTo>
                    <a:pt x="302" y="527"/>
                  </a:lnTo>
                  <a:lnTo>
                    <a:pt x="314" y="507"/>
                  </a:lnTo>
                  <a:lnTo>
                    <a:pt x="328" y="487"/>
                  </a:lnTo>
                  <a:lnTo>
                    <a:pt x="343" y="470"/>
                  </a:lnTo>
                  <a:lnTo>
                    <a:pt x="343" y="470"/>
                  </a:lnTo>
                  <a:lnTo>
                    <a:pt x="360" y="452"/>
                  </a:lnTo>
                  <a:lnTo>
                    <a:pt x="378" y="436"/>
                  </a:lnTo>
                  <a:lnTo>
                    <a:pt x="396" y="421"/>
                  </a:lnTo>
                  <a:lnTo>
                    <a:pt x="416" y="407"/>
                  </a:lnTo>
                  <a:lnTo>
                    <a:pt x="436" y="396"/>
                  </a:lnTo>
                  <a:lnTo>
                    <a:pt x="458" y="386"/>
                  </a:lnTo>
                  <a:lnTo>
                    <a:pt x="480" y="378"/>
                  </a:lnTo>
                  <a:lnTo>
                    <a:pt x="502" y="372"/>
                  </a:lnTo>
                  <a:lnTo>
                    <a:pt x="502" y="292"/>
                  </a:lnTo>
                  <a:lnTo>
                    <a:pt x="502" y="292"/>
                  </a:lnTo>
                  <a:lnTo>
                    <a:pt x="502" y="286"/>
                  </a:lnTo>
                  <a:lnTo>
                    <a:pt x="505" y="282"/>
                  </a:lnTo>
                  <a:lnTo>
                    <a:pt x="507" y="277"/>
                  </a:lnTo>
                  <a:lnTo>
                    <a:pt x="512" y="273"/>
                  </a:lnTo>
                  <a:lnTo>
                    <a:pt x="516" y="269"/>
                  </a:lnTo>
                  <a:lnTo>
                    <a:pt x="521" y="267"/>
                  </a:lnTo>
                  <a:lnTo>
                    <a:pt x="526" y="266"/>
                  </a:lnTo>
                  <a:lnTo>
                    <a:pt x="531" y="265"/>
                  </a:lnTo>
                  <a:lnTo>
                    <a:pt x="795" y="265"/>
                  </a:lnTo>
                  <a:lnTo>
                    <a:pt x="795" y="265"/>
                  </a:lnTo>
                  <a:lnTo>
                    <a:pt x="800" y="266"/>
                  </a:lnTo>
                  <a:lnTo>
                    <a:pt x="805" y="267"/>
                  </a:lnTo>
                  <a:lnTo>
                    <a:pt x="809" y="269"/>
                  </a:lnTo>
                  <a:lnTo>
                    <a:pt x="814" y="273"/>
                  </a:lnTo>
                  <a:lnTo>
                    <a:pt x="817" y="277"/>
                  </a:lnTo>
                  <a:lnTo>
                    <a:pt x="820" y="282"/>
                  </a:lnTo>
                  <a:lnTo>
                    <a:pt x="821" y="286"/>
                  </a:lnTo>
                  <a:lnTo>
                    <a:pt x="822" y="292"/>
                  </a:lnTo>
                  <a:lnTo>
                    <a:pt x="822" y="484"/>
                  </a:lnTo>
                  <a:lnTo>
                    <a:pt x="822" y="484"/>
                  </a:lnTo>
                  <a:lnTo>
                    <a:pt x="821" y="489"/>
                  </a:lnTo>
                  <a:lnTo>
                    <a:pt x="820" y="494"/>
                  </a:lnTo>
                  <a:lnTo>
                    <a:pt x="817" y="499"/>
                  </a:lnTo>
                  <a:lnTo>
                    <a:pt x="814" y="503"/>
                  </a:lnTo>
                  <a:lnTo>
                    <a:pt x="809" y="507"/>
                  </a:lnTo>
                  <a:lnTo>
                    <a:pt x="805" y="509"/>
                  </a:lnTo>
                  <a:lnTo>
                    <a:pt x="800" y="511"/>
                  </a:lnTo>
                  <a:lnTo>
                    <a:pt x="795" y="511"/>
                  </a:lnTo>
                  <a:lnTo>
                    <a:pt x="708" y="511"/>
                  </a:lnTo>
                  <a:lnTo>
                    <a:pt x="708" y="511"/>
                  </a:lnTo>
                  <a:lnTo>
                    <a:pt x="710" y="513"/>
                  </a:lnTo>
                  <a:lnTo>
                    <a:pt x="766" y="584"/>
                  </a:lnTo>
                  <a:lnTo>
                    <a:pt x="766" y="584"/>
                  </a:lnTo>
                  <a:lnTo>
                    <a:pt x="768" y="588"/>
                  </a:lnTo>
                  <a:lnTo>
                    <a:pt x="771" y="593"/>
                  </a:lnTo>
                  <a:lnTo>
                    <a:pt x="771" y="598"/>
                  </a:lnTo>
                  <a:lnTo>
                    <a:pt x="771" y="604"/>
                  </a:lnTo>
                  <a:lnTo>
                    <a:pt x="767" y="608"/>
                  </a:lnTo>
                  <a:lnTo>
                    <a:pt x="764" y="613"/>
                  </a:lnTo>
                  <a:lnTo>
                    <a:pt x="758" y="615"/>
                  </a:lnTo>
                  <a:lnTo>
                    <a:pt x="751" y="616"/>
                  </a:lnTo>
                  <a:lnTo>
                    <a:pt x="717" y="616"/>
                  </a:lnTo>
                  <a:lnTo>
                    <a:pt x="717" y="738"/>
                  </a:lnTo>
                  <a:lnTo>
                    <a:pt x="717" y="738"/>
                  </a:lnTo>
                  <a:lnTo>
                    <a:pt x="726" y="740"/>
                  </a:lnTo>
                  <a:lnTo>
                    <a:pt x="736" y="743"/>
                  </a:lnTo>
                  <a:lnTo>
                    <a:pt x="745" y="746"/>
                  </a:lnTo>
                  <a:lnTo>
                    <a:pt x="755" y="751"/>
                  </a:lnTo>
                  <a:lnTo>
                    <a:pt x="763" y="755"/>
                  </a:lnTo>
                  <a:lnTo>
                    <a:pt x="771" y="761"/>
                  </a:lnTo>
                  <a:lnTo>
                    <a:pt x="779" y="767"/>
                  </a:lnTo>
                  <a:lnTo>
                    <a:pt x="785" y="774"/>
                  </a:lnTo>
                  <a:lnTo>
                    <a:pt x="785" y="774"/>
                  </a:lnTo>
                  <a:lnTo>
                    <a:pt x="793" y="783"/>
                  </a:lnTo>
                  <a:lnTo>
                    <a:pt x="800" y="792"/>
                  </a:lnTo>
                  <a:lnTo>
                    <a:pt x="807" y="802"/>
                  </a:lnTo>
                  <a:lnTo>
                    <a:pt x="812" y="813"/>
                  </a:lnTo>
                  <a:lnTo>
                    <a:pt x="816" y="825"/>
                  </a:lnTo>
                  <a:lnTo>
                    <a:pt x="820" y="836"/>
                  </a:lnTo>
                  <a:lnTo>
                    <a:pt x="821" y="849"/>
                  </a:lnTo>
                  <a:lnTo>
                    <a:pt x="822" y="861"/>
                  </a:lnTo>
                  <a:lnTo>
                    <a:pt x="822" y="861"/>
                  </a:lnTo>
                  <a:lnTo>
                    <a:pt x="821" y="874"/>
                  </a:lnTo>
                  <a:lnTo>
                    <a:pt x="820" y="886"/>
                  </a:lnTo>
                  <a:lnTo>
                    <a:pt x="816" y="898"/>
                  </a:lnTo>
                  <a:lnTo>
                    <a:pt x="812" y="909"/>
                  </a:lnTo>
                  <a:lnTo>
                    <a:pt x="807" y="921"/>
                  </a:lnTo>
                  <a:lnTo>
                    <a:pt x="800" y="931"/>
                  </a:lnTo>
                  <a:lnTo>
                    <a:pt x="793" y="940"/>
                  </a:lnTo>
                  <a:lnTo>
                    <a:pt x="785" y="949"/>
                  </a:lnTo>
                  <a:lnTo>
                    <a:pt x="785" y="949"/>
                  </a:lnTo>
                  <a:lnTo>
                    <a:pt x="777" y="957"/>
                  </a:lnTo>
                  <a:lnTo>
                    <a:pt x="767" y="964"/>
                  </a:lnTo>
                  <a:lnTo>
                    <a:pt x="757" y="971"/>
                  </a:lnTo>
                  <a:lnTo>
                    <a:pt x="747" y="975"/>
                  </a:lnTo>
                  <a:lnTo>
                    <a:pt x="735" y="980"/>
                  </a:lnTo>
                  <a:lnTo>
                    <a:pt x="724" y="983"/>
                  </a:lnTo>
                  <a:lnTo>
                    <a:pt x="711" y="985"/>
                  </a:lnTo>
                  <a:lnTo>
                    <a:pt x="699" y="986"/>
                  </a:lnTo>
                  <a:lnTo>
                    <a:pt x="699" y="986"/>
                  </a:lnTo>
                  <a:lnTo>
                    <a:pt x="686" y="985"/>
                  </a:lnTo>
                  <a:lnTo>
                    <a:pt x="674" y="983"/>
                  </a:lnTo>
                  <a:lnTo>
                    <a:pt x="662" y="980"/>
                  </a:lnTo>
                  <a:lnTo>
                    <a:pt x="651" y="975"/>
                  </a:lnTo>
                  <a:lnTo>
                    <a:pt x="640" y="971"/>
                  </a:lnTo>
                  <a:lnTo>
                    <a:pt x="630" y="964"/>
                  </a:lnTo>
                  <a:lnTo>
                    <a:pt x="620" y="957"/>
                  </a:lnTo>
                  <a:lnTo>
                    <a:pt x="612" y="949"/>
                  </a:lnTo>
                  <a:lnTo>
                    <a:pt x="612" y="949"/>
                  </a:lnTo>
                  <a:lnTo>
                    <a:pt x="605" y="941"/>
                  </a:lnTo>
                  <a:lnTo>
                    <a:pt x="598" y="933"/>
                  </a:lnTo>
                  <a:lnTo>
                    <a:pt x="593" y="925"/>
                  </a:lnTo>
                  <a:lnTo>
                    <a:pt x="588" y="915"/>
                  </a:lnTo>
                  <a:lnTo>
                    <a:pt x="583" y="906"/>
                  </a:lnTo>
                  <a:lnTo>
                    <a:pt x="580" y="896"/>
                  </a:lnTo>
                  <a:lnTo>
                    <a:pt x="578" y="885"/>
                  </a:lnTo>
                  <a:lnTo>
                    <a:pt x="577" y="875"/>
                  </a:lnTo>
                  <a:lnTo>
                    <a:pt x="505" y="930"/>
                  </a:lnTo>
                  <a:lnTo>
                    <a:pt x="505" y="930"/>
                  </a:lnTo>
                  <a:lnTo>
                    <a:pt x="500" y="933"/>
                  </a:lnTo>
                  <a:lnTo>
                    <a:pt x="496" y="936"/>
                  </a:lnTo>
                  <a:lnTo>
                    <a:pt x="491" y="936"/>
                  </a:lnTo>
                  <a:lnTo>
                    <a:pt x="486" y="934"/>
                  </a:lnTo>
                  <a:lnTo>
                    <a:pt x="482" y="932"/>
                  </a:lnTo>
                  <a:lnTo>
                    <a:pt x="478" y="929"/>
                  </a:lnTo>
                  <a:lnTo>
                    <a:pt x="476" y="923"/>
                  </a:lnTo>
                  <a:lnTo>
                    <a:pt x="475" y="915"/>
                  </a:lnTo>
                  <a:lnTo>
                    <a:pt x="475" y="881"/>
                  </a:lnTo>
                  <a:lnTo>
                    <a:pt x="475" y="881"/>
                  </a:lnTo>
                  <a:close/>
                  <a:moveTo>
                    <a:pt x="502" y="410"/>
                  </a:moveTo>
                  <a:lnTo>
                    <a:pt x="502" y="410"/>
                  </a:lnTo>
                  <a:lnTo>
                    <a:pt x="483" y="415"/>
                  </a:lnTo>
                  <a:lnTo>
                    <a:pt x="466" y="422"/>
                  </a:lnTo>
                  <a:lnTo>
                    <a:pt x="448" y="431"/>
                  </a:lnTo>
                  <a:lnTo>
                    <a:pt x="430" y="442"/>
                  </a:lnTo>
                  <a:lnTo>
                    <a:pt x="415" y="452"/>
                  </a:lnTo>
                  <a:lnTo>
                    <a:pt x="400" y="464"/>
                  </a:lnTo>
                  <a:lnTo>
                    <a:pt x="384" y="479"/>
                  </a:lnTo>
                  <a:lnTo>
                    <a:pt x="370" y="494"/>
                  </a:lnTo>
                  <a:lnTo>
                    <a:pt x="370" y="494"/>
                  </a:lnTo>
                  <a:lnTo>
                    <a:pt x="356" y="510"/>
                  </a:lnTo>
                  <a:lnTo>
                    <a:pt x="344" y="527"/>
                  </a:lnTo>
                  <a:lnTo>
                    <a:pt x="332" y="545"/>
                  </a:lnTo>
                  <a:lnTo>
                    <a:pt x="322" y="565"/>
                  </a:lnTo>
                  <a:lnTo>
                    <a:pt x="313" y="585"/>
                  </a:lnTo>
                  <a:lnTo>
                    <a:pt x="305" y="606"/>
                  </a:lnTo>
                  <a:lnTo>
                    <a:pt x="298" y="628"/>
                  </a:lnTo>
                  <a:lnTo>
                    <a:pt x="294" y="650"/>
                  </a:lnTo>
                  <a:lnTo>
                    <a:pt x="331" y="659"/>
                  </a:lnTo>
                  <a:lnTo>
                    <a:pt x="331" y="659"/>
                  </a:lnTo>
                  <a:lnTo>
                    <a:pt x="337" y="662"/>
                  </a:lnTo>
                  <a:lnTo>
                    <a:pt x="341" y="665"/>
                  </a:lnTo>
                  <a:lnTo>
                    <a:pt x="344" y="670"/>
                  </a:lnTo>
                  <a:lnTo>
                    <a:pt x="346" y="674"/>
                  </a:lnTo>
                  <a:lnTo>
                    <a:pt x="345" y="679"/>
                  </a:lnTo>
                  <a:lnTo>
                    <a:pt x="344" y="685"/>
                  </a:lnTo>
                  <a:lnTo>
                    <a:pt x="341" y="689"/>
                  </a:lnTo>
                  <a:lnTo>
                    <a:pt x="338" y="693"/>
                  </a:lnTo>
                  <a:lnTo>
                    <a:pt x="282" y="739"/>
                  </a:lnTo>
                  <a:lnTo>
                    <a:pt x="282" y="739"/>
                  </a:lnTo>
                  <a:lnTo>
                    <a:pt x="291" y="742"/>
                  </a:lnTo>
                  <a:lnTo>
                    <a:pt x="300" y="744"/>
                  </a:lnTo>
                  <a:lnTo>
                    <a:pt x="308" y="747"/>
                  </a:lnTo>
                  <a:lnTo>
                    <a:pt x="317" y="752"/>
                  </a:lnTo>
                  <a:lnTo>
                    <a:pt x="325" y="756"/>
                  </a:lnTo>
                  <a:lnTo>
                    <a:pt x="333" y="761"/>
                  </a:lnTo>
                  <a:lnTo>
                    <a:pt x="340" y="767"/>
                  </a:lnTo>
                  <a:lnTo>
                    <a:pt x="347" y="774"/>
                  </a:lnTo>
                  <a:lnTo>
                    <a:pt x="347" y="774"/>
                  </a:lnTo>
                  <a:lnTo>
                    <a:pt x="354" y="780"/>
                  </a:lnTo>
                  <a:lnTo>
                    <a:pt x="360" y="788"/>
                  </a:lnTo>
                  <a:lnTo>
                    <a:pt x="365" y="796"/>
                  </a:lnTo>
                  <a:lnTo>
                    <a:pt x="370" y="805"/>
                  </a:lnTo>
                  <a:lnTo>
                    <a:pt x="375" y="815"/>
                  </a:lnTo>
                  <a:lnTo>
                    <a:pt x="378" y="824"/>
                  </a:lnTo>
                  <a:lnTo>
                    <a:pt x="380" y="834"/>
                  </a:lnTo>
                  <a:lnTo>
                    <a:pt x="381" y="844"/>
                  </a:lnTo>
                  <a:lnTo>
                    <a:pt x="475" y="844"/>
                  </a:lnTo>
                  <a:lnTo>
                    <a:pt x="475" y="808"/>
                  </a:lnTo>
                  <a:lnTo>
                    <a:pt x="475" y="808"/>
                  </a:lnTo>
                  <a:lnTo>
                    <a:pt x="475" y="801"/>
                  </a:lnTo>
                  <a:lnTo>
                    <a:pt x="477" y="796"/>
                  </a:lnTo>
                  <a:lnTo>
                    <a:pt x="481" y="793"/>
                  </a:lnTo>
                  <a:lnTo>
                    <a:pt x="485" y="791"/>
                  </a:lnTo>
                  <a:lnTo>
                    <a:pt x="490" y="790"/>
                  </a:lnTo>
                  <a:lnTo>
                    <a:pt x="496" y="790"/>
                  </a:lnTo>
                  <a:lnTo>
                    <a:pt x="500" y="792"/>
                  </a:lnTo>
                  <a:lnTo>
                    <a:pt x="505" y="794"/>
                  </a:lnTo>
                  <a:lnTo>
                    <a:pt x="577" y="850"/>
                  </a:lnTo>
                  <a:lnTo>
                    <a:pt x="577" y="850"/>
                  </a:lnTo>
                  <a:lnTo>
                    <a:pt x="578" y="839"/>
                  </a:lnTo>
                  <a:lnTo>
                    <a:pt x="580" y="828"/>
                  </a:lnTo>
                  <a:lnTo>
                    <a:pt x="583" y="818"/>
                  </a:lnTo>
                  <a:lnTo>
                    <a:pt x="588" y="808"/>
                  </a:lnTo>
                  <a:lnTo>
                    <a:pt x="593" y="799"/>
                  </a:lnTo>
                  <a:lnTo>
                    <a:pt x="598" y="790"/>
                  </a:lnTo>
                  <a:lnTo>
                    <a:pt x="604" y="782"/>
                  </a:lnTo>
                  <a:lnTo>
                    <a:pt x="612" y="774"/>
                  </a:lnTo>
                  <a:lnTo>
                    <a:pt x="612" y="774"/>
                  </a:lnTo>
                  <a:lnTo>
                    <a:pt x="619" y="767"/>
                  </a:lnTo>
                  <a:lnTo>
                    <a:pt x="627" y="761"/>
                  </a:lnTo>
                  <a:lnTo>
                    <a:pt x="635" y="755"/>
                  </a:lnTo>
                  <a:lnTo>
                    <a:pt x="643" y="751"/>
                  </a:lnTo>
                  <a:lnTo>
                    <a:pt x="652" y="746"/>
                  </a:lnTo>
                  <a:lnTo>
                    <a:pt x="661" y="743"/>
                  </a:lnTo>
                  <a:lnTo>
                    <a:pt x="670" y="740"/>
                  </a:lnTo>
                  <a:lnTo>
                    <a:pt x="680" y="738"/>
                  </a:lnTo>
                  <a:lnTo>
                    <a:pt x="680" y="616"/>
                  </a:lnTo>
                  <a:lnTo>
                    <a:pt x="644" y="616"/>
                  </a:lnTo>
                  <a:lnTo>
                    <a:pt x="644" y="616"/>
                  </a:lnTo>
                  <a:lnTo>
                    <a:pt x="638" y="615"/>
                  </a:lnTo>
                  <a:lnTo>
                    <a:pt x="632" y="613"/>
                  </a:lnTo>
                  <a:lnTo>
                    <a:pt x="629" y="609"/>
                  </a:lnTo>
                  <a:lnTo>
                    <a:pt x="627" y="605"/>
                  </a:lnTo>
                  <a:lnTo>
                    <a:pt x="627" y="599"/>
                  </a:lnTo>
                  <a:lnTo>
                    <a:pt x="627" y="593"/>
                  </a:lnTo>
                  <a:lnTo>
                    <a:pt x="628" y="589"/>
                  </a:lnTo>
                  <a:lnTo>
                    <a:pt x="631" y="584"/>
                  </a:lnTo>
                  <a:lnTo>
                    <a:pt x="686" y="513"/>
                  </a:lnTo>
                  <a:lnTo>
                    <a:pt x="686" y="513"/>
                  </a:lnTo>
                  <a:lnTo>
                    <a:pt x="688" y="511"/>
                  </a:lnTo>
                  <a:lnTo>
                    <a:pt x="530" y="511"/>
                  </a:lnTo>
                  <a:lnTo>
                    <a:pt x="530" y="511"/>
                  </a:lnTo>
                  <a:lnTo>
                    <a:pt x="524" y="510"/>
                  </a:lnTo>
                  <a:lnTo>
                    <a:pt x="518" y="509"/>
                  </a:lnTo>
                  <a:lnTo>
                    <a:pt x="514" y="507"/>
                  </a:lnTo>
                  <a:lnTo>
                    <a:pt x="510" y="503"/>
                  </a:lnTo>
                  <a:lnTo>
                    <a:pt x="507" y="500"/>
                  </a:lnTo>
                  <a:lnTo>
                    <a:pt x="505" y="495"/>
                  </a:lnTo>
                  <a:lnTo>
                    <a:pt x="502" y="489"/>
                  </a:lnTo>
                  <a:lnTo>
                    <a:pt x="502" y="484"/>
                  </a:lnTo>
                  <a:lnTo>
                    <a:pt x="502" y="410"/>
                  </a:lnTo>
                  <a:lnTo>
                    <a:pt x="502" y="410"/>
                  </a:lnTo>
                  <a:close/>
                  <a:moveTo>
                    <a:pt x="767" y="319"/>
                  </a:moveTo>
                  <a:lnTo>
                    <a:pt x="557" y="319"/>
                  </a:lnTo>
                  <a:lnTo>
                    <a:pt x="557" y="456"/>
                  </a:lnTo>
                  <a:lnTo>
                    <a:pt x="767" y="456"/>
                  </a:lnTo>
                  <a:lnTo>
                    <a:pt x="767" y="319"/>
                  </a:lnTo>
                  <a:lnTo>
                    <a:pt x="767" y="319"/>
                  </a:lnTo>
                  <a:close/>
                  <a:moveTo>
                    <a:pt x="748" y="812"/>
                  </a:moveTo>
                  <a:lnTo>
                    <a:pt x="748" y="812"/>
                  </a:lnTo>
                  <a:lnTo>
                    <a:pt x="737" y="804"/>
                  </a:lnTo>
                  <a:lnTo>
                    <a:pt x="725" y="798"/>
                  </a:lnTo>
                  <a:lnTo>
                    <a:pt x="719" y="795"/>
                  </a:lnTo>
                  <a:lnTo>
                    <a:pt x="712" y="793"/>
                  </a:lnTo>
                  <a:lnTo>
                    <a:pt x="706" y="792"/>
                  </a:lnTo>
                  <a:lnTo>
                    <a:pt x="699" y="792"/>
                  </a:lnTo>
                  <a:lnTo>
                    <a:pt x="699" y="792"/>
                  </a:lnTo>
                  <a:lnTo>
                    <a:pt x="692" y="792"/>
                  </a:lnTo>
                  <a:lnTo>
                    <a:pt x="685" y="793"/>
                  </a:lnTo>
                  <a:lnTo>
                    <a:pt x="678" y="795"/>
                  </a:lnTo>
                  <a:lnTo>
                    <a:pt x="671" y="798"/>
                  </a:lnTo>
                  <a:lnTo>
                    <a:pt x="660" y="804"/>
                  </a:lnTo>
                  <a:lnTo>
                    <a:pt x="650" y="812"/>
                  </a:lnTo>
                  <a:lnTo>
                    <a:pt x="650" y="812"/>
                  </a:lnTo>
                  <a:lnTo>
                    <a:pt x="642" y="823"/>
                  </a:lnTo>
                  <a:lnTo>
                    <a:pt x="635" y="834"/>
                  </a:lnTo>
                  <a:lnTo>
                    <a:pt x="631" y="848"/>
                  </a:lnTo>
                  <a:lnTo>
                    <a:pt x="630" y="855"/>
                  </a:lnTo>
                  <a:lnTo>
                    <a:pt x="630" y="861"/>
                  </a:lnTo>
                  <a:lnTo>
                    <a:pt x="630" y="861"/>
                  </a:lnTo>
                  <a:lnTo>
                    <a:pt x="630" y="868"/>
                  </a:lnTo>
                  <a:lnTo>
                    <a:pt x="631" y="875"/>
                  </a:lnTo>
                  <a:lnTo>
                    <a:pt x="635" y="889"/>
                  </a:lnTo>
                  <a:lnTo>
                    <a:pt x="642" y="900"/>
                  </a:lnTo>
                  <a:lnTo>
                    <a:pt x="650" y="910"/>
                  </a:lnTo>
                  <a:lnTo>
                    <a:pt x="650" y="910"/>
                  </a:lnTo>
                  <a:lnTo>
                    <a:pt x="660" y="920"/>
                  </a:lnTo>
                  <a:lnTo>
                    <a:pt x="671" y="925"/>
                  </a:lnTo>
                  <a:lnTo>
                    <a:pt x="685" y="930"/>
                  </a:lnTo>
                  <a:lnTo>
                    <a:pt x="692" y="931"/>
                  </a:lnTo>
                  <a:lnTo>
                    <a:pt x="699" y="931"/>
                  </a:lnTo>
                  <a:lnTo>
                    <a:pt x="699" y="931"/>
                  </a:lnTo>
                  <a:lnTo>
                    <a:pt x="706" y="931"/>
                  </a:lnTo>
                  <a:lnTo>
                    <a:pt x="712" y="930"/>
                  </a:lnTo>
                  <a:lnTo>
                    <a:pt x="725" y="925"/>
                  </a:lnTo>
                  <a:lnTo>
                    <a:pt x="737" y="920"/>
                  </a:lnTo>
                  <a:lnTo>
                    <a:pt x="748" y="910"/>
                  </a:lnTo>
                  <a:lnTo>
                    <a:pt x="748" y="910"/>
                  </a:lnTo>
                  <a:lnTo>
                    <a:pt x="756" y="900"/>
                  </a:lnTo>
                  <a:lnTo>
                    <a:pt x="761" y="889"/>
                  </a:lnTo>
                  <a:lnTo>
                    <a:pt x="766" y="875"/>
                  </a:lnTo>
                  <a:lnTo>
                    <a:pt x="767" y="868"/>
                  </a:lnTo>
                  <a:lnTo>
                    <a:pt x="767" y="861"/>
                  </a:lnTo>
                  <a:lnTo>
                    <a:pt x="767" y="861"/>
                  </a:lnTo>
                  <a:lnTo>
                    <a:pt x="767" y="855"/>
                  </a:lnTo>
                  <a:lnTo>
                    <a:pt x="766" y="848"/>
                  </a:lnTo>
                  <a:lnTo>
                    <a:pt x="761" y="834"/>
                  </a:lnTo>
                  <a:lnTo>
                    <a:pt x="756" y="823"/>
                  </a:lnTo>
                  <a:lnTo>
                    <a:pt x="748" y="812"/>
                  </a:lnTo>
                  <a:lnTo>
                    <a:pt x="748" y="812"/>
                  </a:lnTo>
                  <a:close/>
                  <a:moveTo>
                    <a:pt x="308" y="812"/>
                  </a:moveTo>
                  <a:lnTo>
                    <a:pt x="308" y="812"/>
                  </a:lnTo>
                  <a:lnTo>
                    <a:pt x="298" y="804"/>
                  </a:lnTo>
                  <a:lnTo>
                    <a:pt x="287" y="798"/>
                  </a:lnTo>
                  <a:lnTo>
                    <a:pt x="281" y="795"/>
                  </a:lnTo>
                  <a:lnTo>
                    <a:pt x="274" y="793"/>
                  </a:lnTo>
                  <a:lnTo>
                    <a:pt x="267" y="792"/>
                  </a:lnTo>
                  <a:lnTo>
                    <a:pt x="260" y="792"/>
                  </a:lnTo>
                  <a:lnTo>
                    <a:pt x="260" y="792"/>
                  </a:lnTo>
                  <a:lnTo>
                    <a:pt x="252" y="792"/>
                  </a:lnTo>
                  <a:lnTo>
                    <a:pt x="246" y="793"/>
                  </a:lnTo>
                  <a:lnTo>
                    <a:pt x="240" y="795"/>
                  </a:lnTo>
                  <a:lnTo>
                    <a:pt x="233" y="798"/>
                  </a:lnTo>
                  <a:lnTo>
                    <a:pt x="222" y="804"/>
                  </a:lnTo>
                  <a:lnTo>
                    <a:pt x="211" y="812"/>
                  </a:lnTo>
                  <a:lnTo>
                    <a:pt x="211" y="812"/>
                  </a:lnTo>
                  <a:lnTo>
                    <a:pt x="203" y="823"/>
                  </a:lnTo>
                  <a:lnTo>
                    <a:pt x="197" y="834"/>
                  </a:lnTo>
                  <a:lnTo>
                    <a:pt x="193" y="848"/>
                  </a:lnTo>
                  <a:lnTo>
                    <a:pt x="192" y="855"/>
                  </a:lnTo>
                  <a:lnTo>
                    <a:pt x="191" y="861"/>
                  </a:lnTo>
                  <a:lnTo>
                    <a:pt x="191" y="861"/>
                  </a:lnTo>
                  <a:lnTo>
                    <a:pt x="192" y="868"/>
                  </a:lnTo>
                  <a:lnTo>
                    <a:pt x="193" y="875"/>
                  </a:lnTo>
                  <a:lnTo>
                    <a:pt x="197" y="889"/>
                  </a:lnTo>
                  <a:lnTo>
                    <a:pt x="203" y="900"/>
                  </a:lnTo>
                  <a:lnTo>
                    <a:pt x="211" y="910"/>
                  </a:lnTo>
                  <a:lnTo>
                    <a:pt x="211" y="910"/>
                  </a:lnTo>
                  <a:lnTo>
                    <a:pt x="222" y="920"/>
                  </a:lnTo>
                  <a:lnTo>
                    <a:pt x="233" y="925"/>
                  </a:lnTo>
                  <a:lnTo>
                    <a:pt x="246" y="930"/>
                  </a:lnTo>
                  <a:lnTo>
                    <a:pt x="252" y="931"/>
                  </a:lnTo>
                  <a:lnTo>
                    <a:pt x="260" y="931"/>
                  </a:lnTo>
                  <a:lnTo>
                    <a:pt x="260" y="931"/>
                  </a:lnTo>
                  <a:lnTo>
                    <a:pt x="267" y="931"/>
                  </a:lnTo>
                  <a:lnTo>
                    <a:pt x="274" y="930"/>
                  </a:lnTo>
                  <a:lnTo>
                    <a:pt x="287" y="925"/>
                  </a:lnTo>
                  <a:lnTo>
                    <a:pt x="298" y="920"/>
                  </a:lnTo>
                  <a:lnTo>
                    <a:pt x="308" y="910"/>
                  </a:lnTo>
                  <a:lnTo>
                    <a:pt x="308" y="910"/>
                  </a:lnTo>
                  <a:lnTo>
                    <a:pt x="317" y="900"/>
                  </a:lnTo>
                  <a:lnTo>
                    <a:pt x="323" y="889"/>
                  </a:lnTo>
                  <a:lnTo>
                    <a:pt x="328" y="875"/>
                  </a:lnTo>
                  <a:lnTo>
                    <a:pt x="329" y="868"/>
                  </a:lnTo>
                  <a:lnTo>
                    <a:pt x="329" y="861"/>
                  </a:lnTo>
                  <a:lnTo>
                    <a:pt x="329" y="861"/>
                  </a:lnTo>
                  <a:lnTo>
                    <a:pt x="329" y="855"/>
                  </a:lnTo>
                  <a:lnTo>
                    <a:pt x="328" y="848"/>
                  </a:lnTo>
                  <a:lnTo>
                    <a:pt x="323" y="834"/>
                  </a:lnTo>
                  <a:lnTo>
                    <a:pt x="317" y="823"/>
                  </a:lnTo>
                  <a:lnTo>
                    <a:pt x="308" y="812"/>
                  </a:lnTo>
                  <a:lnTo>
                    <a:pt x="308" y="812"/>
                  </a:lnTo>
                  <a:close/>
                </a:path>
              </a:pathLst>
            </a:custGeom>
            <a:solidFill>
              <a:srgbClr val="222D47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ko-KR" altLang="en-US" sz="2133"/>
            </a:p>
          </p:txBody>
        </p:sp>
      </p:grpSp>
      <p:grpSp>
        <p:nvGrpSpPr>
          <p:cNvPr id="65" name="组 64"/>
          <p:cNvGrpSpPr/>
          <p:nvPr/>
        </p:nvGrpSpPr>
        <p:grpSpPr>
          <a:xfrm>
            <a:off x="5802842" y="562444"/>
            <a:ext cx="1942404" cy="2782980"/>
            <a:chOff x="6046954" y="2939078"/>
            <a:chExt cx="1942404" cy="2782980"/>
          </a:xfrm>
        </p:grpSpPr>
        <p:pic>
          <p:nvPicPr>
            <p:cNvPr id="66" name="그림 13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113" t="11984" r="5113" b="6358"/>
            <a:stretch>
              <a:fillRect/>
            </a:stretch>
          </p:blipFill>
          <p:spPr>
            <a:xfrm rot="5400000">
              <a:off x="5626666" y="3359366"/>
              <a:ext cx="2782980" cy="1942404"/>
            </a:xfrm>
            <a:prstGeom prst="rect">
              <a:avLst/>
            </a:prstGeom>
          </p:spPr>
        </p:pic>
        <p:grpSp>
          <p:nvGrpSpPr>
            <p:cNvPr id="67" name="그룹 24"/>
            <p:cNvGrpSpPr/>
            <p:nvPr/>
          </p:nvGrpSpPr>
          <p:grpSpPr>
            <a:xfrm>
              <a:off x="6443498" y="4556571"/>
              <a:ext cx="1297392" cy="701468"/>
              <a:chOff x="1035246" y="4835587"/>
              <a:chExt cx="1265348" cy="561829"/>
            </a:xfrm>
          </p:grpSpPr>
          <p:sp>
            <p:nvSpPr>
              <p:cNvPr id="69" name="Rectangle 3"/>
              <p:cNvSpPr txBox="1">
                <a:spLocks noChangeArrowheads="1"/>
              </p:cNvSpPr>
              <p:nvPr/>
            </p:nvSpPr>
            <p:spPr bwMode="auto">
              <a:xfrm>
                <a:off x="1035246" y="5134371"/>
                <a:ext cx="1265348" cy="263045"/>
              </a:xfrm>
              <a:prstGeom prst="rect">
                <a:avLst/>
              </a:prstGeom>
            </p:spPr>
            <p:txBody>
              <a:bodyPr wrap="square" lIns="0" tIns="0" rIns="0" bIns="0" anchor="ctr">
                <a:sp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>
                <a:lvl1pPr marL="342900" indent="-342900" eaLnBrk="0" hangingPunct="0">
                  <a:spcBef>
                    <a:spcPct val="20000"/>
                  </a:spcBef>
                  <a:buFont typeface="Arial" panose="020B0604020202020204" pitchFamily="34" charset="0"/>
                  <a:buNone/>
                  <a:defRPr lang="en-US" altLang="ko-KR" sz="2000" dirty="0" smtClean="0">
                    <a:latin typeface="Microsoft Sans Serif" panose="020B0604020202020204" pitchFamily="34" charset="0"/>
                    <a:ea typeface="+mj-ea"/>
                    <a:cs typeface="Microsoft Sans Serif" panose="020B0604020202020204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latin typeface="+mn-lt"/>
                    <a:ea typeface="+mn-ea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latin typeface="+mn-lt"/>
                    <a:ea typeface="+mn-ea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latin typeface="+mn-lt"/>
                    <a:ea typeface="+mn-ea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latin typeface="+mn-lt"/>
                    <a:ea typeface="+mn-ea"/>
                  </a:defRPr>
                </a:lvl5pPr>
                <a:lvl6pPr marL="25146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6pPr>
                <a:lvl7pPr marL="29718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7pPr>
                <a:lvl8pPr marL="3429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8pPr>
                <a:lvl9pPr marL="38862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9pPr>
              </a:lstStyle>
              <a:p>
                <a:pPr marL="0" indent="0" algn="ctr">
                  <a:defRPr/>
                </a:pPr>
                <a:r>
                  <a:rPr lang="en-US" sz="1067">
                    <a:solidFill>
                      <a:srgbClr val="222D47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Design inspiration For presentation</a:t>
                </a:r>
              </a:p>
            </p:txBody>
          </p:sp>
          <p:sp>
            <p:nvSpPr>
              <p:cNvPr id="70" name="Rectangle 3"/>
              <p:cNvSpPr txBox="1">
                <a:spLocks noChangeArrowheads="1"/>
              </p:cNvSpPr>
              <p:nvPr/>
            </p:nvSpPr>
            <p:spPr bwMode="auto">
              <a:xfrm>
                <a:off x="1035246" y="4835587"/>
                <a:ext cx="1265348" cy="180824"/>
              </a:xfrm>
              <a:prstGeom prst="rect">
                <a:avLst/>
              </a:prstGeom>
            </p:spPr>
            <p:txBody>
              <a:bodyPr wrap="square" lIns="0" tIns="0" rIns="0" bIns="0" anchor="ctr">
                <a:sp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>
                <a:lvl1pPr marL="342900" indent="-342900" eaLnBrk="0" hangingPunct="0">
                  <a:spcBef>
                    <a:spcPct val="20000"/>
                  </a:spcBef>
                  <a:buFont typeface="Arial" panose="020B0604020202020204" pitchFamily="34" charset="0"/>
                  <a:buNone/>
                  <a:defRPr lang="en-US" altLang="ko-KR" sz="2000" dirty="0" smtClean="0">
                    <a:latin typeface="Microsoft Sans Serif" panose="020B0604020202020204" pitchFamily="34" charset="0"/>
                    <a:ea typeface="+mj-ea"/>
                    <a:cs typeface="Microsoft Sans Serif" panose="020B0604020202020204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latin typeface="+mn-lt"/>
                    <a:ea typeface="+mn-ea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latin typeface="+mn-lt"/>
                    <a:ea typeface="+mn-ea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latin typeface="+mn-lt"/>
                    <a:ea typeface="+mn-ea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latin typeface="+mn-lt"/>
                    <a:ea typeface="+mn-ea"/>
                  </a:defRPr>
                </a:lvl5pPr>
                <a:lvl6pPr marL="25146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6pPr>
                <a:lvl7pPr marL="29718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7pPr>
                <a:lvl8pPr marL="3429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8pPr>
                <a:lvl9pPr marL="38862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9pPr>
              </a:lstStyle>
              <a:p>
                <a:pPr marL="0" indent="0" algn="ctr" eaLnBrk="1" hangingPunct="1">
                  <a:defRPr/>
                </a:pPr>
                <a:r>
                  <a:rPr lang="en-US" altLang="en-US" sz="1467" b="1">
                    <a:solidFill>
                      <a:srgbClr val="222D47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VALUE 03</a:t>
                </a:r>
                <a:endParaRPr lang="en-US" altLang="en-US" sz="1467" b="1" dirty="0">
                  <a:solidFill>
                    <a:srgbClr val="222D47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p:grpSp>
        <p:sp>
          <p:nvSpPr>
            <p:cNvPr id="68" name="Freeform 8"/>
            <p:cNvSpPr>
              <a:spLocks noEditPoints="1"/>
            </p:cNvSpPr>
            <p:nvPr/>
          </p:nvSpPr>
          <p:spPr bwMode="auto">
            <a:xfrm>
              <a:off x="6821596" y="3875559"/>
              <a:ext cx="472275" cy="392488"/>
            </a:xfrm>
            <a:custGeom>
              <a:avLst/>
              <a:gdLst>
                <a:gd name="T0" fmla="*/ 986 w 1102"/>
                <a:gd name="T1" fmla="*/ 519 h 916"/>
                <a:gd name="T2" fmla="*/ 1002 w 1102"/>
                <a:gd name="T3" fmla="*/ 634 h 916"/>
                <a:gd name="T4" fmla="*/ 964 w 1102"/>
                <a:gd name="T5" fmla="*/ 722 h 916"/>
                <a:gd name="T6" fmla="*/ 877 w 1102"/>
                <a:gd name="T7" fmla="*/ 781 h 916"/>
                <a:gd name="T8" fmla="*/ 827 w 1102"/>
                <a:gd name="T9" fmla="*/ 847 h 916"/>
                <a:gd name="T10" fmla="*/ 754 w 1102"/>
                <a:gd name="T11" fmla="*/ 889 h 916"/>
                <a:gd name="T12" fmla="*/ 642 w 1102"/>
                <a:gd name="T13" fmla="*/ 906 h 916"/>
                <a:gd name="T14" fmla="*/ 673 w 1102"/>
                <a:gd name="T15" fmla="*/ 859 h 916"/>
                <a:gd name="T16" fmla="*/ 721 w 1102"/>
                <a:gd name="T17" fmla="*/ 841 h 916"/>
                <a:gd name="T18" fmla="*/ 642 w 1102"/>
                <a:gd name="T19" fmla="*/ 730 h 916"/>
                <a:gd name="T20" fmla="*/ 761 w 1102"/>
                <a:gd name="T21" fmla="*/ 783 h 916"/>
                <a:gd name="T22" fmla="*/ 819 w 1102"/>
                <a:gd name="T23" fmla="*/ 786 h 916"/>
                <a:gd name="T24" fmla="*/ 723 w 1102"/>
                <a:gd name="T25" fmla="*/ 679 h 916"/>
                <a:gd name="T26" fmla="*/ 736 w 1102"/>
                <a:gd name="T27" fmla="*/ 636 h 916"/>
                <a:gd name="T28" fmla="*/ 871 w 1102"/>
                <a:gd name="T29" fmla="*/ 725 h 916"/>
                <a:gd name="T30" fmla="*/ 909 w 1102"/>
                <a:gd name="T31" fmla="*/ 686 h 916"/>
                <a:gd name="T32" fmla="*/ 779 w 1102"/>
                <a:gd name="T33" fmla="*/ 558 h 916"/>
                <a:gd name="T34" fmla="*/ 822 w 1102"/>
                <a:gd name="T35" fmla="*/ 543 h 916"/>
                <a:gd name="T36" fmla="*/ 957 w 1102"/>
                <a:gd name="T37" fmla="*/ 603 h 916"/>
                <a:gd name="T38" fmla="*/ 655 w 1102"/>
                <a:gd name="T39" fmla="*/ 289 h 916"/>
                <a:gd name="T40" fmla="*/ 700 w 1102"/>
                <a:gd name="T41" fmla="*/ 274 h 916"/>
                <a:gd name="T42" fmla="*/ 92 w 1102"/>
                <a:gd name="T43" fmla="*/ 421 h 916"/>
                <a:gd name="T44" fmla="*/ 0 w 1102"/>
                <a:gd name="T45" fmla="*/ 244 h 916"/>
                <a:gd name="T46" fmla="*/ 166 w 1102"/>
                <a:gd name="T47" fmla="*/ 31 h 916"/>
                <a:gd name="T48" fmla="*/ 248 w 1102"/>
                <a:gd name="T49" fmla="*/ 2 h 916"/>
                <a:gd name="T50" fmla="*/ 346 w 1102"/>
                <a:gd name="T51" fmla="*/ 57 h 916"/>
                <a:gd name="T52" fmla="*/ 503 w 1102"/>
                <a:gd name="T53" fmla="*/ 39 h 916"/>
                <a:gd name="T54" fmla="*/ 324 w 1102"/>
                <a:gd name="T55" fmla="*/ 107 h 916"/>
                <a:gd name="T56" fmla="*/ 223 w 1102"/>
                <a:gd name="T57" fmla="*/ 57 h 916"/>
                <a:gd name="T58" fmla="*/ 57 w 1102"/>
                <a:gd name="T59" fmla="*/ 257 h 916"/>
                <a:gd name="T60" fmla="*/ 136 w 1102"/>
                <a:gd name="T61" fmla="*/ 353 h 916"/>
                <a:gd name="T62" fmla="*/ 142 w 1102"/>
                <a:gd name="T63" fmla="*/ 480 h 916"/>
                <a:gd name="T64" fmla="*/ 515 w 1102"/>
                <a:gd name="T65" fmla="*/ 757 h 916"/>
                <a:gd name="T66" fmla="*/ 490 w 1102"/>
                <a:gd name="T67" fmla="*/ 742 h 916"/>
                <a:gd name="T68" fmla="*/ 437 w 1102"/>
                <a:gd name="T69" fmla="*/ 679 h 916"/>
                <a:gd name="T70" fmla="*/ 377 w 1102"/>
                <a:gd name="T71" fmla="*/ 681 h 916"/>
                <a:gd name="T72" fmla="*/ 354 w 1102"/>
                <a:gd name="T73" fmla="*/ 616 h 916"/>
                <a:gd name="T74" fmla="*/ 283 w 1102"/>
                <a:gd name="T75" fmla="*/ 601 h 916"/>
                <a:gd name="T76" fmla="*/ 271 w 1102"/>
                <a:gd name="T77" fmla="*/ 524 h 916"/>
                <a:gd name="T78" fmla="*/ 187 w 1102"/>
                <a:gd name="T79" fmla="*/ 506 h 916"/>
                <a:gd name="T80" fmla="*/ 128 w 1102"/>
                <a:gd name="T81" fmla="*/ 583 h 916"/>
                <a:gd name="T82" fmla="*/ 166 w 1102"/>
                <a:gd name="T83" fmla="*/ 654 h 916"/>
                <a:gd name="T84" fmla="*/ 220 w 1102"/>
                <a:gd name="T85" fmla="*/ 664 h 916"/>
                <a:gd name="T86" fmla="*/ 229 w 1102"/>
                <a:gd name="T87" fmla="*/ 762 h 916"/>
                <a:gd name="T88" fmla="*/ 326 w 1102"/>
                <a:gd name="T89" fmla="*/ 758 h 916"/>
                <a:gd name="T90" fmla="*/ 343 w 1102"/>
                <a:gd name="T91" fmla="*/ 809 h 916"/>
                <a:gd name="T92" fmla="*/ 439 w 1102"/>
                <a:gd name="T93" fmla="*/ 827 h 916"/>
                <a:gd name="T94" fmla="*/ 458 w 1102"/>
                <a:gd name="T95" fmla="*/ 848 h 916"/>
                <a:gd name="T96" fmla="*/ 518 w 1102"/>
                <a:gd name="T97" fmla="*/ 899 h 916"/>
                <a:gd name="T98" fmla="*/ 592 w 1102"/>
                <a:gd name="T99" fmla="*/ 858 h 916"/>
                <a:gd name="T100" fmla="*/ 577 w 1102"/>
                <a:gd name="T101" fmla="*/ 771 h 916"/>
                <a:gd name="T102" fmla="*/ 992 w 1102"/>
                <a:gd name="T103" fmla="*/ 425 h 916"/>
                <a:gd name="T104" fmla="*/ 1045 w 1102"/>
                <a:gd name="T105" fmla="*/ 300 h 916"/>
                <a:gd name="T106" fmla="*/ 1084 w 1102"/>
                <a:gd name="T107" fmla="*/ 166 h 916"/>
                <a:gd name="T108" fmla="*/ 828 w 1102"/>
                <a:gd name="T109" fmla="*/ 40 h 916"/>
                <a:gd name="T110" fmla="*/ 657 w 1102"/>
                <a:gd name="T111" fmla="*/ 41 h 916"/>
                <a:gd name="T112" fmla="*/ 319 w 1102"/>
                <a:gd name="T113" fmla="*/ 237 h 916"/>
                <a:gd name="T114" fmla="*/ 343 w 1102"/>
                <a:gd name="T115" fmla="*/ 324 h 916"/>
                <a:gd name="T116" fmla="*/ 584 w 1102"/>
                <a:gd name="T117" fmla="*/ 214 h 916"/>
                <a:gd name="T118" fmla="*/ 683 w 1102"/>
                <a:gd name="T119" fmla="*/ 231 h 916"/>
                <a:gd name="T120" fmla="*/ 764 w 1102"/>
                <a:gd name="T121" fmla="*/ 245 h 9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02" h="916">
                  <a:moveTo>
                    <a:pt x="717" y="273"/>
                  </a:moveTo>
                  <a:lnTo>
                    <a:pt x="717" y="273"/>
                  </a:lnTo>
                  <a:lnTo>
                    <a:pt x="817" y="363"/>
                  </a:lnTo>
                  <a:lnTo>
                    <a:pt x="866" y="407"/>
                  </a:lnTo>
                  <a:lnTo>
                    <a:pt x="915" y="454"/>
                  </a:lnTo>
                  <a:lnTo>
                    <a:pt x="915" y="454"/>
                  </a:lnTo>
                  <a:lnTo>
                    <a:pt x="922" y="459"/>
                  </a:lnTo>
                  <a:lnTo>
                    <a:pt x="929" y="465"/>
                  </a:lnTo>
                  <a:lnTo>
                    <a:pt x="965" y="498"/>
                  </a:lnTo>
                  <a:lnTo>
                    <a:pt x="986" y="519"/>
                  </a:lnTo>
                  <a:lnTo>
                    <a:pt x="986" y="519"/>
                  </a:lnTo>
                  <a:lnTo>
                    <a:pt x="995" y="530"/>
                  </a:lnTo>
                  <a:lnTo>
                    <a:pt x="1002" y="540"/>
                  </a:lnTo>
                  <a:lnTo>
                    <a:pt x="1007" y="550"/>
                  </a:lnTo>
                  <a:lnTo>
                    <a:pt x="1011" y="561"/>
                  </a:lnTo>
                  <a:lnTo>
                    <a:pt x="1014" y="572"/>
                  </a:lnTo>
                  <a:lnTo>
                    <a:pt x="1014" y="583"/>
                  </a:lnTo>
                  <a:lnTo>
                    <a:pt x="1014" y="593"/>
                  </a:lnTo>
                  <a:lnTo>
                    <a:pt x="1013" y="605"/>
                  </a:lnTo>
                  <a:lnTo>
                    <a:pt x="1011" y="615"/>
                  </a:lnTo>
                  <a:lnTo>
                    <a:pt x="1006" y="625"/>
                  </a:lnTo>
                  <a:lnTo>
                    <a:pt x="1002" y="634"/>
                  </a:lnTo>
                  <a:lnTo>
                    <a:pt x="996" y="644"/>
                  </a:lnTo>
                  <a:lnTo>
                    <a:pt x="988" y="652"/>
                  </a:lnTo>
                  <a:lnTo>
                    <a:pt x="980" y="658"/>
                  </a:lnTo>
                  <a:lnTo>
                    <a:pt x="972" y="664"/>
                  </a:lnTo>
                  <a:lnTo>
                    <a:pt x="962" y="669"/>
                  </a:lnTo>
                  <a:lnTo>
                    <a:pt x="962" y="669"/>
                  </a:lnTo>
                  <a:lnTo>
                    <a:pt x="965" y="680"/>
                  </a:lnTo>
                  <a:lnTo>
                    <a:pt x="967" y="692"/>
                  </a:lnTo>
                  <a:lnTo>
                    <a:pt x="967" y="702"/>
                  </a:lnTo>
                  <a:lnTo>
                    <a:pt x="966" y="712"/>
                  </a:lnTo>
                  <a:lnTo>
                    <a:pt x="964" y="722"/>
                  </a:lnTo>
                  <a:lnTo>
                    <a:pt x="960" y="731"/>
                  </a:lnTo>
                  <a:lnTo>
                    <a:pt x="956" y="741"/>
                  </a:lnTo>
                  <a:lnTo>
                    <a:pt x="950" y="749"/>
                  </a:lnTo>
                  <a:lnTo>
                    <a:pt x="943" y="755"/>
                  </a:lnTo>
                  <a:lnTo>
                    <a:pt x="937" y="762"/>
                  </a:lnTo>
                  <a:lnTo>
                    <a:pt x="927" y="768"/>
                  </a:lnTo>
                  <a:lnTo>
                    <a:pt x="918" y="774"/>
                  </a:lnTo>
                  <a:lnTo>
                    <a:pt x="909" y="777"/>
                  </a:lnTo>
                  <a:lnTo>
                    <a:pt x="899" y="779"/>
                  </a:lnTo>
                  <a:lnTo>
                    <a:pt x="889" y="781"/>
                  </a:lnTo>
                  <a:lnTo>
                    <a:pt x="877" y="781"/>
                  </a:lnTo>
                  <a:lnTo>
                    <a:pt x="877" y="781"/>
                  </a:lnTo>
                  <a:lnTo>
                    <a:pt x="876" y="790"/>
                  </a:lnTo>
                  <a:lnTo>
                    <a:pt x="874" y="799"/>
                  </a:lnTo>
                  <a:lnTo>
                    <a:pt x="870" y="807"/>
                  </a:lnTo>
                  <a:lnTo>
                    <a:pt x="866" y="815"/>
                  </a:lnTo>
                  <a:lnTo>
                    <a:pt x="861" y="822"/>
                  </a:lnTo>
                  <a:lnTo>
                    <a:pt x="855" y="827"/>
                  </a:lnTo>
                  <a:lnTo>
                    <a:pt x="849" y="834"/>
                  </a:lnTo>
                  <a:lnTo>
                    <a:pt x="842" y="839"/>
                  </a:lnTo>
                  <a:lnTo>
                    <a:pt x="835" y="843"/>
                  </a:lnTo>
                  <a:lnTo>
                    <a:pt x="827" y="847"/>
                  </a:lnTo>
                  <a:lnTo>
                    <a:pt x="819" y="850"/>
                  </a:lnTo>
                  <a:lnTo>
                    <a:pt x="811" y="852"/>
                  </a:lnTo>
                  <a:lnTo>
                    <a:pt x="802" y="854"/>
                  </a:lnTo>
                  <a:lnTo>
                    <a:pt x="793" y="854"/>
                  </a:lnTo>
                  <a:lnTo>
                    <a:pt x="784" y="852"/>
                  </a:lnTo>
                  <a:lnTo>
                    <a:pt x="774" y="851"/>
                  </a:lnTo>
                  <a:lnTo>
                    <a:pt x="774" y="851"/>
                  </a:lnTo>
                  <a:lnTo>
                    <a:pt x="771" y="862"/>
                  </a:lnTo>
                  <a:lnTo>
                    <a:pt x="766" y="872"/>
                  </a:lnTo>
                  <a:lnTo>
                    <a:pt x="761" y="881"/>
                  </a:lnTo>
                  <a:lnTo>
                    <a:pt x="754" y="889"/>
                  </a:lnTo>
                  <a:lnTo>
                    <a:pt x="746" y="897"/>
                  </a:lnTo>
                  <a:lnTo>
                    <a:pt x="738" y="903"/>
                  </a:lnTo>
                  <a:lnTo>
                    <a:pt x="729" y="907"/>
                  </a:lnTo>
                  <a:lnTo>
                    <a:pt x="719" y="912"/>
                  </a:lnTo>
                  <a:lnTo>
                    <a:pt x="708" y="914"/>
                  </a:lnTo>
                  <a:lnTo>
                    <a:pt x="698" y="916"/>
                  </a:lnTo>
                  <a:lnTo>
                    <a:pt x="687" y="916"/>
                  </a:lnTo>
                  <a:lnTo>
                    <a:pt x="675" y="915"/>
                  </a:lnTo>
                  <a:lnTo>
                    <a:pt x="664" y="914"/>
                  </a:lnTo>
                  <a:lnTo>
                    <a:pt x="652" y="911"/>
                  </a:lnTo>
                  <a:lnTo>
                    <a:pt x="642" y="906"/>
                  </a:lnTo>
                  <a:lnTo>
                    <a:pt x="631" y="900"/>
                  </a:lnTo>
                  <a:lnTo>
                    <a:pt x="623" y="895"/>
                  </a:lnTo>
                  <a:lnTo>
                    <a:pt x="623" y="895"/>
                  </a:lnTo>
                  <a:lnTo>
                    <a:pt x="631" y="883"/>
                  </a:lnTo>
                  <a:lnTo>
                    <a:pt x="636" y="871"/>
                  </a:lnTo>
                  <a:lnTo>
                    <a:pt x="641" y="858"/>
                  </a:lnTo>
                  <a:lnTo>
                    <a:pt x="644" y="844"/>
                  </a:lnTo>
                  <a:lnTo>
                    <a:pt x="644" y="844"/>
                  </a:lnTo>
                  <a:lnTo>
                    <a:pt x="656" y="851"/>
                  </a:lnTo>
                  <a:lnTo>
                    <a:pt x="667" y="857"/>
                  </a:lnTo>
                  <a:lnTo>
                    <a:pt x="673" y="859"/>
                  </a:lnTo>
                  <a:lnTo>
                    <a:pt x="679" y="860"/>
                  </a:lnTo>
                  <a:lnTo>
                    <a:pt x="684" y="862"/>
                  </a:lnTo>
                  <a:lnTo>
                    <a:pt x="691" y="862"/>
                  </a:lnTo>
                  <a:lnTo>
                    <a:pt x="691" y="862"/>
                  </a:lnTo>
                  <a:lnTo>
                    <a:pt x="701" y="859"/>
                  </a:lnTo>
                  <a:lnTo>
                    <a:pt x="709" y="856"/>
                  </a:lnTo>
                  <a:lnTo>
                    <a:pt x="713" y="852"/>
                  </a:lnTo>
                  <a:lnTo>
                    <a:pt x="716" y="849"/>
                  </a:lnTo>
                  <a:lnTo>
                    <a:pt x="719" y="846"/>
                  </a:lnTo>
                  <a:lnTo>
                    <a:pt x="721" y="841"/>
                  </a:lnTo>
                  <a:lnTo>
                    <a:pt x="721" y="841"/>
                  </a:lnTo>
                  <a:lnTo>
                    <a:pt x="722" y="832"/>
                  </a:lnTo>
                  <a:lnTo>
                    <a:pt x="720" y="820"/>
                  </a:lnTo>
                  <a:lnTo>
                    <a:pt x="649" y="763"/>
                  </a:lnTo>
                  <a:lnTo>
                    <a:pt x="649" y="763"/>
                  </a:lnTo>
                  <a:lnTo>
                    <a:pt x="645" y="760"/>
                  </a:lnTo>
                  <a:lnTo>
                    <a:pt x="642" y="755"/>
                  </a:lnTo>
                  <a:lnTo>
                    <a:pt x="640" y="751"/>
                  </a:lnTo>
                  <a:lnTo>
                    <a:pt x="639" y="745"/>
                  </a:lnTo>
                  <a:lnTo>
                    <a:pt x="639" y="741"/>
                  </a:lnTo>
                  <a:lnTo>
                    <a:pt x="640" y="735"/>
                  </a:lnTo>
                  <a:lnTo>
                    <a:pt x="642" y="730"/>
                  </a:lnTo>
                  <a:lnTo>
                    <a:pt x="644" y="726"/>
                  </a:lnTo>
                  <a:lnTo>
                    <a:pt x="644" y="726"/>
                  </a:lnTo>
                  <a:lnTo>
                    <a:pt x="649" y="721"/>
                  </a:lnTo>
                  <a:lnTo>
                    <a:pt x="653" y="719"/>
                  </a:lnTo>
                  <a:lnTo>
                    <a:pt x="658" y="717"/>
                  </a:lnTo>
                  <a:lnTo>
                    <a:pt x="663" y="716"/>
                  </a:lnTo>
                  <a:lnTo>
                    <a:pt x="668" y="716"/>
                  </a:lnTo>
                  <a:lnTo>
                    <a:pt x="673" y="717"/>
                  </a:lnTo>
                  <a:lnTo>
                    <a:pt x="679" y="718"/>
                  </a:lnTo>
                  <a:lnTo>
                    <a:pt x="683" y="721"/>
                  </a:lnTo>
                  <a:lnTo>
                    <a:pt x="761" y="783"/>
                  </a:lnTo>
                  <a:lnTo>
                    <a:pt x="761" y="783"/>
                  </a:lnTo>
                  <a:lnTo>
                    <a:pt x="768" y="789"/>
                  </a:lnTo>
                  <a:lnTo>
                    <a:pt x="774" y="793"/>
                  </a:lnTo>
                  <a:lnTo>
                    <a:pt x="782" y="797"/>
                  </a:lnTo>
                  <a:lnTo>
                    <a:pt x="789" y="798"/>
                  </a:lnTo>
                  <a:lnTo>
                    <a:pt x="795" y="799"/>
                  </a:lnTo>
                  <a:lnTo>
                    <a:pt x="802" y="798"/>
                  </a:lnTo>
                  <a:lnTo>
                    <a:pt x="809" y="795"/>
                  </a:lnTo>
                  <a:lnTo>
                    <a:pt x="814" y="792"/>
                  </a:lnTo>
                  <a:lnTo>
                    <a:pt x="814" y="792"/>
                  </a:lnTo>
                  <a:lnTo>
                    <a:pt x="819" y="786"/>
                  </a:lnTo>
                  <a:lnTo>
                    <a:pt x="822" y="781"/>
                  </a:lnTo>
                  <a:lnTo>
                    <a:pt x="822" y="781"/>
                  </a:lnTo>
                  <a:lnTo>
                    <a:pt x="824" y="774"/>
                  </a:lnTo>
                  <a:lnTo>
                    <a:pt x="825" y="767"/>
                  </a:lnTo>
                  <a:lnTo>
                    <a:pt x="825" y="763"/>
                  </a:lnTo>
                  <a:lnTo>
                    <a:pt x="824" y="760"/>
                  </a:lnTo>
                  <a:lnTo>
                    <a:pt x="821" y="758"/>
                  </a:lnTo>
                  <a:lnTo>
                    <a:pt x="819" y="754"/>
                  </a:lnTo>
                  <a:lnTo>
                    <a:pt x="727" y="682"/>
                  </a:lnTo>
                  <a:lnTo>
                    <a:pt x="727" y="682"/>
                  </a:lnTo>
                  <a:lnTo>
                    <a:pt x="723" y="679"/>
                  </a:lnTo>
                  <a:lnTo>
                    <a:pt x="720" y="674"/>
                  </a:lnTo>
                  <a:lnTo>
                    <a:pt x="717" y="670"/>
                  </a:lnTo>
                  <a:lnTo>
                    <a:pt x="716" y="664"/>
                  </a:lnTo>
                  <a:lnTo>
                    <a:pt x="716" y="660"/>
                  </a:lnTo>
                  <a:lnTo>
                    <a:pt x="717" y="654"/>
                  </a:lnTo>
                  <a:lnTo>
                    <a:pt x="720" y="649"/>
                  </a:lnTo>
                  <a:lnTo>
                    <a:pt x="722" y="645"/>
                  </a:lnTo>
                  <a:lnTo>
                    <a:pt x="722" y="645"/>
                  </a:lnTo>
                  <a:lnTo>
                    <a:pt x="727" y="640"/>
                  </a:lnTo>
                  <a:lnTo>
                    <a:pt x="731" y="638"/>
                  </a:lnTo>
                  <a:lnTo>
                    <a:pt x="736" y="636"/>
                  </a:lnTo>
                  <a:lnTo>
                    <a:pt x="740" y="634"/>
                  </a:lnTo>
                  <a:lnTo>
                    <a:pt x="746" y="634"/>
                  </a:lnTo>
                  <a:lnTo>
                    <a:pt x="750" y="634"/>
                  </a:lnTo>
                  <a:lnTo>
                    <a:pt x="756" y="637"/>
                  </a:lnTo>
                  <a:lnTo>
                    <a:pt x="761" y="640"/>
                  </a:lnTo>
                  <a:lnTo>
                    <a:pt x="857" y="716"/>
                  </a:lnTo>
                  <a:lnTo>
                    <a:pt x="857" y="716"/>
                  </a:lnTo>
                  <a:lnTo>
                    <a:pt x="859" y="717"/>
                  </a:lnTo>
                  <a:lnTo>
                    <a:pt x="859" y="717"/>
                  </a:lnTo>
                  <a:lnTo>
                    <a:pt x="865" y="721"/>
                  </a:lnTo>
                  <a:lnTo>
                    <a:pt x="871" y="725"/>
                  </a:lnTo>
                  <a:lnTo>
                    <a:pt x="878" y="726"/>
                  </a:lnTo>
                  <a:lnTo>
                    <a:pt x="884" y="727"/>
                  </a:lnTo>
                  <a:lnTo>
                    <a:pt x="891" y="726"/>
                  </a:lnTo>
                  <a:lnTo>
                    <a:pt x="897" y="723"/>
                  </a:lnTo>
                  <a:lnTo>
                    <a:pt x="901" y="720"/>
                  </a:lnTo>
                  <a:lnTo>
                    <a:pt x="906" y="717"/>
                  </a:lnTo>
                  <a:lnTo>
                    <a:pt x="909" y="711"/>
                  </a:lnTo>
                  <a:lnTo>
                    <a:pt x="911" y="705"/>
                  </a:lnTo>
                  <a:lnTo>
                    <a:pt x="913" y="700"/>
                  </a:lnTo>
                  <a:lnTo>
                    <a:pt x="911" y="693"/>
                  </a:lnTo>
                  <a:lnTo>
                    <a:pt x="909" y="686"/>
                  </a:lnTo>
                  <a:lnTo>
                    <a:pt x="906" y="678"/>
                  </a:lnTo>
                  <a:lnTo>
                    <a:pt x="899" y="671"/>
                  </a:lnTo>
                  <a:lnTo>
                    <a:pt x="891" y="663"/>
                  </a:lnTo>
                  <a:lnTo>
                    <a:pt x="789" y="587"/>
                  </a:lnTo>
                  <a:lnTo>
                    <a:pt x="789" y="587"/>
                  </a:lnTo>
                  <a:lnTo>
                    <a:pt x="785" y="583"/>
                  </a:lnTo>
                  <a:lnTo>
                    <a:pt x="782" y="579"/>
                  </a:lnTo>
                  <a:lnTo>
                    <a:pt x="780" y="574"/>
                  </a:lnTo>
                  <a:lnTo>
                    <a:pt x="779" y="568"/>
                  </a:lnTo>
                  <a:lnTo>
                    <a:pt x="779" y="564"/>
                  </a:lnTo>
                  <a:lnTo>
                    <a:pt x="779" y="558"/>
                  </a:lnTo>
                  <a:lnTo>
                    <a:pt x="781" y="553"/>
                  </a:lnTo>
                  <a:lnTo>
                    <a:pt x="784" y="549"/>
                  </a:lnTo>
                  <a:lnTo>
                    <a:pt x="784" y="549"/>
                  </a:lnTo>
                  <a:lnTo>
                    <a:pt x="788" y="544"/>
                  </a:lnTo>
                  <a:lnTo>
                    <a:pt x="792" y="541"/>
                  </a:lnTo>
                  <a:lnTo>
                    <a:pt x="797" y="539"/>
                  </a:lnTo>
                  <a:lnTo>
                    <a:pt x="802" y="538"/>
                  </a:lnTo>
                  <a:lnTo>
                    <a:pt x="808" y="538"/>
                  </a:lnTo>
                  <a:lnTo>
                    <a:pt x="812" y="539"/>
                  </a:lnTo>
                  <a:lnTo>
                    <a:pt x="818" y="540"/>
                  </a:lnTo>
                  <a:lnTo>
                    <a:pt x="822" y="543"/>
                  </a:lnTo>
                  <a:lnTo>
                    <a:pt x="923" y="619"/>
                  </a:lnTo>
                  <a:lnTo>
                    <a:pt x="923" y="619"/>
                  </a:lnTo>
                  <a:lnTo>
                    <a:pt x="927" y="621"/>
                  </a:lnTo>
                  <a:lnTo>
                    <a:pt x="931" y="621"/>
                  </a:lnTo>
                  <a:lnTo>
                    <a:pt x="935" y="621"/>
                  </a:lnTo>
                  <a:lnTo>
                    <a:pt x="939" y="620"/>
                  </a:lnTo>
                  <a:lnTo>
                    <a:pt x="943" y="617"/>
                  </a:lnTo>
                  <a:lnTo>
                    <a:pt x="947" y="615"/>
                  </a:lnTo>
                  <a:lnTo>
                    <a:pt x="954" y="608"/>
                  </a:lnTo>
                  <a:lnTo>
                    <a:pt x="954" y="608"/>
                  </a:lnTo>
                  <a:lnTo>
                    <a:pt x="957" y="603"/>
                  </a:lnTo>
                  <a:lnTo>
                    <a:pt x="959" y="596"/>
                  </a:lnTo>
                  <a:lnTo>
                    <a:pt x="960" y="590"/>
                  </a:lnTo>
                  <a:lnTo>
                    <a:pt x="960" y="583"/>
                  </a:lnTo>
                  <a:lnTo>
                    <a:pt x="958" y="576"/>
                  </a:lnTo>
                  <a:lnTo>
                    <a:pt x="956" y="569"/>
                  </a:lnTo>
                  <a:lnTo>
                    <a:pt x="952" y="564"/>
                  </a:lnTo>
                  <a:lnTo>
                    <a:pt x="947" y="558"/>
                  </a:lnTo>
                  <a:lnTo>
                    <a:pt x="926" y="536"/>
                  </a:lnTo>
                  <a:lnTo>
                    <a:pt x="657" y="291"/>
                  </a:lnTo>
                  <a:lnTo>
                    <a:pt x="657" y="291"/>
                  </a:lnTo>
                  <a:lnTo>
                    <a:pt x="655" y="289"/>
                  </a:lnTo>
                  <a:lnTo>
                    <a:pt x="655" y="287"/>
                  </a:lnTo>
                  <a:lnTo>
                    <a:pt x="653" y="284"/>
                  </a:lnTo>
                  <a:lnTo>
                    <a:pt x="655" y="281"/>
                  </a:lnTo>
                  <a:lnTo>
                    <a:pt x="656" y="279"/>
                  </a:lnTo>
                  <a:lnTo>
                    <a:pt x="658" y="277"/>
                  </a:lnTo>
                  <a:lnTo>
                    <a:pt x="660" y="276"/>
                  </a:lnTo>
                  <a:lnTo>
                    <a:pt x="664" y="276"/>
                  </a:lnTo>
                  <a:lnTo>
                    <a:pt x="664" y="276"/>
                  </a:lnTo>
                  <a:lnTo>
                    <a:pt x="676" y="276"/>
                  </a:lnTo>
                  <a:lnTo>
                    <a:pt x="689" y="275"/>
                  </a:lnTo>
                  <a:lnTo>
                    <a:pt x="700" y="274"/>
                  </a:lnTo>
                  <a:lnTo>
                    <a:pt x="713" y="273"/>
                  </a:lnTo>
                  <a:lnTo>
                    <a:pt x="713" y="273"/>
                  </a:lnTo>
                  <a:lnTo>
                    <a:pt x="717" y="273"/>
                  </a:lnTo>
                  <a:lnTo>
                    <a:pt x="717" y="273"/>
                  </a:lnTo>
                  <a:close/>
                  <a:moveTo>
                    <a:pt x="123" y="501"/>
                  </a:moveTo>
                  <a:lnTo>
                    <a:pt x="123" y="501"/>
                  </a:lnTo>
                  <a:lnTo>
                    <a:pt x="114" y="486"/>
                  </a:lnTo>
                  <a:lnTo>
                    <a:pt x="107" y="471"/>
                  </a:lnTo>
                  <a:lnTo>
                    <a:pt x="101" y="455"/>
                  </a:lnTo>
                  <a:lnTo>
                    <a:pt x="97" y="438"/>
                  </a:lnTo>
                  <a:lnTo>
                    <a:pt x="92" y="421"/>
                  </a:lnTo>
                  <a:lnTo>
                    <a:pt x="90" y="404"/>
                  </a:lnTo>
                  <a:lnTo>
                    <a:pt x="85" y="368"/>
                  </a:lnTo>
                  <a:lnTo>
                    <a:pt x="51" y="336"/>
                  </a:lnTo>
                  <a:lnTo>
                    <a:pt x="51" y="336"/>
                  </a:lnTo>
                  <a:lnTo>
                    <a:pt x="31" y="315"/>
                  </a:lnTo>
                  <a:lnTo>
                    <a:pt x="22" y="305"/>
                  </a:lnTo>
                  <a:lnTo>
                    <a:pt x="16" y="295"/>
                  </a:lnTo>
                  <a:lnTo>
                    <a:pt x="9" y="284"/>
                  </a:lnTo>
                  <a:lnTo>
                    <a:pt x="4" y="272"/>
                  </a:lnTo>
                  <a:lnTo>
                    <a:pt x="1" y="259"/>
                  </a:lnTo>
                  <a:lnTo>
                    <a:pt x="0" y="244"/>
                  </a:lnTo>
                  <a:lnTo>
                    <a:pt x="0" y="244"/>
                  </a:lnTo>
                  <a:lnTo>
                    <a:pt x="1" y="236"/>
                  </a:lnTo>
                  <a:lnTo>
                    <a:pt x="2" y="228"/>
                  </a:lnTo>
                  <a:lnTo>
                    <a:pt x="3" y="220"/>
                  </a:lnTo>
                  <a:lnTo>
                    <a:pt x="6" y="214"/>
                  </a:lnTo>
                  <a:lnTo>
                    <a:pt x="10" y="206"/>
                  </a:lnTo>
                  <a:lnTo>
                    <a:pt x="13" y="199"/>
                  </a:lnTo>
                  <a:lnTo>
                    <a:pt x="18" y="192"/>
                  </a:lnTo>
                  <a:lnTo>
                    <a:pt x="23" y="185"/>
                  </a:lnTo>
                  <a:lnTo>
                    <a:pt x="166" y="31"/>
                  </a:lnTo>
                  <a:lnTo>
                    <a:pt x="166" y="31"/>
                  </a:lnTo>
                  <a:lnTo>
                    <a:pt x="172" y="24"/>
                  </a:lnTo>
                  <a:lnTo>
                    <a:pt x="179" y="20"/>
                  </a:lnTo>
                  <a:lnTo>
                    <a:pt x="186" y="15"/>
                  </a:lnTo>
                  <a:lnTo>
                    <a:pt x="194" y="10"/>
                  </a:lnTo>
                  <a:lnTo>
                    <a:pt x="200" y="7"/>
                  </a:lnTo>
                  <a:lnTo>
                    <a:pt x="208" y="5"/>
                  </a:lnTo>
                  <a:lnTo>
                    <a:pt x="216" y="2"/>
                  </a:lnTo>
                  <a:lnTo>
                    <a:pt x="224" y="1"/>
                  </a:lnTo>
                  <a:lnTo>
                    <a:pt x="232" y="1"/>
                  </a:lnTo>
                  <a:lnTo>
                    <a:pt x="240" y="1"/>
                  </a:lnTo>
                  <a:lnTo>
                    <a:pt x="248" y="2"/>
                  </a:lnTo>
                  <a:lnTo>
                    <a:pt x="256" y="5"/>
                  </a:lnTo>
                  <a:lnTo>
                    <a:pt x="264" y="7"/>
                  </a:lnTo>
                  <a:lnTo>
                    <a:pt x="272" y="10"/>
                  </a:lnTo>
                  <a:lnTo>
                    <a:pt x="279" y="15"/>
                  </a:lnTo>
                  <a:lnTo>
                    <a:pt x="286" y="20"/>
                  </a:lnTo>
                  <a:lnTo>
                    <a:pt x="286" y="20"/>
                  </a:lnTo>
                  <a:lnTo>
                    <a:pt x="301" y="31"/>
                  </a:lnTo>
                  <a:lnTo>
                    <a:pt x="315" y="40"/>
                  </a:lnTo>
                  <a:lnTo>
                    <a:pt x="328" y="49"/>
                  </a:lnTo>
                  <a:lnTo>
                    <a:pt x="346" y="57"/>
                  </a:lnTo>
                  <a:lnTo>
                    <a:pt x="346" y="57"/>
                  </a:lnTo>
                  <a:lnTo>
                    <a:pt x="359" y="62"/>
                  </a:lnTo>
                  <a:lnTo>
                    <a:pt x="366" y="63"/>
                  </a:lnTo>
                  <a:lnTo>
                    <a:pt x="366" y="63"/>
                  </a:lnTo>
                  <a:lnTo>
                    <a:pt x="382" y="59"/>
                  </a:lnTo>
                  <a:lnTo>
                    <a:pt x="398" y="56"/>
                  </a:lnTo>
                  <a:lnTo>
                    <a:pt x="432" y="48"/>
                  </a:lnTo>
                  <a:lnTo>
                    <a:pt x="449" y="45"/>
                  </a:lnTo>
                  <a:lnTo>
                    <a:pt x="467" y="41"/>
                  </a:lnTo>
                  <a:lnTo>
                    <a:pt x="485" y="39"/>
                  </a:lnTo>
                  <a:lnTo>
                    <a:pt x="503" y="39"/>
                  </a:lnTo>
                  <a:lnTo>
                    <a:pt x="503" y="39"/>
                  </a:lnTo>
                  <a:lnTo>
                    <a:pt x="480" y="55"/>
                  </a:lnTo>
                  <a:lnTo>
                    <a:pt x="449" y="79"/>
                  </a:lnTo>
                  <a:lnTo>
                    <a:pt x="408" y="110"/>
                  </a:lnTo>
                  <a:lnTo>
                    <a:pt x="408" y="110"/>
                  </a:lnTo>
                  <a:lnTo>
                    <a:pt x="390" y="114"/>
                  </a:lnTo>
                  <a:lnTo>
                    <a:pt x="373" y="117"/>
                  </a:lnTo>
                  <a:lnTo>
                    <a:pt x="373" y="117"/>
                  </a:lnTo>
                  <a:lnTo>
                    <a:pt x="362" y="117"/>
                  </a:lnTo>
                  <a:lnTo>
                    <a:pt x="350" y="115"/>
                  </a:lnTo>
                  <a:lnTo>
                    <a:pt x="337" y="112"/>
                  </a:lnTo>
                  <a:lnTo>
                    <a:pt x="324" y="107"/>
                  </a:lnTo>
                  <a:lnTo>
                    <a:pt x="311" y="102"/>
                  </a:lnTo>
                  <a:lnTo>
                    <a:pt x="300" y="96"/>
                  </a:lnTo>
                  <a:lnTo>
                    <a:pt x="289" y="89"/>
                  </a:lnTo>
                  <a:lnTo>
                    <a:pt x="280" y="85"/>
                  </a:lnTo>
                  <a:lnTo>
                    <a:pt x="253" y="63"/>
                  </a:lnTo>
                  <a:lnTo>
                    <a:pt x="253" y="63"/>
                  </a:lnTo>
                  <a:lnTo>
                    <a:pt x="247" y="59"/>
                  </a:lnTo>
                  <a:lnTo>
                    <a:pt x="241" y="57"/>
                  </a:lnTo>
                  <a:lnTo>
                    <a:pt x="236" y="56"/>
                  </a:lnTo>
                  <a:lnTo>
                    <a:pt x="229" y="56"/>
                  </a:lnTo>
                  <a:lnTo>
                    <a:pt x="223" y="57"/>
                  </a:lnTo>
                  <a:lnTo>
                    <a:pt x="218" y="59"/>
                  </a:lnTo>
                  <a:lnTo>
                    <a:pt x="212" y="63"/>
                  </a:lnTo>
                  <a:lnTo>
                    <a:pt x="206" y="67"/>
                  </a:lnTo>
                  <a:lnTo>
                    <a:pt x="63" y="222"/>
                  </a:lnTo>
                  <a:lnTo>
                    <a:pt x="63" y="222"/>
                  </a:lnTo>
                  <a:lnTo>
                    <a:pt x="60" y="227"/>
                  </a:lnTo>
                  <a:lnTo>
                    <a:pt x="57" y="233"/>
                  </a:lnTo>
                  <a:lnTo>
                    <a:pt x="55" y="239"/>
                  </a:lnTo>
                  <a:lnTo>
                    <a:pt x="54" y="245"/>
                  </a:lnTo>
                  <a:lnTo>
                    <a:pt x="55" y="251"/>
                  </a:lnTo>
                  <a:lnTo>
                    <a:pt x="57" y="257"/>
                  </a:lnTo>
                  <a:lnTo>
                    <a:pt x="60" y="263"/>
                  </a:lnTo>
                  <a:lnTo>
                    <a:pt x="63" y="268"/>
                  </a:lnTo>
                  <a:lnTo>
                    <a:pt x="63" y="268"/>
                  </a:lnTo>
                  <a:lnTo>
                    <a:pt x="81" y="288"/>
                  </a:lnTo>
                  <a:lnTo>
                    <a:pt x="100" y="307"/>
                  </a:lnTo>
                  <a:lnTo>
                    <a:pt x="100" y="307"/>
                  </a:lnTo>
                  <a:lnTo>
                    <a:pt x="111" y="318"/>
                  </a:lnTo>
                  <a:lnTo>
                    <a:pt x="124" y="332"/>
                  </a:lnTo>
                  <a:lnTo>
                    <a:pt x="130" y="339"/>
                  </a:lnTo>
                  <a:lnTo>
                    <a:pt x="133" y="346"/>
                  </a:lnTo>
                  <a:lnTo>
                    <a:pt x="136" y="353"/>
                  </a:lnTo>
                  <a:lnTo>
                    <a:pt x="139" y="360"/>
                  </a:lnTo>
                  <a:lnTo>
                    <a:pt x="139" y="360"/>
                  </a:lnTo>
                  <a:lnTo>
                    <a:pt x="142" y="387"/>
                  </a:lnTo>
                  <a:lnTo>
                    <a:pt x="147" y="415"/>
                  </a:lnTo>
                  <a:lnTo>
                    <a:pt x="150" y="430"/>
                  </a:lnTo>
                  <a:lnTo>
                    <a:pt x="154" y="443"/>
                  </a:lnTo>
                  <a:lnTo>
                    <a:pt x="159" y="455"/>
                  </a:lnTo>
                  <a:lnTo>
                    <a:pt x="165" y="466"/>
                  </a:lnTo>
                  <a:lnTo>
                    <a:pt x="165" y="466"/>
                  </a:lnTo>
                  <a:lnTo>
                    <a:pt x="152" y="472"/>
                  </a:lnTo>
                  <a:lnTo>
                    <a:pt x="142" y="480"/>
                  </a:lnTo>
                  <a:lnTo>
                    <a:pt x="133" y="490"/>
                  </a:lnTo>
                  <a:lnTo>
                    <a:pt x="123" y="501"/>
                  </a:lnTo>
                  <a:lnTo>
                    <a:pt x="123" y="501"/>
                  </a:lnTo>
                  <a:close/>
                  <a:moveTo>
                    <a:pt x="577" y="771"/>
                  </a:moveTo>
                  <a:lnTo>
                    <a:pt x="577" y="771"/>
                  </a:lnTo>
                  <a:lnTo>
                    <a:pt x="568" y="765"/>
                  </a:lnTo>
                  <a:lnTo>
                    <a:pt x="558" y="760"/>
                  </a:lnTo>
                  <a:lnTo>
                    <a:pt x="547" y="757"/>
                  </a:lnTo>
                  <a:lnTo>
                    <a:pt x="537" y="754"/>
                  </a:lnTo>
                  <a:lnTo>
                    <a:pt x="526" y="754"/>
                  </a:lnTo>
                  <a:lnTo>
                    <a:pt x="515" y="757"/>
                  </a:lnTo>
                  <a:lnTo>
                    <a:pt x="505" y="759"/>
                  </a:lnTo>
                  <a:lnTo>
                    <a:pt x="496" y="765"/>
                  </a:lnTo>
                  <a:lnTo>
                    <a:pt x="496" y="765"/>
                  </a:lnTo>
                  <a:lnTo>
                    <a:pt x="493" y="765"/>
                  </a:lnTo>
                  <a:lnTo>
                    <a:pt x="490" y="763"/>
                  </a:lnTo>
                  <a:lnTo>
                    <a:pt x="490" y="763"/>
                  </a:lnTo>
                  <a:lnTo>
                    <a:pt x="489" y="762"/>
                  </a:lnTo>
                  <a:lnTo>
                    <a:pt x="489" y="759"/>
                  </a:lnTo>
                  <a:lnTo>
                    <a:pt x="489" y="759"/>
                  </a:lnTo>
                  <a:lnTo>
                    <a:pt x="490" y="751"/>
                  </a:lnTo>
                  <a:lnTo>
                    <a:pt x="490" y="742"/>
                  </a:lnTo>
                  <a:lnTo>
                    <a:pt x="488" y="733"/>
                  </a:lnTo>
                  <a:lnTo>
                    <a:pt x="486" y="723"/>
                  </a:lnTo>
                  <a:lnTo>
                    <a:pt x="482" y="716"/>
                  </a:lnTo>
                  <a:lnTo>
                    <a:pt x="478" y="708"/>
                  </a:lnTo>
                  <a:lnTo>
                    <a:pt x="472" y="700"/>
                  </a:lnTo>
                  <a:lnTo>
                    <a:pt x="466" y="694"/>
                  </a:lnTo>
                  <a:lnTo>
                    <a:pt x="466" y="694"/>
                  </a:lnTo>
                  <a:lnTo>
                    <a:pt x="466" y="694"/>
                  </a:lnTo>
                  <a:lnTo>
                    <a:pt x="457" y="687"/>
                  </a:lnTo>
                  <a:lnTo>
                    <a:pt x="447" y="681"/>
                  </a:lnTo>
                  <a:lnTo>
                    <a:pt x="437" y="679"/>
                  </a:lnTo>
                  <a:lnTo>
                    <a:pt x="425" y="677"/>
                  </a:lnTo>
                  <a:lnTo>
                    <a:pt x="415" y="677"/>
                  </a:lnTo>
                  <a:lnTo>
                    <a:pt x="405" y="678"/>
                  </a:lnTo>
                  <a:lnTo>
                    <a:pt x="394" y="681"/>
                  </a:lnTo>
                  <a:lnTo>
                    <a:pt x="384" y="687"/>
                  </a:lnTo>
                  <a:lnTo>
                    <a:pt x="384" y="687"/>
                  </a:lnTo>
                  <a:lnTo>
                    <a:pt x="382" y="687"/>
                  </a:lnTo>
                  <a:lnTo>
                    <a:pt x="380" y="686"/>
                  </a:lnTo>
                  <a:lnTo>
                    <a:pt x="380" y="686"/>
                  </a:lnTo>
                  <a:lnTo>
                    <a:pt x="377" y="685"/>
                  </a:lnTo>
                  <a:lnTo>
                    <a:pt x="377" y="681"/>
                  </a:lnTo>
                  <a:lnTo>
                    <a:pt x="377" y="681"/>
                  </a:lnTo>
                  <a:lnTo>
                    <a:pt x="378" y="672"/>
                  </a:lnTo>
                  <a:lnTo>
                    <a:pt x="378" y="664"/>
                  </a:lnTo>
                  <a:lnTo>
                    <a:pt x="377" y="655"/>
                  </a:lnTo>
                  <a:lnTo>
                    <a:pt x="375" y="646"/>
                  </a:lnTo>
                  <a:lnTo>
                    <a:pt x="372" y="638"/>
                  </a:lnTo>
                  <a:lnTo>
                    <a:pt x="367" y="630"/>
                  </a:lnTo>
                  <a:lnTo>
                    <a:pt x="361" y="622"/>
                  </a:lnTo>
                  <a:lnTo>
                    <a:pt x="354" y="616"/>
                  </a:lnTo>
                  <a:lnTo>
                    <a:pt x="354" y="616"/>
                  </a:lnTo>
                  <a:lnTo>
                    <a:pt x="354" y="616"/>
                  </a:lnTo>
                  <a:lnTo>
                    <a:pt x="348" y="611"/>
                  </a:lnTo>
                  <a:lnTo>
                    <a:pt x="340" y="606"/>
                  </a:lnTo>
                  <a:lnTo>
                    <a:pt x="330" y="603"/>
                  </a:lnTo>
                  <a:lnTo>
                    <a:pt x="323" y="600"/>
                  </a:lnTo>
                  <a:lnTo>
                    <a:pt x="313" y="599"/>
                  </a:lnTo>
                  <a:lnTo>
                    <a:pt x="304" y="599"/>
                  </a:lnTo>
                  <a:lnTo>
                    <a:pt x="295" y="600"/>
                  </a:lnTo>
                  <a:lnTo>
                    <a:pt x="287" y="603"/>
                  </a:lnTo>
                  <a:lnTo>
                    <a:pt x="287" y="603"/>
                  </a:lnTo>
                  <a:lnTo>
                    <a:pt x="285" y="603"/>
                  </a:lnTo>
                  <a:lnTo>
                    <a:pt x="283" y="601"/>
                  </a:lnTo>
                  <a:lnTo>
                    <a:pt x="283" y="601"/>
                  </a:lnTo>
                  <a:lnTo>
                    <a:pt x="281" y="599"/>
                  </a:lnTo>
                  <a:lnTo>
                    <a:pt x="281" y="597"/>
                  </a:lnTo>
                  <a:lnTo>
                    <a:pt x="281" y="597"/>
                  </a:lnTo>
                  <a:lnTo>
                    <a:pt x="285" y="585"/>
                  </a:lnTo>
                  <a:lnTo>
                    <a:pt x="287" y="575"/>
                  </a:lnTo>
                  <a:lnTo>
                    <a:pt x="287" y="564"/>
                  </a:lnTo>
                  <a:lnTo>
                    <a:pt x="286" y="553"/>
                  </a:lnTo>
                  <a:lnTo>
                    <a:pt x="283" y="543"/>
                  </a:lnTo>
                  <a:lnTo>
                    <a:pt x="278" y="533"/>
                  </a:lnTo>
                  <a:lnTo>
                    <a:pt x="271" y="524"/>
                  </a:lnTo>
                  <a:lnTo>
                    <a:pt x="263" y="516"/>
                  </a:lnTo>
                  <a:lnTo>
                    <a:pt x="263" y="516"/>
                  </a:lnTo>
                  <a:lnTo>
                    <a:pt x="263" y="516"/>
                  </a:lnTo>
                  <a:lnTo>
                    <a:pt x="257" y="511"/>
                  </a:lnTo>
                  <a:lnTo>
                    <a:pt x="252" y="508"/>
                  </a:lnTo>
                  <a:lnTo>
                    <a:pt x="245" y="504"/>
                  </a:lnTo>
                  <a:lnTo>
                    <a:pt x="239" y="502"/>
                  </a:lnTo>
                  <a:lnTo>
                    <a:pt x="226" y="499"/>
                  </a:lnTo>
                  <a:lnTo>
                    <a:pt x="212" y="499"/>
                  </a:lnTo>
                  <a:lnTo>
                    <a:pt x="199" y="501"/>
                  </a:lnTo>
                  <a:lnTo>
                    <a:pt x="187" y="506"/>
                  </a:lnTo>
                  <a:lnTo>
                    <a:pt x="181" y="509"/>
                  </a:lnTo>
                  <a:lnTo>
                    <a:pt x="175" y="514"/>
                  </a:lnTo>
                  <a:lnTo>
                    <a:pt x="170" y="518"/>
                  </a:lnTo>
                  <a:lnTo>
                    <a:pt x="165" y="523"/>
                  </a:lnTo>
                  <a:lnTo>
                    <a:pt x="144" y="546"/>
                  </a:lnTo>
                  <a:lnTo>
                    <a:pt x="144" y="546"/>
                  </a:lnTo>
                  <a:lnTo>
                    <a:pt x="140" y="551"/>
                  </a:lnTo>
                  <a:lnTo>
                    <a:pt x="136" y="558"/>
                  </a:lnTo>
                  <a:lnTo>
                    <a:pt x="133" y="564"/>
                  </a:lnTo>
                  <a:lnTo>
                    <a:pt x="131" y="571"/>
                  </a:lnTo>
                  <a:lnTo>
                    <a:pt x="128" y="583"/>
                  </a:lnTo>
                  <a:lnTo>
                    <a:pt x="127" y="597"/>
                  </a:lnTo>
                  <a:lnTo>
                    <a:pt x="130" y="609"/>
                  </a:lnTo>
                  <a:lnTo>
                    <a:pt x="135" y="622"/>
                  </a:lnTo>
                  <a:lnTo>
                    <a:pt x="139" y="629"/>
                  </a:lnTo>
                  <a:lnTo>
                    <a:pt x="142" y="634"/>
                  </a:lnTo>
                  <a:lnTo>
                    <a:pt x="147" y="639"/>
                  </a:lnTo>
                  <a:lnTo>
                    <a:pt x="151" y="645"/>
                  </a:lnTo>
                  <a:lnTo>
                    <a:pt x="151" y="645"/>
                  </a:lnTo>
                  <a:lnTo>
                    <a:pt x="151" y="645"/>
                  </a:lnTo>
                  <a:lnTo>
                    <a:pt x="158" y="649"/>
                  </a:lnTo>
                  <a:lnTo>
                    <a:pt x="166" y="654"/>
                  </a:lnTo>
                  <a:lnTo>
                    <a:pt x="174" y="657"/>
                  </a:lnTo>
                  <a:lnTo>
                    <a:pt x="182" y="660"/>
                  </a:lnTo>
                  <a:lnTo>
                    <a:pt x="190" y="661"/>
                  </a:lnTo>
                  <a:lnTo>
                    <a:pt x="198" y="661"/>
                  </a:lnTo>
                  <a:lnTo>
                    <a:pt x="206" y="661"/>
                  </a:lnTo>
                  <a:lnTo>
                    <a:pt x="214" y="660"/>
                  </a:lnTo>
                  <a:lnTo>
                    <a:pt x="214" y="660"/>
                  </a:lnTo>
                  <a:lnTo>
                    <a:pt x="218" y="660"/>
                  </a:lnTo>
                  <a:lnTo>
                    <a:pt x="220" y="661"/>
                  </a:lnTo>
                  <a:lnTo>
                    <a:pt x="220" y="661"/>
                  </a:lnTo>
                  <a:lnTo>
                    <a:pt x="220" y="664"/>
                  </a:lnTo>
                  <a:lnTo>
                    <a:pt x="219" y="666"/>
                  </a:lnTo>
                  <a:lnTo>
                    <a:pt x="219" y="666"/>
                  </a:lnTo>
                  <a:lnTo>
                    <a:pt x="212" y="678"/>
                  </a:lnTo>
                  <a:lnTo>
                    <a:pt x="207" y="690"/>
                  </a:lnTo>
                  <a:lnTo>
                    <a:pt x="205" y="703"/>
                  </a:lnTo>
                  <a:lnTo>
                    <a:pt x="205" y="716"/>
                  </a:lnTo>
                  <a:lnTo>
                    <a:pt x="207" y="728"/>
                  </a:lnTo>
                  <a:lnTo>
                    <a:pt x="212" y="741"/>
                  </a:lnTo>
                  <a:lnTo>
                    <a:pt x="219" y="752"/>
                  </a:lnTo>
                  <a:lnTo>
                    <a:pt x="229" y="762"/>
                  </a:lnTo>
                  <a:lnTo>
                    <a:pt x="229" y="762"/>
                  </a:lnTo>
                  <a:lnTo>
                    <a:pt x="229" y="762"/>
                  </a:lnTo>
                  <a:lnTo>
                    <a:pt x="239" y="769"/>
                  </a:lnTo>
                  <a:lnTo>
                    <a:pt x="252" y="775"/>
                  </a:lnTo>
                  <a:lnTo>
                    <a:pt x="264" y="778"/>
                  </a:lnTo>
                  <a:lnTo>
                    <a:pt x="277" y="778"/>
                  </a:lnTo>
                  <a:lnTo>
                    <a:pt x="289" y="777"/>
                  </a:lnTo>
                  <a:lnTo>
                    <a:pt x="302" y="773"/>
                  </a:lnTo>
                  <a:lnTo>
                    <a:pt x="313" y="767"/>
                  </a:lnTo>
                  <a:lnTo>
                    <a:pt x="324" y="759"/>
                  </a:lnTo>
                  <a:lnTo>
                    <a:pt x="324" y="759"/>
                  </a:lnTo>
                  <a:lnTo>
                    <a:pt x="326" y="758"/>
                  </a:lnTo>
                  <a:lnTo>
                    <a:pt x="328" y="758"/>
                  </a:lnTo>
                  <a:lnTo>
                    <a:pt x="328" y="758"/>
                  </a:lnTo>
                  <a:lnTo>
                    <a:pt x="330" y="760"/>
                  </a:lnTo>
                  <a:lnTo>
                    <a:pt x="330" y="762"/>
                  </a:lnTo>
                  <a:lnTo>
                    <a:pt x="330" y="762"/>
                  </a:lnTo>
                  <a:lnTo>
                    <a:pt x="330" y="770"/>
                  </a:lnTo>
                  <a:lnTo>
                    <a:pt x="332" y="778"/>
                  </a:lnTo>
                  <a:lnTo>
                    <a:pt x="333" y="787"/>
                  </a:lnTo>
                  <a:lnTo>
                    <a:pt x="335" y="794"/>
                  </a:lnTo>
                  <a:lnTo>
                    <a:pt x="338" y="802"/>
                  </a:lnTo>
                  <a:lnTo>
                    <a:pt x="343" y="809"/>
                  </a:lnTo>
                  <a:lnTo>
                    <a:pt x="349" y="816"/>
                  </a:lnTo>
                  <a:lnTo>
                    <a:pt x="354" y="823"/>
                  </a:lnTo>
                  <a:lnTo>
                    <a:pt x="354" y="823"/>
                  </a:lnTo>
                  <a:lnTo>
                    <a:pt x="354" y="823"/>
                  </a:lnTo>
                  <a:lnTo>
                    <a:pt x="366" y="830"/>
                  </a:lnTo>
                  <a:lnTo>
                    <a:pt x="377" y="835"/>
                  </a:lnTo>
                  <a:lnTo>
                    <a:pt x="390" y="839"/>
                  </a:lnTo>
                  <a:lnTo>
                    <a:pt x="402" y="839"/>
                  </a:lnTo>
                  <a:lnTo>
                    <a:pt x="415" y="838"/>
                  </a:lnTo>
                  <a:lnTo>
                    <a:pt x="428" y="833"/>
                  </a:lnTo>
                  <a:lnTo>
                    <a:pt x="439" y="827"/>
                  </a:lnTo>
                  <a:lnTo>
                    <a:pt x="449" y="819"/>
                  </a:lnTo>
                  <a:lnTo>
                    <a:pt x="449" y="819"/>
                  </a:lnTo>
                  <a:lnTo>
                    <a:pt x="451" y="818"/>
                  </a:lnTo>
                  <a:lnTo>
                    <a:pt x="454" y="818"/>
                  </a:lnTo>
                  <a:lnTo>
                    <a:pt x="454" y="818"/>
                  </a:lnTo>
                  <a:lnTo>
                    <a:pt x="456" y="820"/>
                  </a:lnTo>
                  <a:lnTo>
                    <a:pt x="457" y="823"/>
                  </a:lnTo>
                  <a:lnTo>
                    <a:pt x="457" y="823"/>
                  </a:lnTo>
                  <a:lnTo>
                    <a:pt x="456" y="831"/>
                  </a:lnTo>
                  <a:lnTo>
                    <a:pt x="457" y="839"/>
                  </a:lnTo>
                  <a:lnTo>
                    <a:pt x="458" y="848"/>
                  </a:lnTo>
                  <a:lnTo>
                    <a:pt x="462" y="855"/>
                  </a:lnTo>
                  <a:lnTo>
                    <a:pt x="465" y="863"/>
                  </a:lnTo>
                  <a:lnTo>
                    <a:pt x="469" y="870"/>
                  </a:lnTo>
                  <a:lnTo>
                    <a:pt x="474" y="876"/>
                  </a:lnTo>
                  <a:lnTo>
                    <a:pt x="481" y="883"/>
                  </a:lnTo>
                  <a:lnTo>
                    <a:pt x="481" y="883"/>
                  </a:lnTo>
                  <a:lnTo>
                    <a:pt x="486" y="887"/>
                  </a:lnTo>
                  <a:lnTo>
                    <a:pt x="493" y="891"/>
                  </a:lnTo>
                  <a:lnTo>
                    <a:pt x="498" y="893"/>
                  </a:lnTo>
                  <a:lnTo>
                    <a:pt x="505" y="896"/>
                  </a:lnTo>
                  <a:lnTo>
                    <a:pt x="518" y="899"/>
                  </a:lnTo>
                  <a:lnTo>
                    <a:pt x="531" y="899"/>
                  </a:lnTo>
                  <a:lnTo>
                    <a:pt x="545" y="897"/>
                  </a:lnTo>
                  <a:lnTo>
                    <a:pt x="558" y="892"/>
                  </a:lnTo>
                  <a:lnTo>
                    <a:pt x="563" y="889"/>
                  </a:lnTo>
                  <a:lnTo>
                    <a:pt x="569" y="885"/>
                  </a:lnTo>
                  <a:lnTo>
                    <a:pt x="574" y="881"/>
                  </a:lnTo>
                  <a:lnTo>
                    <a:pt x="579" y="875"/>
                  </a:lnTo>
                  <a:lnTo>
                    <a:pt x="584" y="870"/>
                  </a:lnTo>
                  <a:lnTo>
                    <a:pt x="584" y="870"/>
                  </a:lnTo>
                  <a:lnTo>
                    <a:pt x="588" y="864"/>
                  </a:lnTo>
                  <a:lnTo>
                    <a:pt x="592" y="858"/>
                  </a:lnTo>
                  <a:lnTo>
                    <a:pt x="595" y="851"/>
                  </a:lnTo>
                  <a:lnTo>
                    <a:pt x="598" y="846"/>
                  </a:lnTo>
                  <a:lnTo>
                    <a:pt x="601" y="832"/>
                  </a:lnTo>
                  <a:lnTo>
                    <a:pt x="601" y="819"/>
                  </a:lnTo>
                  <a:lnTo>
                    <a:pt x="599" y="806"/>
                  </a:lnTo>
                  <a:lnTo>
                    <a:pt x="594" y="793"/>
                  </a:lnTo>
                  <a:lnTo>
                    <a:pt x="591" y="787"/>
                  </a:lnTo>
                  <a:lnTo>
                    <a:pt x="586" y="782"/>
                  </a:lnTo>
                  <a:lnTo>
                    <a:pt x="582" y="776"/>
                  </a:lnTo>
                  <a:lnTo>
                    <a:pt x="577" y="771"/>
                  </a:lnTo>
                  <a:lnTo>
                    <a:pt x="577" y="771"/>
                  </a:lnTo>
                  <a:close/>
                  <a:moveTo>
                    <a:pt x="764" y="245"/>
                  </a:moveTo>
                  <a:lnTo>
                    <a:pt x="764" y="245"/>
                  </a:lnTo>
                  <a:lnTo>
                    <a:pt x="947" y="421"/>
                  </a:lnTo>
                  <a:lnTo>
                    <a:pt x="947" y="421"/>
                  </a:lnTo>
                  <a:lnTo>
                    <a:pt x="954" y="426"/>
                  </a:lnTo>
                  <a:lnTo>
                    <a:pt x="960" y="429"/>
                  </a:lnTo>
                  <a:lnTo>
                    <a:pt x="968" y="431"/>
                  </a:lnTo>
                  <a:lnTo>
                    <a:pt x="978" y="430"/>
                  </a:lnTo>
                  <a:lnTo>
                    <a:pt x="978" y="430"/>
                  </a:lnTo>
                  <a:lnTo>
                    <a:pt x="986" y="428"/>
                  </a:lnTo>
                  <a:lnTo>
                    <a:pt x="992" y="425"/>
                  </a:lnTo>
                  <a:lnTo>
                    <a:pt x="999" y="419"/>
                  </a:lnTo>
                  <a:lnTo>
                    <a:pt x="1004" y="412"/>
                  </a:lnTo>
                  <a:lnTo>
                    <a:pt x="1004" y="412"/>
                  </a:lnTo>
                  <a:lnTo>
                    <a:pt x="1014" y="393"/>
                  </a:lnTo>
                  <a:lnTo>
                    <a:pt x="1022" y="372"/>
                  </a:lnTo>
                  <a:lnTo>
                    <a:pt x="1028" y="350"/>
                  </a:lnTo>
                  <a:lnTo>
                    <a:pt x="1034" y="328"/>
                  </a:lnTo>
                  <a:lnTo>
                    <a:pt x="1034" y="328"/>
                  </a:lnTo>
                  <a:lnTo>
                    <a:pt x="1036" y="317"/>
                  </a:lnTo>
                  <a:lnTo>
                    <a:pt x="1039" y="308"/>
                  </a:lnTo>
                  <a:lnTo>
                    <a:pt x="1045" y="300"/>
                  </a:lnTo>
                  <a:lnTo>
                    <a:pt x="1051" y="292"/>
                  </a:lnTo>
                  <a:lnTo>
                    <a:pt x="1083" y="258"/>
                  </a:lnTo>
                  <a:lnTo>
                    <a:pt x="1083" y="258"/>
                  </a:lnTo>
                  <a:lnTo>
                    <a:pt x="1092" y="248"/>
                  </a:lnTo>
                  <a:lnTo>
                    <a:pt x="1097" y="236"/>
                  </a:lnTo>
                  <a:lnTo>
                    <a:pt x="1101" y="224"/>
                  </a:lnTo>
                  <a:lnTo>
                    <a:pt x="1102" y="211"/>
                  </a:lnTo>
                  <a:lnTo>
                    <a:pt x="1101" y="200"/>
                  </a:lnTo>
                  <a:lnTo>
                    <a:pt x="1097" y="187"/>
                  </a:lnTo>
                  <a:lnTo>
                    <a:pt x="1092" y="176"/>
                  </a:lnTo>
                  <a:lnTo>
                    <a:pt x="1084" y="166"/>
                  </a:lnTo>
                  <a:lnTo>
                    <a:pt x="952" y="22"/>
                  </a:lnTo>
                  <a:lnTo>
                    <a:pt x="952" y="22"/>
                  </a:lnTo>
                  <a:lnTo>
                    <a:pt x="942" y="13"/>
                  </a:lnTo>
                  <a:lnTo>
                    <a:pt x="932" y="7"/>
                  </a:lnTo>
                  <a:lnTo>
                    <a:pt x="919" y="2"/>
                  </a:lnTo>
                  <a:lnTo>
                    <a:pt x="907" y="0"/>
                  </a:lnTo>
                  <a:lnTo>
                    <a:pt x="894" y="0"/>
                  </a:lnTo>
                  <a:lnTo>
                    <a:pt x="882" y="2"/>
                  </a:lnTo>
                  <a:lnTo>
                    <a:pt x="870" y="7"/>
                  </a:lnTo>
                  <a:lnTo>
                    <a:pt x="859" y="15"/>
                  </a:lnTo>
                  <a:lnTo>
                    <a:pt x="828" y="40"/>
                  </a:lnTo>
                  <a:lnTo>
                    <a:pt x="828" y="40"/>
                  </a:lnTo>
                  <a:lnTo>
                    <a:pt x="817" y="47"/>
                  </a:lnTo>
                  <a:lnTo>
                    <a:pt x="810" y="50"/>
                  </a:lnTo>
                  <a:lnTo>
                    <a:pt x="804" y="53"/>
                  </a:lnTo>
                  <a:lnTo>
                    <a:pt x="797" y="54"/>
                  </a:lnTo>
                  <a:lnTo>
                    <a:pt x="790" y="55"/>
                  </a:lnTo>
                  <a:lnTo>
                    <a:pt x="777" y="55"/>
                  </a:lnTo>
                  <a:lnTo>
                    <a:pt x="777" y="55"/>
                  </a:lnTo>
                  <a:lnTo>
                    <a:pt x="679" y="42"/>
                  </a:lnTo>
                  <a:lnTo>
                    <a:pt x="679" y="42"/>
                  </a:lnTo>
                  <a:lnTo>
                    <a:pt x="657" y="41"/>
                  </a:lnTo>
                  <a:lnTo>
                    <a:pt x="634" y="41"/>
                  </a:lnTo>
                  <a:lnTo>
                    <a:pt x="612" y="44"/>
                  </a:lnTo>
                  <a:lnTo>
                    <a:pt x="592" y="48"/>
                  </a:lnTo>
                  <a:lnTo>
                    <a:pt x="571" y="55"/>
                  </a:lnTo>
                  <a:lnTo>
                    <a:pt x="551" y="64"/>
                  </a:lnTo>
                  <a:lnTo>
                    <a:pt x="531" y="74"/>
                  </a:lnTo>
                  <a:lnTo>
                    <a:pt x="513" y="88"/>
                  </a:lnTo>
                  <a:lnTo>
                    <a:pt x="513" y="88"/>
                  </a:lnTo>
                  <a:lnTo>
                    <a:pt x="416" y="162"/>
                  </a:lnTo>
                  <a:lnTo>
                    <a:pt x="319" y="237"/>
                  </a:lnTo>
                  <a:lnTo>
                    <a:pt x="319" y="237"/>
                  </a:lnTo>
                  <a:lnTo>
                    <a:pt x="309" y="247"/>
                  </a:lnTo>
                  <a:lnTo>
                    <a:pt x="302" y="257"/>
                  </a:lnTo>
                  <a:lnTo>
                    <a:pt x="297" y="267"/>
                  </a:lnTo>
                  <a:lnTo>
                    <a:pt x="296" y="276"/>
                  </a:lnTo>
                  <a:lnTo>
                    <a:pt x="297" y="287"/>
                  </a:lnTo>
                  <a:lnTo>
                    <a:pt x="301" y="296"/>
                  </a:lnTo>
                  <a:lnTo>
                    <a:pt x="307" y="304"/>
                  </a:lnTo>
                  <a:lnTo>
                    <a:pt x="313" y="310"/>
                  </a:lnTo>
                  <a:lnTo>
                    <a:pt x="321" y="316"/>
                  </a:lnTo>
                  <a:lnTo>
                    <a:pt x="332" y="322"/>
                  </a:lnTo>
                  <a:lnTo>
                    <a:pt x="343" y="324"/>
                  </a:lnTo>
                  <a:lnTo>
                    <a:pt x="356" y="326"/>
                  </a:lnTo>
                  <a:lnTo>
                    <a:pt x="369" y="325"/>
                  </a:lnTo>
                  <a:lnTo>
                    <a:pt x="383" y="323"/>
                  </a:lnTo>
                  <a:lnTo>
                    <a:pt x="397" y="318"/>
                  </a:lnTo>
                  <a:lnTo>
                    <a:pt x="412" y="310"/>
                  </a:lnTo>
                  <a:lnTo>
                    <a:pt x="552" y="224"/>
                  </a:lnTo>
                  <a:lnTo>
                    <a:pt x="552" y="224"/>
                  </a:lnTo>
                  <a:lnTo>
                    <a:pt x="560" y="219"/>
                  </a:lnTo>
                  <a:lnTo>
                    <a:pt x="568" y="216"/>
                  </a:lnTo>
                  <a:lnTo>
                    <a:pt x="576" y="215"/>
                  </a:lnTo>
                  <a:lnTo>
                    <a:pt x="584" y="214"/>
                  </a:lnTo>
                  <a:lnTo>
                    <a:pt x="592" y="214"/>
                  </a:lnTo>
                  <a:lnTo>
                    <a:pt x="600" y="214"/>
                  </a:lnTo>
                  <a:lnTo>
                    <a:pt x="608" y="216"/>
                  </a:lnTo>
                  <a:lnTo>
                    <a:pt x="616" y="219"/>
                  </a:lnTo>
                  <a:lnTo>
                    <a:pt x="616" y="219"/>
                  </a:lnTo>
                  <a:lnTo>
                    <a:pt x="626" y="223"/>
                  </a:lnTo>
                  <a:lnTo>
                    <a:pt x="638" y="226"/>
                  </a:lnTo>
                  <a:lnTo>
                    <a:pt x="649" y="228"/>
                  </a:lnTo>
                  <a:lnTo>
                    <a:pt x="660" y="229"/>
                  </a:lnTo>
                  <a:lnTo>
                    <a:pt x="672" y="231"/>
                  </a:lnTo>
                  <a:lnTo>
                    <a:pt x="683" y="231"/>
                  </a:lnTo>
                  <a:lnTo>
                    <a:pt x="695" y="229"/>
                  </a:lnTo>
                  <a:lnTo>
                    <a:pt x="705" y="228"/>
                  </a:lnTo>
                  <a:lnTo>
                    <a:pt x="705" y="228"/>
                  </a:lnTo>
                  <a:lnTo>
                    <a:pt x="713" y="227"/>
                  </a:lnTo>
                  <a:lnTo>
                    <a:pt x="721" y="227"/>
                  </a:lnTo>
                  <a:lnTo>
                    <a:pt x="729" y="227"/>
                  </a:lnTo>
                  <a:lnTo>
                    <a:pt x="737" y="229"/>
                  </a:lnTo>
                  <a:lnTo>
                    <a:pt x="744" y="232"/>
                  </a:lnTo>
                  <a:lnTo>
                    <a:pt x="750" y="236"/>
                  </a:lnTo>
                  <a:lnTo>
                    <a:pt x="757" y="241"/>
                  </a:lnTo>
                  <a:lnTo>
                    <a:pt x="764" y="245"/>
                  </a:lnTo>
                  <a:lnTo>
                    <a:pt x="764" y="245"/>
                  </a:lnTo>
                  <a:close/>
                </a:path>
              </a:pathLst>
            </a:custGeom>
            <a:solidFill>
              <a:srgbClr val="222D47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ko-KR" altLang="en-US" sz="2133"/>
            </a:p>
          </p:txBody>
        </p:sp>
      </p:grpSp>
      <p:grpSp>
        <p:nvGrpSpPr>
          <p:cNvPr id="71" name="组 70"/>
          <p:cNvGrpSpPr/>
          <p:nvPr/>
        </p:nvGrpSpPr>
        <p:grpSpPr>
          <a:xfrm>
            <a:off x="3210134" y="562444"/>
            <a:ext cx="1942404" cy="2782980"/>
            <a:chOff x="3482259" y="2830213"/>
            <a:chExt cx="1942404" cy="2782980"/>
          </a:xfrm>
        </p:grpSpPr>
        <p:pic>
          <p:nvPicPr>
            <p:cNvPr id="72" name="그림 11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113" t="11984" r="5113" b="6358"/>
            <a:stretch>
              <a:fillRect/>
            </a:stretch>
          </p:blipFill>
          <p:spPr>
            <a:xfrm rot="5400000">
              <a:off x="3061971" y="3250501"/>
              <a:ext cx="2782980" cy="1942404"/>
            </a:xfrm>
            <a:prstGeom prst="rect">
              <a:avLst/>
            </a:prstGeom>
          </p:spPr>
        </p:pic>
        <p:grpSp>
          <p:nvGrpSpPr>
            <p:cNvPr id="73" name="그룹 21"/>
            <p:cNvGrpSpPr/>
            <p:nvPr/>
          </p:nvGrpSpPr>
          <p:grpSpPr>
            <a:xfrm>
              <a:off x="3886125" y="4447714"/>
              <a:ext cx="1297392" cy="701469"/>
              <a:chOff x="1035246" y="4835587"/>
              <a:chExt cx="1265348" cy="561829"/>
            </a:xfrm>
          </p:grpSpPr>
          <p:sp>
            <p:nvSpPr>
              <p:cNvPr id="75" name="Rectangle 3"/>
              <p:cNvSpPr txBox="1">
                <a:spLocks noChangeArrowheads="1"/>
              </p:cNvSpPr>
              <p:nvPr/>
            </p:nvSpPr>
            <p:spPr bwMode="auto">
              <a:xfrm>
                <a:off x="1035246" y="5134371"/>
                <a:ext cx="1265348" cy="263045"/>
              </a:xfrm>
              <a:prstGeom prst="rect">
                <a:avLst/>
              </a:prstGeom>
            </p:spPr>
            <p:txBody>
              <a:bodyPr wrap="square" lIns="0" tIns="0" rIns="0" bIns="0" anchor="ctr">
                <a:sp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>
                <a:lvl1pPr marL="342900" indent="-342900" eaLnBrk="0" hangingPunct="0">
                  <a:spcBef>
                    <a:spcPct val="20000"/>
                  </a:spcBef>
                  <a:buFont typeface="Arial" panose="020B0604020202020204" pitchFamily="34" charset="0"/>
                  <a:buNone/>
                  <a:defRPr lang="en-US" altLang="ko-KR" sz="2000" dirty="0" smtClean="0">
                    <a:latin typeface="Microsoft Sans Serif" panose="020B0604020202020204" pitchFamily="34" charset="0"/>
                    <a:ea typeface="+mj-ea"/>
                    <a:cs typeface="Microsoft Sans Serif" panose="020B0604020202020204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latin typeface="+mn-lt"/>
                    <a:ea typeface="+mn-ea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latin typeface="+mn-lt"/>
                    <a:ea typeface="+mn-ea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latin typeface="+mn-lt"/>
                    <a:ea typeface="+mn-ea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latin typeface="+mn-lt"/>
                    <a:ea typeface="+mn-ea"/>
                  </a:defRPr>
                </a:lvl5pPr>
                <a:lvl6pPr marL="25146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6pPr>
                <a:lvl7pPr marL="29718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7pPr>
                <a:lvl8pPr marL="3429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8pPr>
                <a:lvl9pPr marL="38862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9pPr>
              </a:lstStyle>
              <a:p>
                <a:pPr marL="0" indent="0" algn="ctr">
                  <a:defRPr/>
                </a:pPr>
                <a:r>
                  <a:rPr lang="en-US" sz="1067">
                    <a:solidFill>
                      <a:srgbClr val="222D47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Design inspiration For presentation</a:t>
                </a:r>
              </a:p>
            </p:txBody>
          </p:sp>
          <p:sp>
            <p:nvSpPr>
              <p:cNvPr id="76" name="Rectangle 3"/>
              <p:cNvSpPr txBox="1">
                <a:spLocks noChangeArrowheads="1"/>
              </p:cNvSpPr>
              <p:nvPr/>
            </p:nvSpPr>
            <p:spPr bwMode="auto">
              <a:xfrm>
                <a:off x="1035246" y="4835587"/>
                <a:ext cx="1265348" cy="180824"/>
              </a:xfrm>
              <a:prstGeom prst="rect">
                <a:avLst/>
              </a:prstGeom>
            </p:spPr>
            <p:txBody>
              <a:bodyPr wrap="square" lIns="0" tIns="0" rIns="0" bIns="0" anchor="ctr">
                <a:sp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>
                <a:lvl1pPr marL="342900" indent="-342900" eaLnBrk="0" hangingPunct="0">
                  <a:spcBef>
                    <a:spcPct val="20000"/>
                  </a:spcBef>
                  <a:buFont typeface="Arial" panose="020B0604020202020204" pitchFamily="34" charset="0"/>
                  <a:buNone/>
                  <a:defRPr lang="en-US" altLang="ko-KR" sz="2000" dirty="0" smtClean="0">
                    <a:latin typeface="Microsoft Sans Serif" panose="020B0604020202020204" pitchFamily="34" charset="0"/>
                    <a:ea typeface="+mj-ea"/>
                    <a:cs typeface="Microsoft Sans Serif" panose="020B0604020202020204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latin typeface="+mn-lt"/>
                    <a:ea typeface="+mn-ea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latin typeface="+mn-lt"/>
                    <a:ea typeface="+mn-ea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latin typeface="+mn-lt"/>
                    <a:ea typeface="+mn-ea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latin typeface="+mn-lt"/>
                    <a:ea typeface="+mn-ea"/>
                  </a:defRPr>
                </a:lvl5pPr>
                <a:lvl6pPr marL="25146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6pPr>
                <a:lvl7pPr marL="29718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7pPr>
                <a:lvl8pPr marL="3429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8pPr>
                <a:lvl9pPr marL="38862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9pPr>
              </a:lstStyle>
              <a:p>
                <a:pPr marL="0" indent="0" algn="ctr" eaLnBrk="1" hangingPunct="1">
                  <a:defRPr/>
                </a:pPr>
                <a:r>
                  <a:rPr lang="en-US" altLang="en-US" sz="1467" b="1">
                    <a:solidFill>
                      <a:srgbClr val="222D47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VALUE 02</a:t>
                </a:r>
                <a:endParaRPr lang="en-US" altLang="en-US" sz="1467" b="1" dirty="0">
                  <a:solidFill>
                    <a:srgbClr val="222D47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p:grpSp>
        <p:sp>
          <p:nvSpPr>
            <p:cNvPr id="74" name="Freeform 12"/>
            <p:cNvSpPr>
              <a:spLocks noEditPoints="1"/>
            </p:cNvSpPr>
            <p:nvPr/>
          </p:nvSpPr>
          <p:spPr bwMode="auto">
            <a:xfrm>
              <a:off x="4335841" y="3712648"/>
              <a:ext cx="410505" cy="500583"/>
            </a:xfrm>
            <a:custGeom>
              <a:avLst/>
              <a:gdLst>
                <a:gd name="T0" fmla="*/ 292 w 959"/>
                <a:gd name="T1" fmla="*/ 1 h 1168"/>
                <a:gd name="T2" fmla="*/ 918 w 959"/>
                <a:gd name="T3" fmla="*/ 9 h 1168"/>
                <a:gd name="T4" fmla="*/ 957 w 959"/>
                <a:gd name="T5" fmla="*/ 62 h 1168"/>
                <a:gd name="T6" fmla="*/ 950 w 959"/>
                <a:gd name="T7" fmla="*/ 1127 h 1168"/>
                <a:gd name="T8" fmla="*/ 896 w 959"/>
                <a:gd name="T9" fmla="*/ 1167 h 1168"/>
                <a:gd name="T10" fmla="*/ 40 w 959"/>
                <a:gd name="T11" fmla="*/ 1159 h 1168"/>
                <a:gd name="T12" fmla="*/ 1 w 959"/>
                <a:gd name="T13" fmla="*/ 1107 h 1168"/>
                <a:gd name="T14" fmla="*/ 9 w 959"/>
                <a:gd name="T15" fmla="*/ 270 h 1168"/>
                <a:gd name="T16" fmla="*/ 877 w 959"/>
                <a:gd name="T17" fmla="*/ 82 h 1168"/>
                <a:gd name="T18" fmla="*/ 304 w 959"/>
                <a:gd name="T19" fmla="*/ 324 h 1168"/>
                <a:gd name="T20" fmla="*/ 287 w 959"/>
                <a:gd name="T21" fmla="*/ 269 h 1168"/>
                <a:gd name="T22" fmla="*/ 377 w 959"/>
                <a:gd name="T23" fmla="*/ 900 h 1168"/>
                <a:gd name="T24" fmla="*/ 329 w 959"/>
                <a:gd name="T25" fmla="*/ 964 h 1168"/>
                <a:gd name="T26" fmla="*/ 235 w 959"/>
                <a:gd name="T27" fmla="*/ 983 h 1168"/>
                <a:gd name="T28" fmla="*/ 158 w 959"/>
                <a:gd name="T29" fmla="*/ 931 h 1168"/>
                <a:gd name="T30" fmla="*/ 139 w 959"/>
                <a:gd name="T31" fmla="*/ 836 h 1168"/>
                <a:gd name="T32" fmla="*/ 187 w 959"/>
                <a:gd name="T33" fmla="*/ 761 h 1168"/>
                <a:gd name="T34" fmla="*/ 205 w 959"/>
                <a:gd name="T35" fmla="*/ 657 h 1168"/>
                <a:gd name="T36" fmla="*/ 258 w 959"/>
                <a:gd name="T37" fmla="*/ 642 h 1168"/>
                <a:gd name="T38" fmla="*/ 343 w 959"/>
                <a:gd name="T39" fmla="*/ 470 h 1168"/>
                <a:gd name="T40" fmla="*/ 502 w 959"/>
                <a:gd name="T41" fmla="*/ 292 h 1168"/>
                <a:gd name="T42" fmla="*/ 531 w 959"/>
                <a:gd name="T43" fmla="*/ 265 h 1168"/>
                <a:gd name="T44" fmla="*/ 821 w 959"/>
                <a:gd name="T45" fmla="*/ 286 h 1168"/>
                <a:gd name="T46" fmla="*/ 805 w 959"/>
                <a:gd name="T47" fmla="*/ 509 h 1168"/>
                <a:gd name="T48" fmla="*/ 771 w 959"/>
                <a:gd name="T49" fmla="*/ 593 h 1168"/>
                <a:gd name="T50" fmla="*/ 717 w 959"/>
                <a:gd name="T51" fmla="*/ 738 h 1168"/>
                <a:gd name="T52" fmla="*/ 785 w 959"/>
                <a:gd name="T53" fmla="*/ 774 h 1168"/>
                <a:gd name="T54" fmla="*/ 822 w 959"/>
                <a:gd name="T55" fmla="*/ 861 h 1168"/>
                <a:gd name="T56" fmla="*/ 785 w 959"/>
                <a:gd name="T57" fmla="*/ 949 h 1168"/>
                <a:gd name="T58" fmla="*/ 699 w 959"/>
                <a:gd name="T59" fmla="*/ 986 h 1168"/>
                <a:gd name="T60" fmla="*/ 612 w 959"/>
                <a:gd name="T61" fmla="*/ 949 h 1168"/>
                <a:gd name="T62" fmla="*/ 505 w 959"/>
                <a:gd name="T63" fmla="*/ 930 h 1168"/>
                <a:gd name="T64" fmla="*/ 475 w 959"/>
                <a:gd name="T65" fmla="*/ 915 h 1168"/>
                <a:gd name="T66" fmla="*/ 415 w 959"/>
                <a:gd name="T67" fmla="*/ 452 h 1168"/>
                <a:gd name="T68" fmla="*/ 313 w 959"/>
                <a:gd name="T69" fmla="*/ 585 h 1168"/>
                <a:gd name="T70" fmla="*/ 346 w 959"/>
                <a:gd name="T71" fmla="*/ 674 h 1168"/>
                <a:gd name="T72" fmla="*/ 308 w 959"/>
                <a:gd name="T73" fmla="*/ 747 h 1168"/>
                <a:gd name="T74" fmla="*/ 365 w 959"/>
                <a:gd name="T75" fmla="*/ 796 h 1168"/>
                <a:gd name="T76" fmla="*/ 475 w 959"/>
                <a:gd name="T77" fmla="*/ 801 h 1168"/>
                <a:gd name="T78" fmla="*/ 577 w 959"/>
                <a:gd name="T79" fmla="*/ 850 h 1168"/>
                <a:gd name="T80" fmla="*/ 612 w 959"/>
                <a:gd name="T81" fmla="*/ 774 h 1168"/>
                <a:gd name="T82" fmla="*/ 680 w 959"/>
                <a:gd name="T83" fmla="*/ 616 h 1168"/>
                <a:gd name="T84" fmla="*/ 628 w 959"/>
                <a:gd name="T85" fmla="*/ 589 h 1168"/>
                <a:gd name="T86" fmla="*/ 514 w 959"/>
                <a:gd name="T87" fmla="*/ 507 h 1168"/>
                <a:gd name="T88" fmla="*/ 557 w 959"/>
                <a:gd name="T89" fmla="*/ 319 h 1168"/>
                <a:gd name="T90" fmla="*/ 719 w 959"/>
                <a:gd name="T91" fmla="*/ 795 h 1168"/>
                <a:gd name="T92" fmla="*/ 660 w 959"/>
                <a:gd name="T93" fmla="*/ 804 h 1168"/>
                <a:gd name="T94" fmla="*/ 630 w 959"/>
                <a:gd name="T95" fmla="*/ 868 h 1168"/>
                <a:gd name="T96" fmla="*/ 692 w 959"/>
                <a:gd name="T97" fmla="*/ 931 h 1168"/>
                <a:gd name="T98" fmla="*/ 756 w 959"/>
                <a:gd name="T99" fmla="*/ 900 h 1168"/>
                <a:gd name="T100" fmla="*/ 756 w 959"/>
                <a:gd name="T101" fmla="*/ 823 h 1168"/>
                <a:gd name="T102" fmla="*/ 267 w 959"/>
                <a:gd name="T103" fmla="*/ 792 h 1168"/>
                <a:gd name="T104" fmla="*/ 211 w 959"/>
                <a:gd name="T105" fmla="*/ 812 h 1168"/>
                <a:gd name="T106" fmla="*/ 197 w 959"/>
                <a:gd name="T107" fmla="*/ 889 h 1168"/>
                <a:gd name="T108" fmla="*/ 260 w 959"/>
                <a:gd name="T109" fmla="*/ 931 h 1168"/>
                <a:gd name="T110" fmla="*/ 328 w 959"/>
                <a:gd name="T111" fmla="*/ 875 h 1168"/>
                <a:gd name="T112" fmla="*/ 308 w 959"/>
                <a:gd name="T113" fmla="*/ 812 h 1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959" h="1168">
                  <a:moveTo>
                    <a:pt x="23" y="252"/>
                  </a:moveTo>
                  <a:lnTo>
                    <a:pt x="252" y="23"/>
                  </a:lnTo>
                  <a:lnTo>
                    <a:pt x="252" y="23"/>
                  </a:lnTo>
                  <a:lnTo>
                    <a:pt x="258" y="17"/>
                  </a:lnTo>
                  <a:lnTo>
                    <a:pt x="264" y="13"/>
                  </a:lnTo>
                  <a:lnTo>
                    <a:pt x="271" y="9"/>
                  </a:lnTo>
                  <a:lnTo>
                    <a:pt x="278" y="6"/>
                  </a:lnTo>
                  <a:lnTo>
                    <a:pt x="284" y="3"/>
                  </a:lnTo>
                  <a:lnTo>
                    <a:pt x="292" y="1"/>
                  </a:lnTo>
                  <a:lnTo>
                    <a:pt x="299" y="0"/>
                  </a:lnTo>
                  <a:lnTo>
                    <a:pt x="307" y="0"/>
                  </a:lnTo>
                  <a:lnTo>
                    <a:pt x="881" y="0"/>
                  </a:lnTo>
                  <a:lnTo>
                    <a:pt x="881" y="0"/>
                  </a:lnTo>
                  <a:lnTo>
                    <a:pt x="889" y="0"/>
                  </a:lnTo>
                  <a:lnTo>
                    <a:pt x="896" y="1"/>
                  </a:lnTo>
                  <a:lnTo>
                    <a:pt x="904" y="3"/>
                  </a:lnTo>
                  <a:lnTo>
                    <a:pt x="911" y="6"/>
                  </a:lnTo>
                  <a:lnTo>
                    <a:pt x="918" y="9"/>
                  </a:lnTo>
                  <a:lnTo>
                    <a:pt x="925" y="14"/>
                  </a:lnTo>
                  <a:lnTo>
                    <a:pt x="930" y="18"/>
                  </a:lnTo>
                  <a:lnTo>
                    <a:pt x="936" y="23"/>
                  </a:lnTo>
                  <a:lnTo>
                    <a:pt x="941" y="29"/>
                  </a:lnTo>
                  <a:lnTo>
                    <a:pt x="945" y="34"/>
                  </a:lnTo>
                  <a:lnTo>
                    <a:pt x="950" y="41"/>
                  </a:lnTo>
                  <a:lnTo>
                    <a:pt x="952" y="48"/>
                  </a:lnTo>
                  <a:lnTo>
                    <a:pt x="955" y="55"/>
                  </a:lnTo>
                  <a:lnTo>
                    <a:pt x="957" y="62"/>
                  </a:lnTo>
                  <a:lnTo>
                    <a:pt x="958" y="70"/>
                  </a:lnTo>
                  <a:lnTo>
                    <a:pt x="959" y="78"/>
                  </a:lnTo>
                  <a:lnTo>
                    <a:pt x="959" y="1091"/>
                  </a:lnTo>
                  <a:lnTo>
                    <a:pt x="959" y="1091"/>
                  </a:lnTo>
                  <a:lnTo>
                    <a:pt x="958" y="1099"/>
                  </a:lnTo>
                  <a:lnTo>
                    <a:pt x="957" y="1107"/>
                  </a:lnTo>
                  <a:lnTo>
                    <a:pt x="955" y="1114"/>
                  </a:lnTo>
                  <a:lnTo>
                    <a:pt x="952" y="1120"/>
                  </a:lnTo>
                  <a:lnTo>
                    <a:pt x="950" y="1127"/>
                  </a:lnTo>
                  <a:lnTo>
                    <a:pt x="945" y="1134"/>
                  </a:lnTo>
                  <a:lnTo>
                    <a:pt x="941" y="1140"/>
                  </a:lnTo>
                  <a:lnTo>
                    <a:pt x="936" y="1145"/>
                  </a:lnTo>
                  <a:lnTo>
                    <a:pt x="930" y="1150"/>
                  </a:lnTo>
                  <a:lnTo>
                    <a:pt x="925" y="1155"/>
                  </a:lnTo>
                  <a:lnTo>
                    <a:pt x="918" y="1159"/>
                  </a:lnTo>
                  <a:lnTo>
                    <a:pt x="911" y="1163"/>
                  </a:lnTo>
                  <a:lnTo>
                    <a:pt x="904" y="1165"/>
                  </a:lnTo>
                  <a:lnTo>
                    <a:pt x="896" y="1167"/>
                  </a:lnTo>
                  <a:lnTo>
                    <a:pt x="889" y="1168"/>
                  </a:lnTo>
                  <a:lnTo>
                    <a:pt x="881" y="1168"/>
                  </a:lnTo>
                  <a:lnTo>
                    <a:pt x="78" y="1168"/>
                  </a:lnTo>
                  <a:lnTo>
                    <a:pt x="78" y="1168"/>
                  </a:lnTo>
                  <a:lnTo>
                    <a:pt x="70" y="1168"/>
                  </a:lnTo>
                  <a:lnTo>
                    <a:pt x="62" y="1167"/>
                  </a:lnTo>
                  <a:lnTo>
                    <a:pt x="55" y="1165"/>
                  </a:lnTo>
                  <a:lnTo>
                    <a:pt x="47" y="1163"/>
                  </a:lnTo>
                  <a:lnTo>
                    <a:pt x="40" y="1159"/>
                  </a:lnTo>
                  <a:lnTo>
                    <a:pt x="34" y="1155"/>
                  </a:lnTo>
                  <a:lnTo>
                    <a:pt x="28" y="1150"/>
                  </a:lnTo>
                  <a:lnTo>
                    <a:pt x="23" y="1145"/>
                  </a:lnTo>
                  <a:lnTo>
                    <a:pt x="17" y="1140"/>
                  </a:lnTo>
                  <a:lnTo>
                    <a:pt x="13" y="1134"/>
                  </a:lnTo>
                  <a:lnTo>
                    <a:pt x="9" y="1127"/>
                  </a:lnTo>
                  <a:lnTo>
                    <a:pt x="6" y="1120"/>
                  </a:lnTo>
                  <a:lnTo>
                    <a:pt x="4" y="1114"/>
                  </a:lnTo>
                  <a:lnTo>
                    <a:pt x="1" y="1107"/>
                  </a:lnTo>
                  <a:lnTo>
                    <a:pt x="0" y="1099"/>
                  </a:lnTo>
                  <a:lnTo>
                    <a:pt x="0" y="1091"/>
                  </a:lnTo>
                  <a:lnTo>
                    <a:pt x="0" y="307"/>
                  </a:lnTo>
                  <a:lnTo>
                    <a:pt x="0" y="307"/>
                  </a:lnTo>
                  <a:lnTo>
                    <a:pt x="0" y="300"/>
                  </a:lnTo>
                  <a:lnTo>
                    <a:pt x="1" y="292"/>
                  </a:lnTo>
                  <a:lnTo>
                    <a:pt x="4" y="284"/>
                  </a:lnTo>
                  <a:lnTo>
                    <a:pt x="6" y="277"/>
                  </a:lnTo>
                  <a:lnTo>
                    <a:pt x="9" y="270"/>
                  </a:lnTo>
                  <a:lnTo>
                    <a:pt x="13" y="265"/>
                  </a:lnTo>
                  <a:lnTo>
                    <a:pt x="17" y="258"/>
                  </a:lnTo>
                  <a:lnTo>
                    <a:pt x="23" y="252"/>
                  </a:lnTo>
                  <a:lnTo>
                    <a:pt x="23" y="252"/>
                  </a:lnTo>
                  <a:close/>
                  <a:moveTo>
                    <a:pt x="279" y="329"/>
                  </a:moveTo>
                  <a:lnTo>
                    <a:pt x="82" y="329"/>
                  </a:lnTo>
                  <a:lnTo>
                    <a:pt x="82" y="1086"/>
                  </a:lnTo>
                  <a:lnTo>
                    <a:pt x="877" y="1086"/>
                  </a:lnTo>
                  <a:lnTo>
                    <a:pt x="877" y="82"/>
                  </a:lnTo>
                  <a:lnTo>
                    <a:pt x="343" y="82"/>
                  </a:lnTo>
                  <a:lnTo>
                    <a:pt x="343" y="266"/>
                  </a:lnTo>
                  <a:lnTo>
                    <a:pt x="343" y="266"/>
                  </a:lnTo>
                  <a:lnTo>
                    <a:pt x="340" y="278"/>
                  </a:lnTo>
                  <a:lnTo>
                    <a:pt x="337" y="291"/>
                  </a:lnTo>
                  <a:lnTo>
                    <a:pt x="331" y="301"/>
                  </a:lnTo>
                  <a:lnTo>
                    <a:pt x="323" y="310"/>
                  </a:lnTo>
                  <a:lnTo>
                    <a:pt x="314" y="318"/>
                  </a:lnTo>
                  <a:lnTo>
                    <a:pt x="304" y="324"/>
                  </a:lnTo>
                  <a:lnTo>
                    <a:pt x="291" y="327"/>
                  </a:lnTo>
                  <a:lnTo>
                    <a:pt x="279" y="329"/>
                  </a:lnTo>
                  <a:lnTo>
                    <a:pt x="279" y="329"/>
                  </a:lnTo>
                  <a:close/>
                  <a:moveTo>
                    <a:pt x="119" y="274"/>
                  </a:moveTo>
                  <a:lnTo>
                    <a:pt x="279" y="274"/>
                  </a:lnTo>
                  <a:lnTo>
                    <a:pt x="279" y="274"/>
                  </a:lnTo>
                  <a:lnTo>
                    <a:pt x="282" y="274"/>
                  </a:lnTo>
                  <a:lnTo>
                    <a:pt x="286" y="272"/>
                  </a:lnTo>
                  <a:lnTo>
                    <a:pt x="287" y="269"/>
                  </a:lnTo>
                  <a:lnTo>
                    <a:pt x="288" y="266"/>
                  </a:lnTo>
                  <a:lnTo>
                    <a:pt x="288" y="104"/>
                  </a:lnTo>
                  <a:lnTo>
                    <a:pt x="119" y="274"/>
                  </a:lnTo>
                  <a:lnTo>
                    <a:pt x="119" y="274"/>
                  </a:lnTo>
                  <a:close/>
                  <a:moveTo>
                    <a:pt x="475" y="881"/>
                  </a:moveTo>
                  <a:lnTo>
                    <a:pt x="381" y="881"/>
                  </a:lnTo>
                  <a:lnTo>
                    <a:pt x="381" y="881"/>
                  </a:lnTo>
                  <a:lnTo>
                    <a:pt x="379" y="891"/>
                  </a:lnTo>
                  <a:lnTo>
                    <a:pt x="377" y="900"/>
                  </a:lnTo>
                  <a:lnTo>
                    <a:pt x="373" y="909"/>
                  </a:lnTo>
                  <a:lnTo>
                    <a:pt x="370" y="918"/>
                  </a:lnTo>
                  <a:lnTo>
                    <a:pt x="364" y="926"/>
                  </a:lnTo>
                  <a:lnTo>
                    <a:pt x="360" y="934"/>
                  </a:lnTo>
                  <a:lnTo>
                    <a:pt x="354" y="942"/>
                  </a:lnTo>
                  <a:lnTo>
                    <a:pt x="347" y="949"/>
                  </a:lnTo>
                  <a:lnTo>
                    <a:pt x="347" y="949"/>
                  </a:lnTo>
                  <a:lnTo>
                    <a:pt x="338" y="957"/>
                  </a:lnTo>
                  <a:lnTo>
                    <a:pt x="329" y="964"/>
                  </a:lnTo>
                  <a:lnTo>
                    <a:pt x="319" y="971"/>
                  </a:lnTo>
                  <a:lnTo>
                    <a:pt x="308" y="975"/>
                  </a:lnTo>
                  <a:lnTo>
                    <a:pt x="297" y="980"/>
                  </a:lnTo>
                  <a:lnTo>
                    <a:pt x="284" y="983"/>
                  </a:lnTo>
                  <a:lnTo>
                    <a:pt x="273" y="985"/>
                  </a:lnTo>
                  <a:lnTo>
                    <a:pt x="260" y="986"/>
                  </a:lnTo>
                  <a:lnTo>
                    <a:pt x="260" y="986"/>
                  </a:lnTo>
                  <a:lnTo>
                    <a:pt x="248" y="985"/>
                  </a:lnTo>
                  <a:lnTo>
                    <a:pt x="235" y="983"/>
                  </a:lnTo>
                  <a:lnTo>
                    <a:pt x="224" y="980"/>
                  </a:lnTo>
                  <a:lnTo>
                    <a:pt x="212" y="975"/>
                  </a:lnTo>
                  <a:lnTo>
                    <a:pt x="201" y="971"/>
                  </a:lnTo>
                  <a:lnTo>
                    <a:pt x="191" y="964"/>
                  </a:lnTo>
                  <a:lnTo>
                    <a:pt x="182" y="957"/>
                  </a:lnTo>
                  <a:lnTo>
                    <a:pt x="173" y="949"/>
                  </a:lnTo>
                  <a:lnTo>
                    <a:pt x="173" y="949"/>
                  </a:lnTo>
                  <a:lnTo>
                    <a:pt x="165" y="940"/>
                  </a:lnTo>
                  <a:lnTo>
                    <a:pt x="158" y="931"/>
                  </a:lnTo>
                  <a:lnTo>
                    <a:pt x="152" y="921"/>
                  </a:lnTo>
                  <a:lnTo>
                    <a:pt x="146" y="909"/>
                  </a:lnTo>
                  <a:lnTo>
                    <a:pt x="143" y="898"/>
                  </a:lnTo>
                  <a:lnTo>
                    <a:pt x="139" y="886"/>
                  </a:lnTo>
                  <a:lnTo>
                    <a:pt x="137" y="874"/>
                  </a:lnTo>
                  <a:lnTo>
                    <a:pt x="137" y="861"/>
                  </a:lnTo>
                  <a:lnTo>
                    <a:pt x="137" y="861"/>
                  </a:lnTo>
                  <a:lnTo>
                    <a:pt x="137" y="849"/>
                  </a:lnTo>
                  <a:lnTo>
                    <a:pt x="139" y="836"/>
                  </a:lnTo>
                  <a:lnTo>
                    <a:pt x="143" y="825"/>
                  </a:lnTo>
                  <a:lnTo>
                    <a:pt x="146" y="813"/>
                  </a:lnTo>
                  <a:lnTo>
                    <a:pt x="152" y="802"/>
                  </a:lnTo>
                  <a:lnTo>
                    <a:pt x="158" y="792"/>
                  </a:lnTo>
                  <a:lnTo>
                    <a:pt x="165" y="783"/>
                  </a:lnTo>
                  <a:lnTo>
                    <a:pt x="173" y="774"/>
                  </a:lnTo>
                  <a:lnTo>
                    <a:pt x="173" y="774"/>
                  </a:lnTo>
                  <a:lnTo>
                    <a:pt x="179" y="767"/>
                  </a:lnTo>
                  <a:lnTo>
                    <a:pt x="187" y="761"/>
                  </a:lnTo>
                  <a:lnTo>
                    <a:pt x="195" y="755"/>
                  </a:lnTo>
                  <a:lnTo>
                    <a:pt x="203" y="751"/>
                  </a:lnTo>
                  <a:lnTo>
                    <a:pt x="212" y="747"/>
                  </a:lnTo>
                  <a:lnTo>
                    <a:pt x="222" y="744"/>
                  </a:lnTo>
                  <a:lnTo>
                    <a:pt x="231" y="740"/>
                  </a:lnTo>
                  <a:lnTo>
                    <a:pt x="241" y="738"/>
                  </a:lnTo>
                  <a:lnTo>
                    <a:pt x="206" y="662"/>
                  </a:lnTo>
                  <a:lnTo>
                    <a:pt x="206" y="662"/>
                  </a:lnTo>
                  <a:lnTo>
                    <a:pt x="205" y="657"/>
                  </a:lnTo>
                  <a:lnTo>
                    <a:pt x="203" y="653"/>
                  </a:lnTo>
                  <a:lnTo>
                    <a:pt x="205" y="647"/>
                  </a:lnTo>
                  <a:lnTo>
                    <a:pt x="206" y="642"/>
                  </a:lnTo>
                  <a:lnTo>
                    <a:pt x="209" y="639"/>
                  </a:lnTo>
                  <a:lnTo>
                    <a:pt x="214" y="636"/>
                  </a:lnTo>
                  <a:lnTo>
                    <a:pt x="220" y="634"/>
                  </a:lnTo>
                  <a:lnTo>
                    <a:pt x="227" y="636"/>
                  </a:lnTo>
                  <a:lnTo>
                    <a:pt x="258" y="642"/>
                  </a:lnTo>
                  <a:lnTo>
                    <a:pt x="258" y="642"/>
                  </a:lnTo>
                  <a:lnTo>
                    <a:pt x="264" y="617"/>
                  </a:lnTo>
                  <a:lnTo>
                    <a:pt x="272" y="593"/>
                  </a:lnTo>
                  <a:lnTo>
                    <a:pt x="280" y="570"/>
                  </a:lnTo>
                  <a:lnTo>
                    <a:pt x="290" y="548"/>
                  </a:lnTo>
                  <a:lnTo>
                    <a:pt x="302" y="527"/>
                  </a:lnTo>
                  <a:lnTo>
                    <a:pt x="314" y="507"/>
                  </a:lnTo>
                  <a:lnTo>
                    <a:pt x="328" y="487"/>
                  </a:lnTo>
                  <a:lnTo>
                    <a:pt x="343" y="470"/>
                  </a:lnTo>
                  <a:lnTo>
                    <a:pt x="343" y="470"/>
                  </a:lnTo>
                  <a:lnTo>
                    <a:pt x="360" y="452"/>
                  </a:lnTo>
                  <a:lnTo>
                    <a:pt x="378" y="436"/>
                  </a:lnTo>
                  <a:lnTo>
                    <a:pt x="396" y="421"/>
                  </a:lnTo>
                  <a:lnTo>
                    <a:pt x="416" y="407"/>
                  </a:lnTo>
                  <a:lnTo>
                    <a:pt x="436" y="396"/>
                  </a:lnTo>
                  <a:lnTo>
                    <a:pt x="458" y="386"/>
                  </a:lnTo>
                  <a:lnTo>
                    <a:pt x="480" y="378"/>
                  </a:lnTo>
                  <a:lnTo>
                    <a:pt x="502" y="372"/>
                  </a:lnTo>
                  <a:lnTo>
                    <a:pt x="502" y="292"/>
                  </a:lnTo>
                  <a:lnTo>
                    <a:pt x="502" y="292"/>
                  </a:lnTo>
                  <a:lnTo>
                    <a:pt x="502" y="286"/>
                  </a:lnTo>
                  <a:lnTo>
                    <a:pt x="505" y="282"/>
                  </a:lnTo>
                  <a:lnTo>
                    <a:pt x="507" y="277"/>
                  </a:lnTo>
                  <a:lnTo>
                    <a:pt x="512" y="273"/>
                  </a:lnTo>
                  <a:lnTo>
                    <a:pt x="516" y="269"/>
                  </a:lnTo>
                  <a:lnTo>
                    <a:pt x="521" y="267"/>
                  </a:lnTo>
                  <a:lnTo>
                    <a:pt x="526" y="266"/>
                  </a:lnTo>
                  <a:lnTo>
                    <a:pt x="531" y="265"/>
                  </a:lnTo>
                  <a:lnTo>
                    <a:pt x="795" y="265"/>
                  </a:lnTo>
                  <a:lnTo>
                    <a:pt x="795" y="265"/>
                  </a:lnTo>
                  <a:lnTo>
                    <a:pt x="800" y="266"/>
                  </a:lnTo>
                  <a:lnTo>
                    <a:pt x="805" y="267"/>
                  </a:lnTo>
                  <a:lnTo>
                    <a:pt x="809" y="269"/>
                  </a:lnTo>
                  <a:lnTo>
                    <a:pt x="814" y="273"/>
                  </a:lnTo>
                  <a:lnTo>
                    <a:pt x="817" y="277"/>
                  </a:lnTo>
                  <a:lnTo>
                    <a:pt x="820" y="282"/>
                  </a:lnTo>
                  <a:lnTo>
                    <a:pt x="821" y="286"/>
                  </a:lnTo>
                  <a:lnTo>
                    <a:pt x="822" y="292"/>
                  </a:lnTo>
                  <a:lnTo>
                    <a:pt x="822" y="484"/>
                  </a:lnTo>
                  <a:lnTo>
                    <a:pt x="822" y="484"/>
                  </a:lnTo>
                  <a:lnTo>
                    <a:pt x="821" y="489"/>
                  </a:lnTo>
                  <a:lnTo>
                    <a:pt x="820" y="494"/>
                  </a:lnTo>
                  <a:lnTo>
                    <a:pt x="817" y="499"/>
                  </a:lnTo>
                  <a:lnTo>
                    <a:pt x="814" y="503"/>
                  </a:lnTo>
                  <a:lnTo>
                    <a:pt x="809" y="507"/>
                  </a:lnTo>
                  <a:lnTo>
                    <a:pt x="805" y="509"/>
                  </a:lnTo>
                  <a:lnTo>
                    <a:pt x="800" y="511"/>
                  </a:lnTo>
                  <a:lnTo>
                    <a:pt x="795" y="511"/>
                  </a:lnTo>
                  <a:lnTo>
                    <a:pt x="708" y="511"/>
                  </a:lnTo>
                  <a:lnTo>
                    <a:pt x="708" y="511"/>
                  </a:lnTo>
                  <a:lnTo>
                    <a:pt x="710" y="513"/>
                  </a:lnTo>
                  <a:lnTo>
                    <a:pt x="766" y="584"/>
                  </a:lnTo>
                  <a:lnTo>
                    <a:pt x="766" y="584"/>
                  </a:lnTo>
                  <a:lnTo>
                    <a:pt x="768" y="588"/>
                  </a:lnTo>
                  <a:lnTo>
                    <a:pt x="771" y="593"/>
                  </a:lnTo>
                  <a:lnTo>
                    <a:pt x="771" y="598"/>
                  </a:lnTo>
                  <a:lnTo>
                    <a:pt x="771" y="604"/>
                  </a:lnTo>
                  <a:lnTo>
                    <a:pt x="767" y="608"/>
                  </a:lnTo>
                  <a:lnTo>
                    <a:pt x="764" y="613"/>
                  </a:lnTo>
                  <a:lnTo>
                    <a:pt x="758" y="615"/>
                  </a:lnTo>
                  <a:lnTo>
                    <a:pt x="751" y="616"/>
                  </a:lnTo>
                  <a:lnTo>
                    <a:pt x="717" y="616"/>
                  </a:lnTo>
                  <a:lnTo>
                    <a:pt x="717" y="738"/>
                  </a:lnTo>
                  <a:lnTo>
                    <a:pt x="717" y="738"/>
                  </a:lnTo>
                  <a:lnTo>
                    <a:pt x="726" y="740"/>
                  </a:lnTo>
                  <a:lnTo>
                    <a:pt x="736" y="743"/>
                  </a:lnTo>
                  <a:lnTo>
                    <a:pt x="745" y="746"/>
                  </a:lnTo>
                  <a:lnTo>
                    <a:pt x="755" y="751"/>
                  </a:lnTo>
                  <a:lnTo>
                    <a:pt x="763" y="755"/>
                  </a:lnTo>
                  <a:lnTo>
                    <a:pt x="771" y="761"/>
                  </a:lnTo>
                  <a:lnTo>
                    <a:pt x="779" y="767"/>
                  </a:lnTo>
                  <a:lnTo>
                    <a:pt x="785" y="774"/>
                  </a:lnTo>
                  <a:lnTo>
                    <a:pt x="785" y="774"/>
                  </a:lnTo>
                  <a:lnTo>
                    <a:pt x="793" y="783"/>
                  </a:lnTo>
                  <a:lnTo>
                    <a:pt x="800" y="792"/>
                  </a:lnTo>
                  <a:lnTo>
                    <a:pt x="807" y="802"/>
                  </a:lnTo>
                  <a:lnTo>
                    <a:pt x="812" y="813"/>
                  </a:lnTo>
                  <a:lnTo>
                    <a:pt x="816" y="825"/>
                  </a:lnTo>
                  <a:lnTo>
                    <a:pt x="820" y="836"/>
                  </a:lnTo>
                  <a:lnTo>
                    <a:pt x="821" y="849"/>
                  </a:lnTo>
                  <a:lnTo>
                    <a:pt x="822" y="861"/>
                  </a:lnTo>
                  <a:lnTo>
                    <a:pt x="822" y="861"/>
                  </a:lnTo>
                  <a:lnTo>
                    <a:pt x="821" y="874"/>
                  </a:lnTo>
                  <a:lnTo>
                    <a:pt x="820" y="886"/>
                  </a:lnTo>
                  <a:lnTo>
                    <a:pt x="816" y="898"/>
                  </a:lnTo>
                  <a:lnTo>
                    <a:pt x="812" y="909"/>
                  </a:lnTo>
                  <a:lnTo>
                    <a:pt x="807" y="921"/>
                  </a:lnTo>
                  <a:lnTo>
                    <a:pt x="800" y="931"/>
                  </a:lnTo>
                  <a:lnTo>
                    <a:pt x="793" y="940"/>
                  </a:lnTo>
                  <a:lnTo>
                    <a:pt x="785" y="949"/>
                  </a:lnTo>
                  <a:lnTo>
                    <a:pt x="785" y="949"/>
                  </a:lnTo>
                  <a:lnTo>
                    <a:pt x="777" y="957"/>
                  </a:lnTo>
                  <a:lnTo>
                    <a:pt x="767" y="964"/>
                  </a:lnTo>
                  <a:lnTo>
                    <a:pt x="757" y="971"/>
                  </a:lnTo>
                  <a:lnTo>
                    <a:pt x="747" y="975"/>
                  </a:lnTo>
                  <a:lnTo>
                    <a:pt x="735" y="980"/>
                  </a:lnTo>
                  <a:lnTo>
                    <a:pt x="724" y="983"/>
                  </a:lnTo>
                  <a:lnTo>
                    <a:pt x="711" y="985"/>
                  </a:lnTo>
                  <a:lnTo>
                    <a:pt x="699" y="986"/>
                  </a:lnTo>
                  <a:lnTo>
                    <a:pt x="699" y="986"/>
                  </a:lnTo>
                  <a:lnTo>
                    <a:pt x="686" y="985"/>
                  </a:lnTo>
                  <a:lnTo>
                    <a:pt x="674" y="983"/>
                  </a:lnTo>
                  <a:lnTo>
                    <a:pt x="662" y="980"/>
                  </a:lnTo>
                  <a:lnTo>
                    <a:pt x="651" y="975"/>
                  </a:lnTo>
                  <a:lnTo>
                    <a:pt x="640" y="971"/>
                  </a:lnTo>
                  <a:lnTo>
                    <a:pt x="630" y="964"/>
                  </a:lnTo>
                  <a:lnTo>
                    <a:pt x="620" y="957"/>
                  </a:lnTo>
                  <a:lnTo>
                    <a:pt x="612" y="949"/>
                  </a:lnTo>
                  <a:lnTo>
                    <a:pt x="612" y="949"/>
                  </a:lnTo>
                  <a:lnTo>
                    <a:pt x="605" y="941"/>
                  </a:lnTo>
                  <a:lnTo>
                    <a:pt x="598" y="933"/>
                  </a:lnTo>
                  <a:lnTo>
                    <a:pt x="593" y="925"/>
                  </a:lnTo>
                  <a:lnTo>
                    <a:pt x="588" y="915"/>
                  </a:lnTo>
                  <a:lnTo>
                    <a:pt x="583" y="906"/>
                  </a:lnTo>
                  <a:lnTo>
                    <a:pt x="580" y="896"/>
                  </a:lnTo>
                  <a:lnTo>
                    <a:pt x="578" y="885"/>
                  </a:lnTo>
                  <a:lnTo>
                    <a:pt x="577" y="875"/>
                  </a:lnTo>
                  <a:lnTo>
                    <a:pt x="505" y="930"/>
                  </a:lnTo>
                  <a:lnTo>
                    <a:pt x="505" y="930"/>
                  </a:lnTo>
                  <a:lnTo>
                    <a:pt x="500" y="933"/>
                  </a:lnTo>
                  <a:lnTo>
                    <a:pt x="496" y="936"/>
                  </a:lnTo>
                  <a:lnTo>
                    <a:pt x="491" y="936"/>
                  </a:lnTo>
                  <a:lnTo>
                    <a:pt x="486" y="934"/>
                  </a:lnTo>
                  <a:lnTo>
                    <a:pt x="482" y="932"/>
                  </a:lnTo>
                  <a:lnTo>
                    <a:pt x="478" y="929"/>
                  </a:lnTo>
                  <a:lnTo>
                    <a:pt x="476" y="923"/>
                  </a:lnTo>
                  <a:lnTo>
                    <a:pt x="475" y="915"/>
                  </a:lnTo>
                  <a:lnTo>
                    <a:pt x="475" y="881"/>
                  </a:lnTo>
                  <a:lnTo>
                    <a:pt x="475" y="881"/>
                  </a:lnTo>
                  <a:close/>
                  <a:moveTo>
                    <a:pt x="502" y="410"/>
                  </a:moveTo>
                  <a:lnTo>
                    <a:pt x="502" y="410"/>
                  </a:lnTo>
                  <a:lnTo>
                    <a:pt x="483" y="415"/>
                  </a:lnTo>
                  <a:lnTo>
                    <a:pt x="466" y="422"/>
                  </a:lnTo>
                  <a:lnTo>
                    <a:pt x="448" y="431"/>
                  </a:lnTo>
                  <a:lnTo>
                    <a:pt x="430" y="442"/>
                  </a:lnTo>
                  <a:lnTo>
                    <a:pt x="415" y="452"/>
                  </a:lnTo>
                  <a:lnTo>
                    <a:pt x="400" y="464"/>
                  </a:lnTo>
                  <a:lnTo>
                    <a:pt x="384" y="479"/>
                  </a:lnTo>
                  <a:lnTo>
                    <a:pt x="370" y="494"/>
                  </a:lnTo>
                  <a:lnTo>
                    <a:pt x="370" y="494"/>
                  </a:lnTo>
                  <a:lnTo>
                    <a:pt x="356" y="510"/>
                  </a:lnTo>
                  <a:lnTo>
                    <a:pt x="344" y="527"/>
                  </a:lnTo>
                  <a:lnTo>
                    <a:pt x="332" y="545"/>
                  </a:lnTo>
                  <a:lnTo>
                    <a:pt x="322" y="565"/>
                  </a:lnTo>
                  <a:lnTo>
                    <a:pt x="313" y="585"/>
                  </a:lnTo>
                  <a:lnTo>
                    <a:pt x="305" y="606"/>
                  </a:lnTo>
                  <a:lnTo>
                    <a:pt x="298" y="628"/>
                  </a:lnTo>
                  <a:lnTo>
                    <a:pt x="294" y="650"/>
                  </a:lnTo>
                  <a:lnTo>
                    <a:pt x="331" y="659"/>
                  </a:lnTo>
                  <a:lnTo>
                    <a:pt x="331" y="659"/>
                  </a:lnTo>
                  <a:lnTo>
                    <a:pt x="337" y="662"/>
                  </a:lnTo>
                  <a:lnTo>
                    <a:pt x="341" y="665"/>
                  </a:lnTo>
                  <a:lnTo>
                    <a:pt x="344" y="670"/>
                  </a:lnTo>
                  <a:lnTo>
                    <a:pt x="346" y="674"/>
                  </a:lnTo>
                  <a:lnTo>
                    <a:pt x="345" y="679"/>
                  </a:lnTo>
                  <a:lnTo>
                    <a:pt x="344" y="685"/>
                  </a:lnTo>
                  <a:lnTo>
                    <a:pt x="341" y="689"/>
                  </a:lnTo>
                  <a:lnTo>
                    <a:pt x="338" y="693"/>
                  </a:lnTo>
                  <a:lnTo>
                    <a:pt x="282" y="739"/>
                  </a:lnTo>
                  <a:lnTo>
                    <a:pt x="282" y="739"/>
                  </a:lnTo>
                  <a:lnTo>
                    <a:pt x="291" y="742"/>
                  </a:lnTo>
                  <a:lnTo>
                    <a:pt x="300" y="744"/>
                  </a:lnTo>
                  <a:lnTo>
                    <a:pt x="308" y="747"/>
                  </a:lnTo>
                  <a:lnTo>
                    <a:pt x="317" y="752"/>
                  </a:lnTo>
                  <a:lnTo>
                    <a:pt x="325" y="756"/>
                  </a:lnTo>
                  <a:lnTo>
                    <a:pt x="333" y="761"/>
                  </a:lnTo>
                  <a:lnTo>
                    <a:pt x="340" y="767"/>
                  </a:lnTo>
                  <a:lnTo>
                    <a:pt x="347" y="774"/>
                  </a:lnTo>
                  <a:lnTo>
                    <a:pt x="347" y="774"/>
                  </a:lnTo>
                  <a:lnTo>
                    <a:pt x="354" y="780"/>
                  </a:lnTo>
                  <a:lnTo>
                    <a:pt x="360" y="788"/>
                  </a:lnTo>
                  <a:lnTo>
                    <a:pt x="365" y="796"/>
                  </a:lnTo>
                  <a:lnTo>
                    <a:pt x="370" y="805"/>
                  </a:lnTo>
                  <a:lnTo>
                    <a:pt x="375" y="815"/>
                  </a:lnTo>
                  <a:lnTo>
                    <a:pt x="378" y="824"/>
                  </a:lnTo>
                  <a:lnTo>
                    <a:pt x="380" y="834"/>
                  </a:lnTo>
                  <a:lnTo>
                    <a:pt x="381" y="844"/>
                  </a:lnTo>
                  <a:lnTo>
                    <a:pt x="475" y="844"/>
                  </a:lnTo>
                  <a:lnTo>
                    <a:pt x="475" y="808"/>
                  </a:lnTo>
                  <a:lnTo>
                    <a:pt x="475" y="808"/>
                  </a:lnTo>
                  <a:lnTo>
                    <a:pt x="475" y="801"/>
                  </a:lnTo>
                  <a:lnTo>
                    <a:pt x="477" y="796"/>
                  </a:lnTo>
                  <a:lnTo>
                    <a:pt x="481" y="793"/>
                  </a:lnTo>
                  <a:lnTo>
                    <a:pt x="485" y="791"/>
                  </a:lnTo>
                  <a:lnTo>
                    <a:pt x="490" y="790"/>
                  </a:lnTo>
                  <a:lnTo>
                    <a:pt x="496" y="790"/>
                  </a:lnTo>
                  <a:lnTo>
                    <a:pt x="500" y="792"/>
                  </a:lnTo>
                  <a:lnTo>
                    <a:pt x="505" y="794"/>
                  </a:lnTo>
                  <a:lnTo>
                    <a:pt x="577" y="850"/>
                  </a:lnTo>
                  <a:lnTo>
                    <a:pt x="577" y="850"/>
                  </a:lnTo>
                  <a:lnTo>
                    <a:pt x="578" y="839"/>
                  </a:lnTo>
                  <a:lnTo>
                    <a:pt x="580" y="828"/>
                  </a:lnTo>
                  <a:lnTo>
                    <a:pt x="583" y="818"/>
                  </a:lnTo>
                  <a:lnTo>
                    <a:pt x="588" y="808"/>
                  </a:lnTo>
                  <a:lnTo>
                    <a:pt x="593" y="799"/>
                  </a:lnTo>
                  <a:lnTo>
                    <a:pt x="598" y="790"/>
                  </a:lnTo>
                  <a:lnTo>
                    <a:pt x="604" y="782"/>
                  </a:lnTo>
                  <a:lnTo>
                    <a:pt x="612" y="774"/>
                  </a:lnTo>
                  <a:lnTo>
                    <a:pt x="612" y="774"/>
                  </a:lnTo>
                  <a:lnTo>
                    <a:pt x="619" y="767"/>
                  </a:lnTo>
                  <a:lnTo>
                    <a:pt x="627" y="761"/>
                  </a:lnTo>
                  <a:lnTo>
                    <a:pt x="635" y="755"/>
                  </a:lnTo>
                  <a:lnTo>
                    <a:pt x="643" y="751"/>
                  </a:lnTo>
                  <a:lnTo>
                    <a:pt x="652" y="746"/>
                  </a:lnTo>
                  <a:lnTo>
                    <a:pt x="661" y="743"/>
                  </a:lnTo>
                  <a:lnTo>
                    <a:pt x="670" y="740"/>
                  </a:lnTo>
                  <a:lnTo>
                    <a:pt x="680" y="738"/>
                  </a:lnTo>
                  <a:lnTo>
                    <a:pt x="680" y="616"/>
                  </a:lnTo>
                  <a:lnTo>
                    <a:pt x="644" y="616"/>
                  </a:lnTo>
                  <a:lnTo>
                    <a:pt x="644" y="616"/>
                  </a:lnTo>
                  <a:lnTo>
                    <a:pt x="638" y="615"/>
                  </a:lnTo>
                  <a:lnTo>
                    <a:pt x="632" y="613"/>
                  </a:lnTo>
                  <a:lnTo>
                    <a:pt x="629" y="609"/>
                  </a:lnTo>
                  <a:lnTo>
                    <a:pt x="627" y="605"/>
                  </a:lnTo>
                  <a:lnTo>
                    <a:pt x="627" y="599"/>
                  </a:lnTo>
                  <a:lnTo>
                    <a:pt x="627" y="593"/>
                  </a:lnTo>
                  <a:lnTo>
                    <a:pt x="628" y="589"/>
                  </a:lnTo>
                  <a:lnTo>
                    <a:pt x="631" y="584"/>
                  </a:lnTo>
                  <a:lnTo>
                    <a:pt x="686" y="513"/>
                  </a:lnTo>
                  <a:lnTo>
                    <a:pt x="686" y="513"/>
                  </a:lnTo>
                  <a:lnTo>
                    <a:pt x="688" y="511"/>
                  </a:lnTo>
                  <a:lnTo>
                    <a:pt x="530" y="511"/>
                  </a:lnTo>
                  <a:lnTo>
                    <a:pt x="530" y="511"/>
                  </a:lnTo>
                  <a:lnTo>
                    <a:pt x="524" y="510"/>
                  </a:lnTo>
                  <a:lnTo>
                    <a:pt x="518" y="509"/>
                  </a:lnTo>
                  <a:lnTo>
                    <a:pt x="514" y="507"/>
                  </a:lnTo>
                  <a:lnTo>
                    <a:pt x="510" y="503"/>
                  </a:lnTo>
                  <a:lnTo>
                    <a:pt x="507" y="500"/>
                  </a:lnTo>
                  <a:lnTo>
                    <a:pt x="505" y="495"/>
                  </a:lnTo>
                  <a:lnTo>
                    <a:pt x="502" y="489"/>
                  </a:lnTo>
                  <a:lnTo>
                    <a:pt x="502" y="484"/>
                  </a:lnTo>
                  <a:lnTo>
                    <a:pt x="502" y="410"/>
                  </a:lnTo>
                  <a:lnTo>
                    <a:pt x="502" y="410"/>
                  </a:lnTo>
                  <a:close/>
                  <a:moveTo>
                    <a:pt x="767" y="319"/>
                  </a:moveTo>
                  <a:lnTo>
                    <a:pt x="557" y="319"/>
                  </a:lnTo>
                  <a:lnTo>
                    <a:pt x="557" y="456"/>
                  </a:lnTo>
                  <a:lnTo>
                    <a:pt x="767" y="456"/>
                  </a:lnTo>
                  <a:lnTo>
                    <a:pt x="767" y="319"/>
                  </a:lnTo>
                  <a:lnTo>
                    <a:pt x="767" y="319"/>
                  </a:lnTo>
                  <a:close/>
                  <a:moveTo>
                    <a:pt x="748" y="812"/>
                  </a:moveTo>
                  <a:lnTo>
                    <a:pt x="748" y="812"/>
                  </a:lnTo>
                  <a:lnTo>
                    <a:pt x="737" y="804"/>
                  </a:lnTo>
                  <a:lnTo>
                    <a:pt x="725" y="798"/>
                  </a:lnTo>
                  <a:lnTo>
                    <a:pt x="719" y="795"/>
                  </a:lnTo>
                  <a:lnTo>
                    <a:pt x="712" y="793"/>
                  </a:lnTo>
                  <a:lnTo>
                    <a:pt x="706" y="792"/>
                  </a:lnTo>
                  <a:lnTo>
                    <a:pt x="699" y="792"/>
                  </a:lnTo>
                  <a:lnTo>
                    <a:pt x="699" y="792"/>
                  </a:lnTo>
                  <a:lnTo>
                    <a:pt x="692" y="792"/>
                  </a:lnTo>
                  <a:lnTo>
                    <a:pt x="685" y="793"/>
                  </a:lnTo>
                  <a:lnTo>
                    <a:pt x="678" y="795"/>
                  </a:lnTo>
                  <a:lnTo>
                    <a:pt x="671" y="798"/>
                  </a:lnTo>
                  <a:lnTo>
                    <a:pt x="660" y="804"/>
                  </a:lnTo>
                  <a:lnTo>
                    <a:pt x="650" y="812"/>
                  </a:lnTo>
                  <a:lnTo>
                    <a:pt x="650" y="812"/>
                  </a:lnTo>
                  <a:lnTo>
                    <a:pt x="642" y="823"/>
                  </a:lnTo>
                  <a:lnTo>
                    <a:pt x="635" y="834"/>
                  </a:lnTo>
                  <a:lnTo>
                    <a:pt x="631" y="848"/>
                  </a:lnTo>
                  <a:lnTo>
                    <a:pt x="630" y="855"/>
                  </a:lnTo>
                  <a:lnTo>
                    <a:pt x="630" y="861"/>
                  </a:lnTo>
                  <a:lnTo>
                    <a:pt x="630" y="861"/>
                  </a:lnTo>
                  <a:lnTo>
                    <a:pt x="630" y="868"/>
                  </a:lnTo>
                  <a:lnTo>
                    <a:pt x="631" y="875"/>
                  </a:lnTo>
                  <a:lnTo>
                    <a:pt x="635" y="889"/>
                  </a:lnTo>
                  <a:lnTo>
                    <a:pt x="642" y="900"/>
                  </a:lnTo>
                  <a:lnTo>
                    <a:pt x="650" y="910"/>
                  </a:lnTo>
                  <a:lnTo>
                    <a:pt x="650" y="910"/>
                  </a:lnTo>
                  <a:lnTo>
                    <a:pt x="660" y="920"/>
                  </a:lnTo>
                  <a:lnTo>
                    <a:pt x="671" y="925"/>
                  </a:lnTo>
                  <a:lnTo>
                    <a:pt x="685" y="930"/>
                  </a:lnTo>
                  <a:lnTo>
                    <a:pt x="692" y="931"/>
                  </a:lnTo>
                  <a:lnTo>
                    <a:pt x="699" y="931"/>
                  </a:lnTo>
                  <a:lnTo>
                    <a:pt x="699" y="931"/>
                  </a:lnTo>
                  <a:lnTo>
                    <a:pt x="706" y="931"/>
                  </a:lnTo>
                  <a:lnTo>
                    <a:pt x="712" y="930"/>
                  </a:lnTo>
                  <a:lnTo>
                    <a:pt x="725" y="925"/>
                  </a:lnTo>
                  <a:lnTo>
                    <a:pt x="737" y="920"/>
                  </a:lnTo>
                  <a:lnTo>
                    <a:pt x="748" y="910"/>
                  </a:lnTo>
                  <a:lnTo>
                    <a:pt x="748" y="910"/>
                  </a:lnTo>
                  <a:lnTo>
                    <a:pt x="756" y="900"/>
                  </a:lnTo>
                  <a:lnTo>
                    <a:pt x="761" y="889"/>
                  </a:lnTo>
                  <a:lnTo>
                    <a:pt x="766" y="875"/>
                  </a:lnTo>
                  <a:lnTo>
                    <a:pt x="767" y="868"/>
                  </a:lnTo>
                  <a:lnTo>
                    <a:pt x="767" y="861"/>
                  </a:lnTo>
                  <a:lnTo>
                    <a:pt x="767" y="861"/>
                  </a:lnTo>
                  <a:lnTo>
                    <a:pt x="767" y="855"/>
                  </a:lnTo>
                  <a:lnTo>
                    <a:pt x="766" y="848"/>
                  </a:lnTo>
                  <a:lnTo>
                    <a:pt x="761" y="834"/>
                  </a:lnTo>
                  <a:lnTo>
                    <a:pt x="756" y="823"/>
                  </a:lnTo>
                  <a:lnTo>
                    <a:pt x="748" y="812"/>
                  </a:lnTo>
                  <a:lnTo>
                    <a:pt x="748" y="812"/>
                  </a:lnTo>
                  <a:close/>
                  <a:moveTo>
                    <a:pt x="308" y="812"/>
                  </a:moveTo>
                  <a:lnTo>
                    <a:pt x="308" y="812"/>
                  </a:lnTo>
                  <a:lnTo>
                    <a:pt x="298" y="804"/>
                  </a:lnTo>
                  <a:lnTo>
                    <a:pt x="287" y="798"/>
                  </a:lnTo>
                  <a:lnTo>
                    <a:pt x="281" y="795"/>
                  </a:lnTo>
                  <a:lnTo>
                    <a:pt x="274" y="793"/>
                  </a:lnTo>
                  <a:lnTo>
                    <a:pt x="267" y="792"/>
                  </a:lnTo>
                  <a:lnTo>
                    <a:pt x="260" y="792"/>
                  </a:lnTo>
                  <a:lnTo>
                    <a:pt x="260" y="792"/>
                  </a:lnTo>
                  <a:lnTo>
                    <a:pt x="252" y="792"/>
                  </a:lnTo>
                  <a:lnTo>
                    <a:pt x="246" y="793"/>
                  </a:lnTo>
                  <a:lnTo>
                    <a:pt x="240" y="795"/>
                  </a:lnTo>
                  <a:lnTo>
                    <a:pt x="233" y="798"/>
                  </a:lnTo>
                  <a:lnTo>
                    <a:pt x="222" y="804"/>
                  </a:lnTo>
                  <a:lnTo>
                    <a:pt x="211" y="812"/>
                  </a:lnTo>
                  <a:lnTo>
                    <a:pt x="211" y="812"/>
                  </a:lnTo>
                  <a:lnTo>
                    <a:pt x="203" y="823"/>
                  </a:lnTo>
                  <a:lnTo>
                    <a:pt x="197" y="834"/>
                  </a:lnTo>
                  <a:lnTo>
                    <a:pt x="193" y="848"/>
                  </a:lnTo>
                  <a:lnTo>
                    <a:pt x="192" y="855"/>
                  </a:lnTo>
                  <a:lnTo>
                    <a:pt x="191" y="861"/>
                  </a:lnTo>
                  <a:lnTo>
                    <a:pt x="191" y="861"/>
                  </a:lnTo>
                  <a:lnTo>
                    <a:pt x="192" y="868"/>
                  </a:lnTo>
                  <a:lnTo>
                    <a:pt x="193" y="875"/>
                  </a:lnTo>
                  <a:lnTo>
                    <a:pt x="197" y="889"/>
                  </a:lnTo>
                  <a:lnTo>
                    <a:pt x="203" y="900"/>
                  </a:lnTo>
                  <a:lnTo>
                    <a:pt x="211" y="910"/>
                  </a:lnTo>
                  <a:lnTo>
                    <a:pt x="211" y="910"/>
                  </a:lnTo>
                  <a:lnTo>
                    <a:pt x="222" y="920"/>
                  </a:lnTo>
                  <a:lnTo>
                    <a:pt x="233" y="925"/>
                  </a:lnTo>
                  <a:lnTo>
                    <a:pt x="246" y="930"/>
                  </a:lnTo>
                  <a:lnTo>
                    <a:pt x="252" y="931"/>
                  </a:lnTo>
                  <a:lnTo>
                    <a:pt x="260" y="931"/>
                  </a:lnTo>
                  <a:lnTo>
                    <a:pt x="260" y="931"/>
                  </a:lnTo>
                  <a:lnTo>
                    <a:pt x="267" y="931"/>
                  </a:lnTo>
                  <a:lnTo>
                    <a:pt x="274" y="930"/>
                  </a:lnTo>
                  <a:lnTo>
                    <a:pt x="287" y="925"/>
                  </a:lnTo>
                  <a:lnTo>
                    <a:pt x="298" y="920"/>
                  </a:lnTo>
                  <a:lnTo>
                    <a:pt x="308" y="910"/>
                  </a:lnTo>
                  <a:lnTo>
                    <a:pt x="308" y="910"/>
                  </a:lnTo>
                  <a:lnTo>
                    <a:pt x="317" y="900"/>
                  </a:lnTo>
                  <a:lnTo>
                    <a:pt x="323" y="889"/>
                  </a:lnTo>
                  <a:lnTo>
                    <a:pt x="328" y="875"/>
                  </a:lnTo>
                  <a:lnTo>
                    <a:pt x="329" y="868"/>
                  </a:lnTo>
                  <a:lnTo>
                    <a:pt x="329" y="861"/>
                  </a:lnTo>
                  <a:lnTo>
                    <a:pt x="329" y="861"/>
                  </a:lnTo>
                  <a:lnTo>
                    <a:pt x="329" y="855"/>
                  </a:lnTo>
                  <a:lnTo>
                    <a:pt x="328" y="848"/>
                  </a:lnTo>
                  <a:lnTo>
                    <a:pt x="323" y="834"/>
                  </a:lnTo>
                  <a:lnTo>
                    <a:pt x="317" y="823"/>
                  </a:lnTo>
                  <a:lnTo>
                    <a:pt x="308" y="812"/>
                  </a:lnTo>
                  <a:lnTo>
                    <a:pt x="308" y="812"/>
                  </a:lnTo>
                  <a:close/>
                </a:path>
              </a:pathLst>
            </a:custGeom>
            <a:solidFill>
              <a:srgbClr val="222D47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ko-KR" altLang="en-US" sz="2133"/>
            </a:p>
          </p:txBody>
        </p:sp>
      </p:grpSp>
      <p:grpSp>
        <p:nvGrpSpPr>
          <p:cNvPr id="77" name="组 76"/>
          <p:cNvGrpSpPr/>
          <p:nvPr/>
        </p:nvGrpSpPr>
        <p:grpSpPr>
          <a:xfrm>
            <a:off x="617426" y="562444"/>
            <a:ext cx="1942404" cy="2782980"/>
            <a:chOff x="861538" y="2939070"/>
            <a:chExt cx="1942404" cy="2782980"/>
          </a:xfrm>
        </p:grpSpPr>
        <p:pic>
          <p:nvPicPr>
            <p:cNvPr id="78" name="그림 11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113" t="11984" r="5113" b="6358"/>
            <a:stretch>
              <a:fillRect/>
            </a:stretch>
          </p:blipFill>
          <p:spPr>
            <a:xfrm rot="5400000">
              <a:off x="441250" y="3359358"/>
              <a:ext cx="2782980" cy="1942404"/>
            </a:xfrm>
            <a:prstGeom prst="rect">
              <a:avLst/>
            </a:prstGeom>
          </p:spPr>
        </p:pic>
        <p:grpSp>
          <p:nvGrpSpPr>
            <p:cNvPr id="79" name="그룹 21"/>
            <p:cNvGrpSpPr/>
            <p:nvPr/>
          </p:nvGrpSpPr>
          <p:grpSpPr>
            <a:xfrm>
              <a:off x="1265404" y="4556571"/>
              <a:ext cx="1297392" cy="701469"/>
              <a:chOff x="1035246" y="4835587"/>
              <a:chExt cx="1265348" cy="561829"/>
            </a:xfrm>
          </p:grpSpPr>
          <p:sp>
            <p:nvSpPr>
              <p:cNvPr id="81" name="Rectangle 3"/>
              <p:cNvSpPr txBox="1">
                <a:spLocks noChangeArrowheads="1"/>
              </p:cNvSpPr>
              <p:nvPr/>
            </p:nvSpPr>
            <p:spPr bwMode="auto">
              <a:xfrm>
                <a:off x="1035246" y="5134371"/>
                <a:ext cx="1265348" cy="263045"/>
              </a:xfrm>
              <a:prstGeom prst="rect">
                <a:avLst/>
              </a:prstGeom>
            </p:spPr>
            <p:txBody>
              <a:bodyPr wrap="square" lIns="0" tIns="0" rIns="0" bIns="0" anchor="ctr">
                <a:sp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>
                <a:lvl1pPr marL="342900" indent="-342900" eaLnBrk="0" hangingPunct="0">
                  <a:spcBef>
                    <a:spcPct val="20000"/>
                  </a:spcBef>
                  <a:buFont typeface="Arial" panose="020B0604020202020204" pitchFamily="34" charset="0"/>
                  <a:buNone/>
                  <a:defRPr lang="en-US" altLang="ko-KR" sz="2000" dirty="0" smtClean="0">
                    <a:latin typeface="Microsoft Sans Serif" panose="020B0604020202020204" pitchFamily="34" charset="0"/>
                    <a:ea typeface="+mj-ea"/>
                    <a:cs typeface="Microsoft Sans Serif" panose="020B0604020202020204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latin typeface="+mn-lt"/>
                    <a:ea typeface="+mn-ea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latin typeface="+mn-lt"/>
                    <a:ea typeface="+mn-ea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latin typeface="+mn-lt"/>
                    <a:ea typeface="+mn-ea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latin typeface="+mn-lt"/>
                    <a:ea typeface="+mn-ea"/>
                  </a:defRPr>
                </a:lvl5pPr>
                <a:lvl6pPr marL="25146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6pPr>
                <a:lvl7pPr marL="29718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7pPr>
                <a:lvl8pPr marL="3429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8pPr>
                <a:lvl9pPr marL="38862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9pPr>
              </a:lstStyle>
              <a:p>
                <a:pPr marL="0" indent="0" algn="ctr">
                  <a:defRPr/>
                </a:pPr>
                <a:r>
                  <a:rPr lang="en-US" sz="1067">
                    <a:solidFill>
                      <a:srgbClr val="222D47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Design inspiration For presentation</a:t>
                </a:r>
              </a:p>
            </p:txBody>
          </p:sp>
          <p:sp>
            <p:nvSpPr>
              <p:cNvPr id="82" name="Rectangle 3"/>
              <p:cNvSpPr txBox="1">
                <a:spLocks noChangeArrowheads="1"/>
              </p:cNvSpPr>
              <p:nvPr/>
            </p:nvSpPr>
            <p:spPr bwMode="auto">
              <a:xfrm>
                <a:off x="1035246" y="4835587"/>
                <a:ext cx="1265348" cy="180824"/>
              </a:xfrm>
              <a:prstGeom prst="rect">
                <a:avLst/>
              </a:prstGeom>
            </p:spPr>
            <p:txBody>
              <a:bodyPr wrap="square" lIns="0" tIns="0" rIns="0" bIns="0" anchor="ctr">
                <a:sp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>
                <a:lvl1pPr marL="342900" indent="-342900" eaLnBrk="0" hangingPunct="0">
                  <a:spcBef>
                    <a:spcPct val="20000"/>
                  </a:spcBef>
                  <a:buFont typeface="Arial" panose="020B0604020202020204" pitchFamily="34" charset="0"/>
                  <a:buNone/>
                  <a:defRPr lang="en-US" altLang="ko-KR" sz="2000" dirty="0" smtClean="0">
                    <a:latin typeface="Microsoft Sans Serif" panose="020B0604020202020204" pitchFamily="34" charset="0"/>
                    <a:ea typeface="+mj-ea"/>
                    <a:cs typeface="Microsoft Sans Serif" panose="020B0604020202020204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latin typeface="+mn-lt"/>
                    <a:ea typeface="+mn-ea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latin typeface="+mn-lt"/>
                    <a:ea typeface="+mn-ea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latin typeface="+mn-lt"/>
                    <a:ea typeface="+mn-ea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latin typeface="+mn-lt"/>
                    <a:ea typeface="+mn-ea"/>
                  </a:defRPr>
                </a:lvl5pPr>
                <a:lvl6pPr marL="25146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6pPr>
                <a:lvl7pPr marL="29718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7pPr>
                <a:lvl8pPr marL="3429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8pPr>
                <a:lvl9pPr marL="38862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9pPr>
              </a:lstStyle>
              <a:p>
                <a:pPr marL="0" indent="0" algn="ctr" eaLnBrk="1" hangingPunct="1">
                  <a:defRPr/>
                </a:pPr>
                <a:r>
                  <a:rPr lang="en-US" altLang="en-US" sz="1467" b="1" dirty="0">
                    <a:solidFill>
                      <a:srgbClr val="222D47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VALUE </a:t>
                </a:r>
                <a:r>
                  <a:rPr lang="en-US" altLang="zh-CN" sz="1467" b="1" dirty="0">
                    <a:solidFill>
                      <a:srgbClr val="222D47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01</a:t>
                </a:r>
                <a:endParaRPr lang="en-US" altLang="en-US" sz="1467" b="1" dirty="0">
                  <a:solidFill>
                    <a:srgbClr val="222D47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p:grpSp>
        <p:sp>
          <p:nvSpPr>
            <p:cNvPr id="80" name="Freeform 12"/>
            <p:cNvSpPr>
              <a:spLocks noEditPoints="1"/>
            </p:cNvSpPr>
            <p:nvPr/>
          </p:nvSpPr>
          <p:spPr bwMode="auto">
            <a:xfrm>
              <a:off x="1715120" y="3821505"/>
              <a:ext cx="410505" cy="500583"/>
            </a:xfrm>
            <a:custGeom>
              <a:avLst/>
              <a:gdLst>
                <a:gd name="T0" fmla="*/ 292 w 959"/>
                <a:gd name="T1" fmla="*/ 1 h 1168"/>
                <a:gd name="T2" fmla="*/ 918 w 959"/>
                <a:gd name="T3" fmla="*/ 9 h 1168"/>
                <a:gd name="T4" fmla="*/ 957 w 959"/>
                <a:gd name="T5" fmla="*/ 62 h 1168"/>
                <a:gd name="T6" fmla="*/ 950 w 959"/>
                <a:gd name="T7" fmla="*/ 1127 h 1168"/>
                <a:gd name="T8" fmla="*/ 896 w 959"/>
                <a:gd name="T9" fmla="*/ 1167 h 1168"/>
                <a:gd name="T10" fmla="*/ 40 w 959"/>
                <a:gd name="T11" fmla="*/ 1159 h 1168"/>
                <a:gd name="T12" fmla="*/ 1 w 959"/>
                <a:gd name="T13" fmla="*/ 1107 h 1168"/>
                <a:gd name="T14" fmla="*/ 9 w 959"/>
                <a:gd name="T15" fmla="*/ 270 h 1168"/>
                <a:gd name="T16" fmla="*/ 877 w 959"/>
                <a:gd name="T17" fmla="*/ 82 h 1168"/>
                <a:gd name="T18" fmla="*/ 304 w 959"/>
                <a:gd name="T19" fmla="*/ 324 h 1168"/>
                <a:gd name="T20" fmla="*/ 287 w 959"/>
                <a:gd name="T21" fmla="*/ 269 h 1168"/>
                <a:gd name="T22" fmla="*/ 377 w 959"/>
                <a:gd name="T23" fmla="*/ 900 h 1168"/>
                <a:gd name="T24" fmla="*/ 329 w 959"/>
                <a:gd name="T25" fmla="*/ 964 h 1168"/>
                <a:gd name="T26" fmla="*/ 235 w 959"/>
                <a:gd name="T27" fmla="*/ 983 h 1168"/>
                <a:gd name="T28" fmla="*/ 158 w 959"/>
                <a:gd name="T29" fmla="*/ 931 h 1168"/>
                <a:gd name="T30" fmla="*/ 139 w 959"/>
                <a:gd name="T31" fmla="*/ 836 h 1168"/>
                <a:gd name="T32" fmla="*/ 187 w 959"/>
                <a:gd name="T33" fmla="*/ 761 h 1168"/>
                <a:gd name="T34" fmla="*/ 205 w 959"/>
                <a:gd name="T35" fmla="*/ 657 h 1168"/>
                <a:gd name="T36" fmla="*/ 258 w 959"/>
                <a:gd name="T37" fmla="*/ 642 h 1168"/>
                <a:gd name="T38" fmla="*/ 343 w 959"/>
                <a:gd name="T39" fmla="*/ 470 h 1168"/>
                <a:gd name="T40" fmla="*/ 502 w 959"/>
                <a:gd name="T41" fmla="*/ 292 h 1168"/>
                <a:gd name="T42" fmla="*/ 531 w 959"/>
                <a:gd name="T43" fmla="*/ 265 h 1168"/>
                <a:gd name="T44" fmla="*/ 821 w 959"/>
                <a:gd name="T45" fmla="*/ 286 h 1168"/>
                <a:gd name="T46" fmla="*/ 805 w 959"/>
                <a:gd name="T47" fmla="*/ 509 h 1168"/>
                <a:gd name="T48" fmla="*/ 771 w 959"/>
                <a:gd name="T49" fmla="*/ 593 h 1168"/>
                <a:gd name="T50" fmla="*/ 717 w 959"/>
                <a:gd name="T51" fmla="*/ 738 h 1168"/>
                <a:gd name="T52" fmla="*/ 785 w 959"/>
                <a:gd name="T53" fmla="*/ 774 h 1168"/>
                <a:gd name="T54" fmla="*/ 822 w 959"/>
                <a:gd name="T55" fmla="*/ 861 h 1168"/>
                <a:gd name="T56" fmla="*/ 785 w 959"/>
                <a:gd name="T57" fmla="*/ 949 h 1168"/>
                <a:gd name="T58" fmla="*/ 699 w 959"/>
                <a:gd name="T59" fmla="*/ 986 h 1168"/>
                <a:gd name="T60" fmla="*/ 612 w 959"/>
                <a:gd name="T61" fmla="*/ 949 h 1168"/>
                <a:gd name="T62" fmla="*/ 505 w 959"/>
                <a:gd name="T63" fmla="*/ 930 h 1168"/>
                <a:gd name="T64" fmla="*/ 475 w 959"/>
                <a:gd name="T65" fmla="*/ 915 h 1168"/>
                <a:gd name="T66" fmla="*/ 415 w 959"/>
                <a:gd name="T67" fmla="*/ 452 h 1168"/>
                <a:gd name="T68" fmla="*/ 313 w 959"/>
                <a:gd name="T69" fmla="*/ 585 h 1168"/>
                <a:gd name="T70" fmla="*/ 346 w 959"/>
                <a:gd name="T71" fmla="*/ 674 h 1168"/>
                <a:gd name="T72" fmla="*/ 308 w 959"/>
                <a:gd name="T73" fmla="*/ 747 h 1168"/>
                <a:gd name="T74" fmla="*/ 365 w 959"/>
                <a:gd name="T75" fmla="*/ 796 h 1168"/>
                <a:gd name="T76" fmla="*/ 475 w 959"/>
                <a:gd name="T77" fmla="*/ 801 h 1168"/>
                <a:gd name="T78" fmla="*/ 577 w 959"/>
                <a:gd name="T79" fmla="*/ 850 h 1168"/>
                <a:gd name="T80" fmla="*/ 612 w 959"/>
                <a:gd name="T81" fmla="*/ 774 h 1168"/>
                <a:gd name="T82" fmla="*/ 680 w 959"/>
                <a:gd name="T83" fmla="*/ 616 h 1168"/>
                <a:gd name="T84" fmla="*/ 628 w 959"/>
                <a:gd name="T85" fmla="*/ 589 h 1168"/>
                <a:gd name="T86" fmla="*/ 514 w 959"/>
                <a:gd name="T87" fmla="*/ 507 h 1168"/>
                <a:gd name="T88" fmla="*/ 557 w 959"/>
                <a:gd name="T89" fmla="*/ 319 h 1168"/>
                <a:gd name="T90" fmla="*/ 719 w 959"/>
                <a:gd name="T91" fmla="*/ 795 h 1168"/>
                <a:gd name="T92" fmla="*/ 660 w 959"/>
                <a:gd name="T93" fmla="*/ 804 h 1168"/>
                <a:gd name="T94" fmla="*/ 630 w 959"/>
                <a:gd name="T95" fmla="*/ 868 h 1168"/>
                <a:gd name="T96" fmla="*/ 692 w 959"/>
                <a:gd name="T97" fmla="*/ 931 h 1168"/>
                <a:gd name="T98" fmla="*/ 756 w 959"/>
                <a:gd name="T99" fmla="*/ 900 h 1168"/>
                <a:gd name="T100" fmla="*/ 756 w 959"/>
                <a:gd name="T101" fmla="*/ 823 h 1168"/>
                <a:gd name="T102" fmla="*/ 267 w 959"/>
                <a:gd name="T103" fmla="*/ 792 h 1168"/>
                <a:gd name="T104" fmla="*/ 211 w 959"/>
                <a:gd name="T105" fmla="*/ 812 h 1168"/>
                <a:gd name="T106" fmla="*/ 197 w 959"/>
                <a:gd name="T107" fmla="*/ 889 h 1168"/>
                <a:gd name="T108" fmla="*/ 260 w 959"/>
                <a:gd name="T109" fmla="*/ 931 h 1168"/>
                <a:gd name="T110" fmla="*/ 328 w 959"/>
                <a:gd name="T111" fmla="*/ 875 h 1168"/>
                <a:gd name="T112" fmla="*/ 308 w 959"/>
                <a:gd name="T113" fmla="*/ 812 h 1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959" h="1168">
                  <a:moveTo>
                    <a:pt x="23" y="252"/>
                  </a:moveTo>
                  <a:lnTo>
                    <a:pt x="252" y="23"/>
                  </a:lnTo>
                  <a:lnTo>
                    <a:pt x="252" y="23"/>
                  </a:lnTo>
                  <a:lnTo>
                    <a:pt x="258" y="17"/>
                  </a:lnTo>
                  <a:lnTo>
                    <a:pt x="264" y="13"/>
                  </a:lnTo>
                  <a:lnTo>
                    <a:pt x="271" y="9"/>
                  </a:lnTo>
                  <a:lnTo>
                    <a:pt x="278" y="6"/>
                  </a:lnTo>
                  <a:lnTo>
                    <a:pt x="284" y="3"/>
                  </a:lnTo>
                  <a:lnTo>
                    <a:pt x="292" y="1"/>
                  </a:lnTo>
                  <a:lnTo>
                    <a:pt x="299" y="0"/>
                  </a:lnTo>
                  <a:lnTo>
                    <a:pt x="307" y="0"/>
                  </a:lnTo>
                  <a:lnTo>
                    <a:pt x="881" y="0"/>
                  </a:lnTo>
                  <a:lnTo>
                    <a:pt x="881" y="0"/>
                  </a:lnTo>
                  <a:lnTo>
                    <a:pt x="889" y="0"/>
                  </a:lnTo>
                  <a:lnTo>
                    <a:pt x="896" y="1"/>
                  </a:lnTo>
                  <a:lnTo>
                    <a:pt x="904" y="3"/>
                  </a:lnTo>
                  <a:lnTo>
                    <a:pt x="911" y="6"/>
                  </a:lnTo>
                  <a:lnTo>
                    <a:pt x="918" y="9"/>
                  </a:lnTo>
                  <a:lnTo>
                    <a:pt x="925" y="14"/>
                  </a:lnTo>
                  <a:lnTo>
                    <a:pt x="930" y="18"/>
                  </a:lnTo>
                  <a:lnTo>
                    <a:pt x="936" y="23"/>
                  </a:lnTo>
                  <a:lnTo>
                    <a:pt x="941" y="29"/>
                  </a:lnTo>
                  <a:lnTo>
                    <a:pt x="945" y="34"/>
                  </a:lnTo>
                  <a:lnTo>
                    <a:pt x="950" y="41"/>
                  </a:lnTo>
                  <a:lnTo>
                    <a:pt x="952" y="48"/>
                  </a:lnTo>
                  <a:lnTo>
                    <a:pt x="955" y="55"/>
                  </a:lnTo>
                  <a:lnTo>
                    <a:pt x="957" y="62"/>
                  </a:lnTo>
                  <a:lnTo>
                    <a:pt x="958" y="70"/>
                  </a:lnTo>
                  <a:lnTo>
                    <a:pt x="959" y="78"/>
                  </a:lnTo>
                  <a:lnTo>
                    <a:pt x="959" y="1091"/>
                  </a:lnTo>
                  <a:lnTo>
                    <a:pt x="959" y="1091"/>
                  </a:lnTo>
                  <a:lnTo>
                    <a:pt x="958" y="1099"/>
                  </a:lnTo>
                  <a:lnTo>
                    <a:pt x="957" y="1107"/>
                  </a:lnTo>
                  <a:lnTo>
                    <a:pt x="955" y="1114"/>
                  </a:lnTo>
                  <a:lnTo>
                    <a:pt x="952" y="1120"/>
                  </a:lnTo>
                  <a:lnTo>
                    <a:pt x="950" y="1127"/>
                  </a:lnTo>
                  <a:lnTo>
                    <a:pt x="945" y="1134"/>
                  </a:lnTo>
                  <a:lnTo>
                    <a:pt x="941" y="1140"/>
                  </a:lnTo>
                  <a:lnTo>
                    <a:pt x="936" y="1145"/>
                  </a:lnTo>
                  <a:lnTo>
                    <a:pt x="930" y="1150"/>
                  </a:lnTo>
                  <a:lnTo>
                    <a:pt x="925" y="1155"/>
                  </a:lnTo>
                  <a:lnTo>
                    <a:pt x="918" y="1159"/>
                  </a:lnTo>
                  <a:lnTo>
                    <a:pt x="911" y="1163"/>
                  </a:lnTo>
                  <a:lnTo>
                    <a:pt x="904" y="1165"/>
                  </a:lnTo>
                  <a:lnTo>
                    <a:pt x="896" y="1167"/>
                  </a:lnTo>
                  <a:lnTo>
                    <a:pt x="889" y="1168"/>
                  </a:lnTo>
                  <a:lnTo>
                    <a:pt x="881" y="1168"/>
                  </a:lnTo>
                  <a:lnTo>
                    <a:pt x="78" y="1168"/>
                  </a:lnTo>
                  <a:lnTo>
                    <a:pt x="78" y="1168"/>
                  </a:lnTo>
                  <a:lnTo>
                    <a:pt x="70" y="1168"/>
                  </a:lnTo>
                  <a:lnTo>
                    <a:pt x="62" y="1167"/>
                  </a:lnTo>
                  <a:lnTo>
                    <a:pt x="55" y="1165"/>
                  </a:lnTo>
                  <a:lnTo>
                    <a:pt x="47" y="1163"/>
                  </a:lnTo>
                  <a:lnTo>
                    <a:pt x="40" y="1159"/>
                  </a:lnTo>
                  <a:lnTo>
                    <a:pt x="34" y="1155"/>
                  </a:lnTo>
                  <a:lnTo>
                    <a:pt x="28" y="1150"/>
                  </a:lnTo>
                  <a:lnTo>
                    <a:pt x="23" y="1145"/>
                  </a:lnTo>
                  <a:lnTo>
                    <a:pt x="17" y="1140"/>
                  </a:lnTo>
                  <a:lnTo>
                    <a:pt x="13" y="1134"/>
                  </a:lnTo>
                  <a:lnTo>
                    <a:pt x="9" y="1127"/>
                  </a:lnTo>
                  <a:lnTo>
                    <a:pt x="6" y="1120"/>
                  </a:lnTo>
                  <a:lnTo>
                    <a:pt x="4" y="1114"/>
                  </a:lnTo>
                  <a:lnTo>
                    <a:pt x="1" y="1107"/>
                  </a:lnTo>
                  <a:lnTo>
                    <a:pt x="0" y="1099"/>
                  </a:lnTo>
                  <a:lnTo>
                    <a:pt x="0" y="1091"/>
                  </a:lnTo>
                  <a:lnTo>
                    <a:pt x="0" y="307"/>
                  </a:lnTo>
                  <a:lnTo>
                    <a:pt x="0" y="307"/>
                  </a:lnTo>
                  <a:lnTo>
                    <a:pt x="0" y="300"/>
                  </a:lnTo>
                  <a:lnTo>
                    <a:pt x="1" y="292"/>
                  </a:lnTo>
                  <a:lnTo>
                    <a:pt x="4" y="284"/>
                  </a:lnTo>
                  <a:lnTo>
                    <a:pt x="6" y="277"/>
                  </a:lnTo>
                  <a:lnTo>
                    <a:pt x="9" y="270"/>
                  </a:lnTo>
                  <a:lnTo>
                    <a:pt x="13" y="265"/>
                  </a:lnTo>
                  <a:lnTo>
                    <a:pt x="17" y="258"/>
                  </a:lnTo>
                  <a:lnTo>
                    <a:pt x="23" y="252"/>
                  </a:lnTo>
                  <a:lnTo>
                    <a:pt x="23" y="252"/>
                  </a:lnTo>
                  <a:close/>
                  <a:moveTo>
                    <a:pt x="279" y="329"/>
                  </a:moveTo>
                  <a:lnTo>
                    <a:pt x="82" y="329"/>
                  </a:lnTo>
                  <a:lnTo>
                    <a:pt x="82" y="1086"/>
                  </a:lnTo>
                  <a:lnTo>
                    <a:pt x="877" y="1086"/>
                  </a:lnTo>
                  <a:lnTo>
                    <a:pt x="877" y="82"/>
                  </a:lnTo>
                  <a:lnTo>
                    <a:pt x="343" y="82"/>
                  </a:lnTo>
                  <a:lnTo>
                    <a:pt x="343" y="266"/>
                  </a:lnTo>
                  <a:lnTo>
                    <a:pt x="343" y="266"/>
                  </a:lnTo>
                  <a:lnTo>
                    <a:pt x="340" y="278"/>
                  </a:lnTo>
                  <a:lnTo>
                    <a:pt x="337" y="291"/>
                  </a:lnTo>
                  <a:lnTo>
                    <a:pt x="331" y="301"/>
                  </a:lnTo>
                  <a:lnTo>
                    <a:pt x="323" y="310"/>
                  </a:lnTo>
                  <a:lnTo>
                    <a:pt x="314" y="318"/>
                  </a:lnTo>
                  <a:lnTo>
                    <a:pt x="304" y="324"/>
                  </a:lnTo>
                  <a:lnTo>
                    <a:pt x="291" y="327"/>
                  </a:lnTo>
                  <a:lnTo>
                    <a:pt x="279" y="329"/>
                  </a:lnTo>
                  <a:lnTo>
                    <a:pt x="279" y="329"/>
                  </a:lnTo>
                  <a:close/>
                  <a:moveTo>
                    <a:pt x="119" y="274"/>
                  </a:moveTo>
                  <a:lnTo>
                    <a:pt x="279" y="274"/>
                  </a:lnTo>
                  <a:lnTo>
                    <a:pt x="279" y="274"/>
                  </a:lnTo>
                  <a:lnTo>
                    <a:pt x="282" y="274"/>
                  </a:lnTo>
                  <a:lnTo>
                    <a:pt x="286" y="272"/>
                  </a:lnTo>
                  <a:lnTo>
                    <a:pt x="287" y="269"/>
                  </a:lnTo>
                  <a:lnTo>
                    <a:pt x="288" y="266"/>
                  </a:lnTo>
                  <a:lnTo>
                    <a:pt x="288" y="104"/>
                  </a:lnTo>
                  <a:lnTo>
                    <a:pt x="119" y="274"/>
                  </a:lnTo>
                  <a:lnTo>
                    <a:pt x="119" y="274"/>
                  </a:lnTo>
                  <a:close/>
                  <a:moveTo>
                    <a:pt x="475" y="881"/>
                  </a:moveTo>
                  <a:lnTo>
                    <a:pt x="381" y="881"/>
                  </a:lnTo>
                  <a:lnTo>
                    <a:pt x="381" y="881"/>
                  </a:lnTo>
                  <a:lnTo>
                    <a:pt x="379" y="891"/>
                  </a:lnTo>
                  <a:lnTo>
                    <a:pt x="377" y="900"/>
                  </a:lnTo>
                  <a:lnTo>
                    <a:pt x="373" y="909"/>
                  </a:lnTo>
                  <a:lnTo>
                    <a:pt x="370" y="918"/>
                  </a:lnTo>
                  <a:lnTo>
                    <a:pt x="364" y="926"/>
                  </a:lnTo>
                  <a:lnTo>
                    <a:pt x="360" y="934"/>
                  </a:lnTo>
                  <a:lnTo>
                    <a:pt x="354" y="942"/>
                  </a:lnTo>
                  <a:lnTo>
                    <a:pt x="347" y="949"/>
                  </a:lnTo>
                  <a:lnTo>
                    <a:pt x="347" y="949"/>
                  </a:lnTo>
                  <a:lnTo>
                    <a:pt x="338" y="957"/>
                  </a:lnTo>
                  <a:lnTo>
                    <a:pt x="329" y="964"/>
                  </a:lnTo>
                  <a:lnTo>
                    <a:pt x="319" y="971"/>
                  </a:lnTo>
                  <a:lnTo>
                    <a:pt x="308" y="975"/>
                  </a:lnTo>
                  <a:lnTo>
                    <a:pt x="297" y="980"/>
                  </a:lnTo>
                  <a:lnTo>
                    <a:pt x="284" y="983"/>
                  </a:lnTo>
                  <a:lnTo>
                    <a:pt x="273" y="985"/>
                  </a:lnTo>
                  <a:lnTo>
                    <a:pt x="260" y="986"/>
                  </a:lnTo>
                  <a:lnTo>
                    <a:pt x="260" y="986"/>
                  </a:lnTo>
                  <a:lnTo>
                    <a:pt x="248" y="985"/>
                  </a:lnTo>
                  <a:lnTo>
                    <a:pt x="235" y="983"/>
                  </a:lnTo>
                  <a:lnTo>
                    <a:pt x="224" y="980"/>
                  </a:lnTo>
                  <a:lnTo>
                    <a:pt x="212" y="975"/>
                  </a:lnTo>
                  <a:lnTo>
                    <a:pt x="201" y="971"/>
                  </a:lnTo>
                  <a:lnTo>
                    <a:pt x="191" y="964"/>
                  </a:lnTo>
                  <a:lnTo>
                    <a:pt x="182" y="957"/>
                  </a:lnTo>
                  <a:lnTo>
                    <a:pt x="173" y="949"/>
                  </a:lnTo>
                  <a:lnTo>
                    <a:pt x="173" y="949"/>
                  </a:lnTo>
                  <a:lnTo>
                    <a:pt x="165" y="940"/>
                  </a:lnTo>
                  <a:lnTo>
                    <a:pt x="158" y="931"/>
                  </a:lnTo>
                  <a:lnTo>
                    <a:pt x="152" y="921"/>
                  </a:lnTo>
                  <a:lnTo>
                    <a:pt x="146" y="909"/>
                  </a:lnTo>
                  <a:lnTo>
                    <a:pt x="143" y="898"/>
                  </a:lnTo>
                  <a:lnTo>
                    <a:pt x="139" y="886"/>
                  </a:lnTo>
                  <a:lnTo>
                    <a:pt x="137" y="874"/>
                  </a:lnTo>
                  <a:lnTo>
                    <a:pt x="137" y="861"/>
                  </a:lnTo>
                  <a:lnTo>
                    <a:pt x="137" y="861"/>
                  </a:lnTo>
                  <a:lnTo>
                    <a:pt x="137" y="849"/>
                  </a:lnTo>
                  <a:lnTo>
                    <a:pt x="139" y="836"/>
                  </a:lnTo>
                  <a:lnTo>
                    <a:pt x="143" y="825"/>
                  </a:lnTo>
                  <a:lnTo>
                    <a:pt x="146" y="813"/>
                  </a:lnTo>
                  <a:lnTo>
                    <a:pt x="152" y="802"/>
                  </a:lnTo>
                  <a:lnTo>
                    <a:pt x="158" y="792"/>
                  </a:lnTo>
                  <a:lnTo>
                    <a:pt x="165" y="783"/>
                  </a:lnTo>
                  <a:lnTo>
                    <a:pt x="173" y="774"/>
                  </a:lnTo>
                  <a:lnTo>
                    <a:pt x="173" y="774"/>
                  </a:lnTo>
                  <a:lnTo>
                    <a:pt x="179" y="767"/>
                  </a:lnTo>
                  <a:lnTo>
                    <a:pt x="187" y="761"/>
                  </a:lnTo>
                  <a:lnTo>
                    <a:pt x="195" y="755"/>
                  </a:lnTo>
                  <a:lnTo>
                    <a:pt x="203" y="751"/>
                  </a:lnTo>
                  <a:lnTo>
                    <a:pt x="212" y="747"/>
                  </a:lnTo>
                  <a:lnTo>
                    <a:pt x="222" y="744"/>
                  </a:lnTo>
                  <a:lnTo>
                    <a:pt x="231" y="740"/>
                  </a:lnTo>
                  <a:lnTo>
                    <a:pt x="241" y="738"/>
                  </a:lnTo>
                  <a:lnTo>
                    <a:pt x="206" y="662"/>
                  </a:lnTo>
                  <a:lnTo>
                    <a:pt x="206" y="662"/>
                  </a:lnTo>
                  <a:lnTo>
                    <a:pt x="205" y="657"/>
                  </a:lnTo>
                  <a:lnTo>
                    <a:pt x="203" y="653"/>
                  </a:lnTo>
                  <a:lnTo>
                    <a:pt x="205" y="647"/>
                  </a:lnTo>
                  <a:lnTo>
                    <a:pt x="206" y="642"/>
                  </a:lnTo>
                  <a:lnTo>
                    <a:pt x="209" y="639"/>
                  </a:lnTo>
                  <a:lnTo>
                    <a:pt x="214" y="636"/>
                  </a:lnTo>
                  <a:lnTo>
                    <a:pt x="220" y="634"/>
                  </a:lnTo>
                  <a:lnTo>
                    <a:pt x="227" y="636"/>
                  </a:lnTo>
                  <a:lnTo>
                    <a:pt x="258" y="642"/>
                  </a:lnTo>
                  <a:lnTo>
                    <a:pt x="258" y="642"/>
                  </a:lnTo>
                  <a:lnTo>
                    <a:pt x="264" y="617"/>
                  </a:lnTo>
                  <a:lnTo>
                    <a:pt x="272" y="593"/>
                  </a:lnTo>
                  <a:lnTo>
                    <a:pt x="280" y="570"/>
                  </a:lnTo>
                  <a:lnTo>
                    <a:pt x="290" y="548"/>
                  </a:lnTo>
                  <a:lnTo>
                    <a:pt x="302" y="527"/>
                  </a:lnTo>
                  <a:lnTo>
                    <a:pt x="314" y="507"/>
                  </a:lnTo>
                  <a:lnTo>
                    <a:pt x="328" y="487"/>
                  </a:lnTo>
                  <a:lnTo>
                    <a:pt x="343" y="470"/>
                  </a:lnTo>
                  <a:lnTo>
                    <a:pt x="343" y="470"/>
                  </a:lnTo>
                  <a:lnTo>
                    <a:pt x="360" y="452"/>
                  </a:lnTo>
                  <a:lnTo>
                    <a:pt x="378" y="436"/>
                  </a:lnTo>
                  <a:lnTo>
                    <a:pt x="396" y="421"/>
                  </a:lnTo>
                  <a:lnTo>
                    <a:pt x="416" y="407"/>
                  </a:lnTo>
                  <a:lnTo>
                    <a:pt x="436" y="396"/>
                  </a:lnTo>
                  <a:lnTo>
                    <a:pt x="458" y="386"/>
                  </a:lnTo>
                  <a:lnTo>
                    <a:pt x="480" y="378"/>
                  </a:lnTo>
                  <a:lnTo>
                    <a:pt x="502" y="372"/>
                  </a:lnTo>
                  <a:lnTo>
                    <a:pt x="502" y="292"/>
                  </a:lnTo>
                  <a:lnTo>
                    <a:pt x="502" y="292"/>
                  </a:lnTo>
                  <a:lnTo>
                    <a:pt x="502" y="286"/>
                  </a:lnTo>
                  <a:lnTo>
                    <a:pt x="505" y="282"/>
                  </a:lnTo>
                  <a:lnTo>
                    <a:pt x="507" y="277"/>
                  </a:lnTo>
                  <a:lnTo>
                    <a:pt x="512" y="273"/>
                  </a:lnTo>
                  <a:lnTo>
                    <a:pt x="516" y="269"/>
                  </a:lnTo>
                  <a:lnTo>
                    <a:pt x="521" y="267"/>
                  </a:lnTo>
                  <a:lnTo>
                    <a:pt x="526" y="266"/>
                  </a:lnTo>
                  <a:lnTo>
                    <a:pt x="531" y="265"/>
                  </a:lnTo>
                  <a:lnTo>
                    <a:pt x="795" y="265"/>
                  </a:lnTo>
                  <a:lnTo>
                    <a:pt x="795" y="265"/>
                  </a:lnTo>
                  <a:lnTo>
                    <a:pt x="800" y="266"/>
                  </a:lnTo>
                  <a:lnTo>
                    <a:pt x="805" y="267"/>
                  </a:lnTo>
                  <a:lnTo>
                    <a:pt x="809" y="269"/>
                  </a:lnTo>
                  <a:lnTo>
                    <a:pt x="814" y="273"/>
                  </a:lnTo>
                  <a:lnTo>
                    <a:pt x="817" y="277"/>
                  </a:lnTo>
                  <a:lnTo>
                    <a:pt x="820" y="282"/>
                  </a:lnTo>
                  <a:lnTo>
                    <a:pt x="821" y="286"/>
                  </a:lnTo>
                  <a:lnTo>
                    <a:pt x="822" y="292"/>
                  </a:lnTo>
                  <a:lnTo>
                    <a:pt x="822" y="484"/>
                  </a:lnTo>
                  <a:lnTo>
                    <a:pt x="822" y="484"/>
                  </a:lnTo>
                  <a:lnTo>
                    <a:pt x="821" y="489"/>
                  </a:lnTo>
                  <a:lnTo>
                    <a:pt x="820" y="494"/>
                  </a:lnTo>
                  <a:lnTo>
                    <a:pt x="817" y="499"/>
                  </a:lnTo>
                  <a:lnTo>
                    <a:pt x="814" y="503"/>
                  </a:lnTo>
                  <a:lnTo>
                    <a:pt x="809" y="507"/>
                  </a:lnTo>
                  <a:lnTo>
                    <a:pt x="805" y="509"/>
                  </a:lnTo>
                  <a:lnTo>
                    <a:pt x="800" y="511"/>
                  </a:lnTo>
                  <a:lnTo>
                    <a:pt x="795" y="511"/>
                  </a:lnTo>
                  <a:lnTo>
                    <a:pt x="708" y="511"/>
                  </a:lnTo>
                  <a:lnTo>
                    <a:pt x="708" y="511"/>
                  </a:lnTo>
                  <a:lnTo>
                    <a:pt x="710" y="513"/>
                  </a:lnTo>
                  <a:lnTo>
                    <a:pt x="766" y="584"/>
                  </a:lnTo>
                  <a:lnTo>
                    <a:pt x="766" y="584"/>
                  </a:lnTo>
                  <a:lnTo>
                    <a:pt x="768" y="588"/>
                  </a:lnTo>
                  <a:lnTo>
                    <a:pt x="771" y="593"/>
                  </a:lnTo>
                  <a:lnTo>
                    <a:pt x="771" y="598"/>
                  </a:lnTo>
                  <a:lnTo>
                    <a:pt x="771" y="604"/>
                  </a:lnTo>
                  <a:lnTo>
                    <a:pt x="767" y="608"/>
                  </a:lnTo>
                  <a:lnTo>
                    <a:pt x="764" y="613"/>
                  </a:lnTo>
                  <a:lnTo>
                    <a:pt x="758" y="615"/>
                  </a:lnTo>
                  <a:lnTo>
                    <a:pt x="751" y="616"/>
                  </a:lnTo>
                  <a:lnTo>
                    <a:pt x="717" y="616"/>
                  </a:lnTo>
                  <a:lnTo>
                    <a:pt x="717" y="738"/>
                  </a:lnTo>
                  <a:lnTo>
                    <a:pt x="717" y="738"/>
                  </a:lnTo>
                  <a:lnTo>
                    <a:pt x="726" y="740"/>
                  </a:lnTo>
                  <a:lnTo>
                    <a:pt x="736" y="743"/>
                  </a:lnTo>
                  <a:lnTo>
                    <a:pt x="745" y="746"/>
                  </a:lnTo>
                  <a:lnTo>
                    <a:pt x="755" y="751"/>
                  </a:lnTo>
                  <a:lnTo>
                    <a:pt x="763" y="755"/>
                  </a:lnTo>
                  <a:lnTo>
                    <a:pt x="771" y="761"/>
                  </a:lnTo>
                  <a:lnTo>
                    <a:pt x="779" y="767"/>
                  </a:lnTo>
                  <a:lnTo>
                    <a:pt x="785" y="774"/>
                  </a:lnTo>
                  <a:lnTo>
                    <a:pt x="785" y="774"/>
                  </a:lnTo>
                  <a:lnTo>
                    <a:pt x="793" y="783"/>
                  </a:lnTo>
                  <a:lnTo>
                    <a:pt x="800" y="792"/>
                  </a:lnTo>
                  <a:lnTo>
                    <a:pt x="807" y="802"/>
                  </a:lnTo>
                  <a:lnTo>
                    <a:pt x="812" y="813"/>
                  </a:lnTo>
                  <a:lnTo>
                    <a:pt x="816" y="825"/>
                  </a:lnTo>
                  <a:lnTo>
                    <a:pt x="820" y="836"/>
                  </a:lnTo>
                  <a:lnTo>
                    <a:pt x="821" y="849"/>
                  </a:lnTo>
                  <a:lnTo>
                    <a:pt x="822" y="861"/>
                  </a:lnTo>
                  <a:lnTo>
                    <a:pt x="822" y="861"/>
                  </a:lnTo>
                  <a:lnTo>
                    <a:pt x="821" y="874"/>
                  </a:lnTo>
                  <a:lnTo>
                    <a:pt x="820" y="886"/>
                  </a:lnTo>
                  <a:lnTo>
                    <a:pt x="816" y="898"/>
                  </a:lnTo>
                  <a:lnTo>
                    <a:pt x="812" y="909"/>
                  </a:lnTo>
                  <a:lnTo>
                    <a:pt x="807" y="921"/>
                  </a:lnTo>
                  <a:lnTo>
                    <a:pt x="800" y="931"/>
                  </a:lnTo>
                  <a:lnTo>
                    <a:pt x="793" y="940"/>
                  </a:lnTo>
                  <a:lnTo>
                    <a:pt x="785" y="949"/>
                  </a:lnTo>
                  <a:lnTo>
                    <a:pt x="785" y="949"/>
                  </a:lnTo>
                  <a:lnTo>
                    <a:pt x="777" y="957"/>
                  </a:lnTo>
                  <a:lnTo>
                    <a:pt x="767" y="964"/>
                  </a:lnTo>
                  <a:lnTo>
                    <a:pt x="757" y="971"/>
                  </a:lnTo>
                  <a:lnTo>
                    <a:pt x="747" y="975"/>
                  </a:lnTo>
                  <a:lnTo>
                    <a:pt x="735" y="980"/>
                  </a:lnTo>
                  <a:lnTo>
                    <a:pt x="724" y="983"/>
                  </a:lnTo>
                  <a:lnTo>
                    <a:pt x="711" y="985"/>
                  </a:lnTo>
                  <a:lnTo>
                    <a:pt x="699" y="986"/>
                  </a:lnTo>
                  <a:lnTo>
                    <a:pt x="699" y="986"/>
                  </a:lnTo>
                  <a:lnTo>
                    <a:pt x="686" y="985"/>
                  </a:lnTo>
                  <a:lnTo>
                    <a:pt x="674" y="983"/>
                  </a:lnTo>
                  <a:lnTo>
                    <a:pt x="662" y="980"/>
                  </a:lnTo>
                  <a:lnTo>
                    <a:pt x="651" y="975"/>
                  </a:lnTo>
                  <a:lnTo>
                    <a:pt x="640" y="971"/>
                  </a:lnTo>
                  <a:lnTo>
                    <a:pt x="630" y="964"/>
                  </a:lnTo>
                  <a:lnTo>
                    <a:pt x="620" y="957"/>
                  </a:lnTo>
                  <a:lnTo>
                    <a:pt x="612" y="949"/>
                  </a:lnTo>
                  <a:lnTo>
                    <a:pt x="612" y="949"/>
                  </a:lnTo>
                  <a:lnTo>
                    <a:pt x="605" y="941"/>
                  </a:lnTo>
                  <a:lnTo>
                    <a:pt x="598" y="933"/>
                  </a:lnTo>
                  <a:lnTo>
                    <a:pt x="593" y="925"/>
                  </a:lnTo>
                  <a:lnTo>
                    <a:pt x="588" y="915"/>
                  </a:lnTo>
                  <a:lnTo>
                    <a:pt x="583" y="906"/>
                  </a:lnTo>
                  <a:lnTo>
                    <a:pt x="580" y="896"/>
                  </a:lnTo>
                  <a:lnTo>
                    <a:pt x="578" y="885"/>
                  </a:lnTo>
                  <a:lnTo>
                    <a:pt x="577" y="875"/>
                  </a:lnTo>
                  <a:lnTo>
                    <a:pt x="505" y="930"/>
                  </a:lnTo>
                  <a:lnTo>
                    <a:pt x="505" y="930"/>
                  </a:lnTo>
                  <a:lnTo>
                    <a:pt x="500" y="933"/>
                  </a:lnTo>
                  <a:lnTo>
                    <a:pt x="496" y="936"/>
                  </a:lnTo>
                  <a:lnTo>
                    <a:pt x="491" y="936"/>
                  </a:lnTo>
                  <a:lnTo>
                    <a:pt x="486" y="934"/>
                  </a:lnTo>
                  <a:lnTo>
                    <a:pt x="482" y="932"/>
                  </a:lnTo>
                  <a:lnTo>
                    <a:pt x="478" y="929"/>
                  </a:lnTo>
                  <a:lnTo>
                    <a:pt x="476" y="923"/>
                  </a:lnTo>
                  <a:lnTo>
                    <a:pt x="475" y="915"/>
                  </a:lnTo>
                  <a:lnTo>
                    <a:pt x="475" y="881"/>
                  </a:lnTo>
                  <a:lnTo>
                    <a:pt x="475" y="881"/>
                  </a:lnTo>
                  <a:close/>
                  <a:moveTo>
                    <a:pt x="502" y="410"/>
                  </a:moveTo>
                  <a:lnTo>
                    <a:pt x="502" y="410"/>
                  </a:lnTo>
                  <a:lnTo>
                    <a:pt x="483" y="415"/>
                  </a:lnTo>
                  <a:lnTo>
                    <a:pt x="466" y="422"/>
                  </a:lnTo>
                  <a:lnTo>
                    <a:pt x="448" y="431"/>
                  </a:lnTo>
                  <a:lnTo>
                    <a:pt x="430" y="442"/>
                  </a:lnTo>
                  <a:lnTo>
                    <a:pt x="415" y="452"/>
                  </a:lnTo>
                  <a:lnTo>
                    <a:pt x="400" y="464"/>
                  </a:lnTo>
                  <a:lnTo>
                    <a:pt x="384" y="479"/>
                  </a:lnTo>
                  <a:lnTo>
                    <a:pt x="370" y="494"/>
                  </a:lnTo>
                  <a:lnTo>
                    <a:pt x="370" y="494"/>
                  </a:lnTo>
                  <a:lnTo>
                    <a:pt x="356" y="510"/>
                  </a:lnTo>
                  <a:lnTo>
                    <a:pt x="344" y="527"/>
                  </a:lnTo>
                  <a:lnTo>
                    <a:pt x="332" y="545"/>
                  </a:lnTo>
                  <a:lnTo>
                    <a:pt x="322" y="565"/>
                  </a:lnTo>
                  <a:lnTo>
                    <a:pt x="313" y="585"/>
                  </a:lnTo>
                  <a:lnTo>
                    <a:pt x="305" y="606"/>
                  </a:lnTo>
                  <a:lnTo>
                    <a:pt x="298" y="628"/>
                  </a:lnTo>
                  <a:lnTo>
                    <a:pt x="294" y="650"/>
                  </a:lnTo>
                  <a:lnTo>
                    <a:pt x="331" y="659"/>
                  </a:lnTo>
                  <a:lnTo>
                    <a:pt x="331" y="659"/>
                  </a:lnTo>
                  <a:lnTo>
                    <a:pt x="337" y="662"/>
                  </a:lnTo>
                  <a:lnTo>
                    <a:pt x="341" y="665"/>
                  </a:lnTo>
                  <a:lnTo>
                    <a:pt x="344" y="670"/>
                  </a:lnTo>
                  <a:lnTo>
                    <a:pt x="346" y="674"/>
                  </a:lnTo>
                  <a:lnTo>
                    <a:pt x="345" y="679"/>
                  </a:lnTo>
                  <a:lnTo>
                    <a:pt x="344" y="685"/>
                  </a:lnTo>
                  <a:lnTo>
                    <a:pt x="341" y="689"/>
                  </a:lnTo>
                  <a:lnTo>
                    <a:pt x="338" y="693"/>
                  </a:lnTo>
                  <a:lnTo>
                    <a:pt x="282" y="739"/>
                  </a:lnTo>
                  <a:lnTo>
                    <a:pt x="282" y="739"/>
                  </a:lnTo>
                  <a:lnTo>
                    <a:pt x="291" y="742"/>
                  </a:lnTo>
                  <a:lnTo>
                    <a:pt x="300" y="744"/>
                  </a:lnTo>
                  <a:lnTo>
                    <a:pt x="308" y="747"/>
                  </a:lnTo>
                  <a:lnTo>
                    <a:pt x="317" y="752"/>
                  </a:lnTo>
                  <a:lnTo>
                    <a:pt x="325" y="756"/>
                  </a:lnTo>
                  <a:lnTo>
                    <a:pt x="333" y="761"/>
                  </a:lnTo>
                  <a:lnTo>
                    <a:pt x="340" y="767"/>
                  </a:lnTo>
                  <a:lnTo>
                    <a:pt x="347" y="774"/>
                  </a:lnTo>
                  <a:lnTo>
                    <a:pt x="347" y="774"/>
                  </a:lnTo>
                  <a:lnTo>
                    <a:pt x="354" y="780"/>
                  </a:lnTo>
                  <a:lnTo>
                    <a:pt x="360" y="788"/>
                  </a:lnTo>
                  <a:lnTo>
                    <a:pt x="365" y="796"/>
                  </a:lnTo>
                  <a:lnTo>
                    <a:pt x="370" y="805"/>
                  </a:lnTo>
                  <a:lnTo>
                    <a:pt x="375" y="815"/>
                  </a:lnTo>
                  <a:lnTo>
                    <a:pt x="378" y="824"/>
                  </a:lnTo>
                  <a:lnTo>
                    <a:pt x="380" y="834"/>
                  </a:lnTo>
                  <a:lnTo>
                    <a:pt x="381" y="844"/>
                  </a:lnTo>
                  <a:lnTo>
                    <a:pt x="475" y="844"/>
                  </a:lnTo>
                  <a:lnTo>
                    <a:pt x="475" y="808"/>
                  </a:lnTo>
                  <a:lnTo>
                    <a:pt x="475" y="808"/>
                  </a:lnTo>
                  <a:lnTo>
                    <a:pt x="475" y="801"/>
                  </a:lnTo>
                  <a:lnTo>
                    <a:pt x="477" y="796"/>
                  </a:lnTo>
                  <a:lnTo>
                    <a:pt x="481" y="793"/>
                  </a:lnTo>
                  <a:lnTo>
                    <a:pt x="485" y="791"/>
                  </a:lnTo>
                  <a:lnTo>
                    <a:pt x="490" y="790"/>
                  </a:lnTo>
                  <a:lnTo>
                    <a:pt x="496" y="790"/>
                  </a:lnTo>
                  <a:lnTo>
                    <a:pt x="500" y="792"/>
                  </a:lnTo>
                  <a:lnTo>
                    <a:pt x="505" y="794"/>
                  </a:lnTo>
                  <a:lnTo>
                    <a:pt x="577" y="850"/>
                  </a:lnTo>
                  <a:lnTo>
                    <a:pt x="577" y="850"/>
                  </a:lnTo>
                  <a:lnTo>
                    <a:pt x="578" y="839"/>
                  </a:lnTo>
                  <a:lnTo>
                    <a:pt x="580" y="828"/>
                  </a:lnTo>
                  <a:lnTo>
                    <a:pt x="583" y="818"/>
                  </a:lnTo>
                  <a:lnTo>
                    <a:pt x="588" y="808"/>
                  </a:lnTo>
                  <a:lnTo>
                    <a:pt x="593" y="799"/>
                  </a:lnTo>
                  <a:lnTo>
                    <a:pt x="598" y="790"/>
                  </a:lnTo>
                  <a:lnTo>
                    <a:pt x="604" y="782"/>
                  </a:lnTo>
                  <a:lnTo>
                    <a:pt x="612" y="774"/>
                  </a:lnTo>
                  <a:lnTo>
                    <a:pt x="612" y="774"/>
                  </a:lnTo>
                  <a:lnTo>
                    <a:pt x="619" y="767"/>
                  </a:lnTo>
                  <a:lnTo>
                    <a:pt x="627" y="761"/>
                  </a:lnTo>
                  <a:lnTo>
                    <a:pt x="635" y="755"/>
                  </a:lnTo>
                  <a:lnTo>
                    <a:pt x="643" y="751"/>
                  </a:lnTo>
                  <a:lnTo>
                    <a:pt x="652" y="746"/>
                  </a:lnTo>
                  <a:lnTo>
                    <a:pt x="661" y="743"/>
                  </a:lnTo>
                  <a:lnTo>
                    <a:pt x="670" y="740"/>
                  </a:lnTo>
                  <a:lnTo>
                    <a:pt x="680" y="738"/>
                  </a:lnTo>
                  <a:lnTo>
                    <a:pt x="680" y="616"/>
                  </a:lnTo>
                  <a:lnTo>
                    <a:pt x="644" y="616"/>
                  </a:lnTo>
                  <a:lnTo>
                    <a:pt x="644" y="616"/>
                  </a:lnTo>
                  <a:lnTo>
                    <a:pt x="638" y="615"/>
                  </a:lnTo>
                  <a:lnTo>
                    <a:pt x="632" y="613"/>
                  </a:lnTo>
                  <a:lnTo>
                    <a:pt x="629" y="609"/>
                  </a:lnTo>
                  <a:lnTo>
                    <a:pt x="627" y="605"/>
                  </a:lnTo>
                  <a:lnTo>
                    <a:pt x="627" y="599"/>
                  </a:lnTo>
                  <a:lnTo>
                    <a:pt x="627" y="593"/>
                  </a:lnTo>
                  <a:lnTo>
                    <a:pt x="628" y="589"/>
                  </a:lnTo>
                  <a:lnTo>
                    <a:pt x="631" y="584"/>
                  </a:lnTo>
                  <a:lnTo>
                    <a:pt x="686" y="513"/>
                  </a:lnTo>
                  <a:lnTo>
                    <a:pt x="686" y="513"/>
                  </a:lnTo>
                  <a:lnTo>
                    <a:pt x="688" y="511"/>
                  </a:lnTo>
                  <a:lnTo>
                    <a:pt x="530" y="511"/>
                  </a:lnTo>
                  <a:lnTo>
                    <a:pt x="530" y="511"/>
                  </a:lnTo>
                  <a:lnTo>
                    <a:pt x="524" y="510"/>
                  </a:lnTo>
                  <a:lnTo>
                    <a:pt x="518" y="509"/>
                  </a:lnTo>
                  <a:lnTo>
                    <a:pt x="514" y="507"/>
                  </a:lnTo>
                  <a:lnTo>
                    <a:pt x="510" y="503"/>
                  </a:lnTo>
                  <a:lnTo>
                    <a:pt x="507" y="500"/>
                  </a:lnTo>
                  <a:lnTo>
                    <a:pt x="505" y="495"/>
                  </a:lnTo>
                  <a:lnTo>
                    <a:pt x="502" y="489"/>
                  </a:lnTo>
                  <a:lnTo>
                    <a:pt x="502" y="484"/>
                  </a:lnTo>
                  <a:lnTo>
                    <a:pt x="502" y="410"/>
                  </a:lnTo>
                  <a:lnTo>
                    <a:pt x="502" y="410"/>
                  </a:lnTo>
                  <a:close/>
                  <a:moveTo>
                    <a:pt x="767" y="319"/>
                  </a:moveTo>
                  <a:lnTo>
                    <a:pt x="557" y="319"/>
                  </a:lnTo>
                  <a:lnTo>
                    <a:pt x="557" y="456"/>
                  </a:lnTo>
                  <a:lnTo>
                    <a:pt x="767" y="456"/>
                  </a:lnTo>
                  <a:lnTo>
                    <a:pt x="767" y="319"/>
                  </a:lnTo>
                  <a:lnTo>
                    <a:pt x="767" y="319"/>
                  </a:lnTo>
                  <a:close/>
                  <a:moveTo>
                    <a:pt x="748" y="812"/>
                  </a:moveTo>
                  <a:lnTo>
                    <a:pt x="748" y="812"/>
                  </a:lnTo>
                  <a:lnTo>
                    <a:pt x="737" y="804"/>
                  </a:lnTo>
                  <a:lnTo>
                    <a:pt x="725" y="798"/>
                  </a:lnTo>
                  <a:lnTo>
                    <a:pt x="719" y="795"/>
                  </a:lnTo>
                  <a:lnTo>
                    <a:pt x="712" y="793"/>
                  </a:lnTo>
                  <a:lnTo>
                    <a:pt x="706" y="792"/>
                  </a:lnTo>
                  <a:lnTo>
                    <a:pt x="699" y="792"/>
                  </a:lnTo>
                  <a:lnTo>
                    <a:pt x="699" y="792"/>
                  </a:lnTo>
                  <a:lnTo>
                    <a:pt x="692" y="792"/>
                  </a:lnTo>
                  <a:lnTo>
                    <a:pt x="685" y="793"/>
                  </a:lnTo>
                  <a:lnTo>
                    <a:pt x="678" y="795"/>
                  </a:lnTo>
                  <a:lnTo>
                    <a:pt x="671" y="798"/>
                  </a:lnTo>
                  <a:lnTo>
                    <a:pt x="660" y="804"/>
                  </a:lnTo>
                  <a:lnTo>
                    <a:pt x="650" y="812"/>
                  </a:lnTo>
                  <a:lnTo>
                    <a:pt x="650" y="812"/>
                  </a:lnTo>
                  <a:lnTo>
                    <a:pt x="642" y="823"/>
                  </a:lnTo>
                  <a:lnTo>
                    <a:pt x="635" y="834"/>
                  </a:lnTo>
                  <a:lnTo>
                    <a:pt x="631" y="848"/>
                  </a:lnTo>
                  <a:lnTo>
                    <a:pt x="630" y="855"/>
                  </a:lnTo>
                  <a:lnTo>
                    <a:pt x="630" y="861"/>
                  </a:lnTo>
                  <a:lnTo>
                    <a:pt x="630" y="861"/>
                  </a:lnTo>
                  <a:lnTo>
                    <a:pt x="630" y="868"/>
                  </a:lnTo>
                  <a:lnTo>
                    <a:pt x="631" y="875"/>
                  </a:lnTo>
                  <a:lnTo>
                    <a:pt x="635" y="889"/>
                  </a:lnTo>
                  <a:lnTo>
                    <a:pt x="642" y="900"/>
                  </a:lnTo>
                  <a:lnTo>
                    <a:pt x="650" y="910"/>
                  </a:lnTo>
                  <a:lnTo>
                    <a:pt x="650" y="910"/>
                  </a:lnTo>
                  <a:lnTo>
                    <a:pt x="660" y="920"/>
                  </a:lnTo>
                  <a:lnTo>
                    <a:pt x="671" y="925"/>
                  </a:lnTo>
                  <a:lnTo>
                    <a:pt x="685" y="930"/>
                  </a:lnTo>
                  <a:lnTo>
                    <a:pt x="692" y="931"/>
                  </a:lnTo>
                  <a:lnTo>
                    <a:pt x="699" y="931"/>
                  </a:lnTo>
                  <a:lnTo>
                    <a:pt x="699" y="931"/>
                  </a:lnTo>
                  <a:lnTo>
                    <a:pt x="706" y="931"/>
                  </a:lnTo>
                  <a:lnTo>
                    <a:pt x="712" y="930"/>
                  </a:lnTo>
                  <a:lnTo>
                    <a:pt x="725" y="925"/>
                  </a:lnTo>
                  <a:lnTo>
                    <a:pt x="737" y="920"/>
                  </a:lnTo>
                  <a:lnTo>
                    <a:pt x="748" y="910"/>
                  </a:lnTo>
                  <a:lnTo>
                    <a:pt x="748" y="910"/>
                  </a:lnTo>
                  <a:lnTo>
                    <a:pt x="756" y="900"/>
                  </a:lnTo>
                  <a:lnTo>
                    <a:pt x="761" y="889"/>
                  </a:lnTo>
                  <a:lnTo>
                    <a:pt x="766" y="875"/>
                  </a:lnTo>
                  <a:lnTo>
                    <a:pt x="767" y="868"/>
                  </a:lnTo>
                  <a:lnTo>
                    <a:pt x="767" y="861"/>
                  </a:lnTo>
                  <a:lnTo>
                    <a:pt x="767" y="861"/>
                  </a:lnTo>
                  <a:lnTo>
                    <a:pt x="767" y="855"/>
                  </a:lnTo>
                  <a:lnTo>
                    <a:pt x="766" y="848"/>
                  </a:lnTo>
                  <a:lnTo>
                    <a:pt x="761" y="834"/>
                  </a:lnTo>
                  <a:lnTo>
                    <a:pt x="756" y="823"/>
                  </a:lnTo>
                  <a:lnTo>
                    <a:pt x="748" y="812"/>
                  </a:lnTo>
                  <a:lnTo>
                    <a:pt x="748" y="812"/>
                  </a:lnTo>
                  <a:close/>
                  <a:moveTo>
                    <a:pt x="308" y="812"/>
                  </a:moveTo>
                  <a:lnTo>
                    <a:pt x="308" y="812"/>
                  </a:lnTo>
                  <a:lnTo>
                    <a:pt x="298" y="804"/>
                  </a:lnTo>
                  <a:lnTo>
                    <a:pt x="287" y="798"/>
                  </a:lnTo>
                  <a:lnTo>
                    <a:pt x="281" y="795"/>
                  </a:lnTo>
                  <a:lnTo>
                    <a:pt x="274" y="793"/>
                  </a:lnTo>
                  <a:lnTo>
                    <a:pt x="267" y="792"/>
                  </a:lnTo>
                  <a:lnTo>
                    <a:pt x="260" y="792"/>
                  </a:lnTo>
                  <a:lnTo>
                    <a:pt x="260" y="792"/>
                  </a:lnTo>
                  <a:lnTo>
                    <a:pt x="252" y="792"/>
                  </a:lnTo>
                  <a:lnTo>
                    <a:pt x="246" y="793"/>
                  </a:lnTo>
                  <a:lnTo>
                    <a:pt x="240" y="795"/>
                  </a:lnTo>
                  <a:lnTo>
                    <a:pt x="233" y="798"/>
                  </a:lnTo>
                  <a:lnTo>
                    <a:pt x="222" y="804"/>
                  </a:lnTo>
                  <a:lnTo>
                    <a:pt x="211" y="812"/>
                  </a:lnTo>
                  <a:lnTo>
                    <a:pt x="211" y="812"/>
                  </a:lnTo>
                  <a:lnTo>
                    <a:pt x="203" y="823"/>
                  </a:lnTo>
                  <a:lnTo>
                    <a:pt x="197" y="834"/>
                  </a:lnTo>
                  <a:lnTo>
                    <a:pt x="193" y="848"/>
                  </a:lnTo>
                  <a:lnTo>
                    <a:pt x="192" y="855"/>
                  </a:lnTo>
                  <a:lnTo>
                    <a:pt x="191" y="861"/>
                  </a:lnTo>
                  <a:lnTo>
                    <a:pt x="191" y="861"/>
                  </a:lnTo>
                  <a:lnTo>
                    <a:pt x="192" y="868"/>
                  </a:lnTo>
                  <a:lnTo>
                    <a:pt x="193" y="875"/>
                  </a:lnTo>
                  <a:lnTo>
                    <a:pt x="197" y="889"/>
                  </a:lnTo>
                  <a:lnTo>
                    <a:pt x="203" y="900"/>
                  </a:lnTo>
                  <a:lnTo>
                    <a:pt x="211" y="910"/>
                  </a:lnTo>
                  <a:lnTo>
                    <a:pt x="211" y="910"/>
                  </a:lnTo>
                  <a:lnTo>
                    <a:pt x="222" y="920"/>
                  </a:lnTo>
                  <a:lnTo>
                    <a:pt x="233" y="925"/>
                  </a:lnTo>
                  <a:lnTo>
                    <a:pt x="246" y="930"/>
                  </a:lnTo>
                  <a:lnTo>
                    <a:pt x="252" y="931"/>
                  </a:lnTo>
                  <a:lnTo>
                    <a:pt x="260" y="931"/>
                  </a:lnTo>
                  <a:lnTo>
                    <a:pt x="260" y="931"/>
                  </a:lnTo>
                  <a:lnTo>
                    <a:pt x="267" y="931"/>
                  </a:lnTo>
                  <a:lnTo>
                    <a:pt x="274" y="930"/>
                  </a:lnTo>
                  <a:lnTo>
                    <a:pt x="287" y="925"/>
                  </a:lnTo>
                  <a:lnTo>
                    <a:pt x="298" y="920"/>
                  </a:lnTo>
                  <a:lnTo>
                    <a:pt x="308" y="910"/>
                  </a:lnTo>
                  <a:lnTo>
                    <a:pt x="308" y="910"/>
                  </a:lnTo>
                  <a:lnTo>
                    <a:pt x="317" y="900"/>
                  </a:lnTo>
                  <a:lnTo>
                    <a:pt x="323" y="889"/>
                  </a:lnTo>
                  <a:lnTo>
                    <a:pt x="328" y="875"/>
                  </a:lnTo>
                  <a:lnTo>
                    <a:pt x="329" y="868"/>
                  </a:lnTo>
                  <a:lnTo>
                    <a:pt x="329" y="861"/>
                  </a:lnTo>
                  <a:lnTo>
                    <a:pt x="329" y="861"/>
                  </a:lnTo>
                  <a:lnTo>
                    <a:pt x="329" y="855"/>
                  </a:lnTo>
                  <a:lnTo>
                    <a:pt x="328" y="848"/>
                  </a:lnTo>
                  <a:lnTo>
                    <a:pt x="323" y="834"/>
                  </a:lnTo>
                  <a:lnTo>
                    <a:pt x="317" y="823"/>
                  </a:lnTo>
                  <a:lnTo>
                    <a:pt x="308" y="812"/>
                  </a:lnTo>
                  <a:lnTo>
                    <a:pt x="308" y="812"/>
                  </a:lnTo>
                  <a:close/>
                </a:path>
              </a:pathLst>
            </a:custGeom>
            <a:solidFill>
              <a:srgbClr val="222D47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ko-KR" altLang="en-US" sz="2133"/>
            </a:p>
          </p:txBody>
        </p:sp>
      </p:grpSp>
    </p:spTree>
    <p:extLst>
      <p:ext uri="{BB962C8B-B14F-4D97-AF65-F5344CB8AC3E}">
        <p14:creationId xmlns:p14="http://schemas.microsoft.com/office/powerpoint/2010/main" val="145751514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2"/>
          <p:cNvGrpSpPr/>
          <p:nvPr/>
        </p:nvGrpSpPr>
        <p:grpSpPr>
          <a:xfrm flipV="1">
            <a:off x="0" y="6741885"/>
            <a:ext cx="12192000" cy="116115"/>
            <a:chOff x="1239791" y="3373704"/>
            <a:chExt cx="5327375" cy="56535"/>
          </a:xfrm>
        </p:grpSpPr>
        <p:sp>
          <p:nvSpPr>
            <p:cNvPr id="5" name="矩形 4"/>
            <p:cNvSpPr/>
            <p:nvPr/>
          </p:nvSpPr>
          <p:spPr>
            <a:xfrm>
              <a:off x="1239791" y="3373704"/>
              <a:ext cx="1068443" cy="56535"/>
            </a:xfrm>
            <a:prstGeom prst="rect">
              <a:avLst/>
            </a:prstGeom>
            <a:solidFill>
              <a:srgbClr val="D8D8D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2400" kern="0">
                <a:solidFill>
                  <a:prstClr val="white"/>
                </a:solidFill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5498723" y="3373704"/>
              <a:ext cx="1068443" cy="56535"/>
            </a:xfrm>
            <a:prstGeom prst="rect">
              <a:avLst/>
            </a:prstGeom>
            <a:solidFill>
              <a:srgbClr val="D8D8D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2400" kern="0">
                <a:solidFill>
                  <a:prstClr val="white"/>
                </a:solidFill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2305265" y="3373704"/>
              <a:ext cx="1068443" cy="56535"/>
            </a:xfrm>
            <a:prstGeom prst="rect">
              <a:avLst/>
            </a:prstGeom>
            <a:solidFill>
              <a:srgbClr val="222C4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2400" kern="0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4433247" y="3373704"/>
              <a:ext cx="1068443" cy="56535"/>
            </a:xfrm>
            <a:prstGeom prst="rect">
              <a:avLst/>
            </a:prstGeom>
            <a:solidFill>
              <a:srgbClr val="222C4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2400" kern="0">
                <a:solidFill>
                  <a:prstClr val="white"/>
                </a:solidFill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3370741" y="3373704"/>
              <a:ext cx="1068443" cy="56535"/>
            </a:xfrm>
            <a:prstGeom prst="rect">
              <a:avLst/>
            </a:prstGeom>
            <a:solidFill>
              <a:srgbClr val="D8D8D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2400" kern="0">
                <a:solidFill>
                  <a:prstClr val="white"/>
                </a:solidFill>
              </a:endParaRPr>
            </a:p>
          </p:txBody>
        </p:sp>
      </p:grpSp>
      <p:sp>
        <p:nvSpPr>
          <p:cNvPr id="10" name="页外连接符 9"/>
          <p:cNvSpPr/>
          <p:nvPr/>
        </p:nvSpPr>
        <p:spPr>
          <a:xfrm>
            <a:off x="449451" y="0"/>
            <a:ext cx="592474" cy="945397"/>
          </a:xfrm>
          <a:prstGeom prst="flowChartOffpageConnector">
            <a:avLst/>
          </a:prstGeom>
          <a:solidFill>
            <a:srgbClr val="222C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kumimoji="1" lang="en-US" altLang="zh-CN">
                <a:latin typeface="Microsoft YaHei" charset="-122"/>
                <a:ea typeface="Microsoft YaHei" charset="-122"/>
                <a:cs typeface="Microsoft YaHei" charset="-122"/>
              </a:rPr>
              <a:t>Title</a:t>
            </a:r>
            <a:endParaRPr kumimoji="1" lang="zh-CN" altLang="en-US" dirty="0"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0" y="1657724"/>
            <a:ext cx="12192000" cy="4171576"/>
          </a:xfrm>
          <a:prstGeom prst="rect">
            <a:avLst/>
          </a:prstGeom>
          <a:solidFill>
            <a:srgbClr val="222C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2" name="矩形 11"/>
          <p:cNvSpPr/>
          <p:nvPr/>
        </p:nvSpPr>
        <p:spPr>
          <a:xfrm>
            <a:off x="601276" y="4537731"/>
            <a:ext cx="2807141" cy="10154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  <a:defRPr/>
            </a:pPr>
            <a:r>
              <a:rPr lang="en-US" altLang="zh-CN" sz="1333">
                <a:solidFill>
                  <a:schemeClr val="bg1"/>
                </a:solidFill>
                <a:cs typeface="Arial" panose="020B0604020202020204" pitchFamily="34" charset="0"/>
              </a:rPr>
              <a:t>Lorem ipsum dolor sit amet, consectetuer adipiscing elit. Aenean commodo ligula eget dolor. </a:t>
            </a:r>
            <a:endParaRPr lang="zh-CN" altLang="en-US" sz="1333">
              <a:solidFill>
                <a:schemeClr val="bg1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461882" y="4537731"/>
            <a:ext cx="2807141" cy="10154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  <a:defRPr/>
            </a:pPr>
            <a:r>
              <a:rPr lang="en-US" altLang="zh-CN" sz="1333">
                <a:solidFill>
                  <a:schemeClr val="bg1"/>
                </a:solidFill>
                <a:cs typeface="Arial" panose="020B0604020202020204" pitchFamily="34" charset="0"/>
              </a:rPr>
              <a:t>Lorem ipsum dolor sit amet, consectetuer adipiscing elit. Aenean commodo ligula eget dolor. </a:t>
            </a:r>
            <a:endParaRPr lang="zh-CN" altLang="en-US" sz="1333">
              <a:solidFill>
                <a:schemeClr val="bg1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376483" y="4537731"/>
            <a:ext cx="2807141" cy="10154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  <a:defRPr/>
            </a:pPr>
            <a:r>
              <a:rPr lang="en-US" altLang="zh-CN" sz="1333">
                <a:solidFill>
                  <a:schemeClr val="bg1"/>
                </a:solidFill>
                <a:cs typeface="Arial" panose="020B0604020202020204" pitchFamily="34" charset="0"/>
              </a:rPr>
              <a:t>Lorem ipsum dolor sit amet, consectetuer adipiscing elit. Aenean commodo ligula eget dolor. </a:t>
            </a:r>
            <a:endParaRPr lang="zh-CN" altLang="en-US" sz="1333">
              <a:solidFill>
                <a:schemeClr val="bg1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9183091" y="4537731"/>
            <a:ext cx="2807141" cy="10154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  <a:defRPr/>
            </a:pPr>
            <a:r>
              <a:rPr lang="en-US" altLang="zh-CN" sz="1333">
                <a:solidFill>
                  <a:schemeClr val="bg1"/>
                </a:solidFill>
                <a:cs typeface="Arial" panose="020B0604020202020204" pitchFamily="34" charset="0"/>
              </a:rPr>
              <a:t>Lorem ipsum dolor sit amet, consectetuer adipiscing elit. Aenean commodo ligula eget dolor. </a:t>
            </a:r>
            <a:endParaRPr lang="zh-CN" altLang="en-US" sz="1333">
              <a:solidFill>
                <a:schemeClr val="bg1"/>
              </a:solidFill>
            </a:endParaRPr>
          </a:p>
        </p:txBody>
      </p:sp>
      <p:sp>
        <p:nvSpPr>
          <p:cNvPr id="16" name="文本框 7"/>
          <p:cNvSpPr txBox="1">
            <a:spLocks noChangeArrowheads="1"/>
          </p:cNvSpPr>
          <p:nvPr/>
        </p:nvSpPr>
        <p:spPr bwMode="auto">
          <a:xfrm>
            <a:off x="1384806" y="3655465"/>
            <a:ext cx="1148071" cy="748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4267" b="1">
                <a:solidFill>
                  <a:prstClr val="white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20</a:t>
            </a:r>
            <a:r>
              <a:rPr lang="en-US" altLang="zh-CN" sz="2400" b="1">
                <a:solidFill>
                  <a:prstClr val="white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endParaRPr lang="zh-CN" altLang="en-US" sz="2400" b="1">
              <a:solidFill>
                <a:prstClr val="white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>
            <a:spLocks noChangeArrowheads="1"/>
          </p:cNvSpPr>
          <p:nvPr/>
        </p:nvSpPr>
        <p:spPr bwMode="auto">
          <a:xfrm>
            <a:off x="4245412" y="3655465"/>
            <a:ext cx="1148071" cy="748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4267" b="1">
                <a:solidFill>
                  <a:prstClr val="white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en-US" altLang="zh-CN" sz="2400" b="1">
                <a:solidFill>
                  <a:prstClr val="white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endParaRPr lang="zh-CN" altLang="en-US" sz="2400" b="1">
              <a:solidFill>
                <a:prstClr val="white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7"/>
          <p:cNvSpPr txBox="1">
            <a:spLocks noChangeArrowheads="1"/>
          </p:cNvSpPr>
          <p:nvPr/>
        </p:nvSpPr>
        <p:spPr bwMode="auto">
          <a:xfrm>
            <a:off x="7160013" y="3655465"/>
            <a:ext cx="1148071" cy="748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4267" b="1">
                <a:solidFill>
                  <a:prstClr val="white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40</a:t>
            </a:r>
            <a:r>
              <a:rPr lang="en-US" altLang="zh-CN" sz="2400" b="1">
                <a:solidFill>
                  <a:prstClr val="white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endParaRPr lang="zh-CN" altLang="en-US" sz="2400" b="1">
              <a:solidFill>
                <a:prstClr val="white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7"/>
          <p:cNvSpPr txBox="1">
            <a:spLocks noChangeArrowheads="1"/>
          </p:cNvSpPr>
          <p:nvPr/>
        </p:nvSpPr>
        <p:spPr bwMode="auto">
          <a:xfrm>
            <a:off x="9966621" y="3655465"/>
            <a:ext cx="1148071" cy="748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4267" b="1">
                <a:solidFill>
                  <a:prstClr val="white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30</a:t>
            </a:r>
            <a:r>
              <a:rPr lang="en-US" altLang="zh-CN" sz="2400" b="1">
                <a:solidFill>
                  <a:prstClr val="white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endParaRPr lang="zh-CN" altLang="en-US" sz="2400" b="1">
              <a:solidFill>
                <a:prstClr val="white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1337024" y="2288801"/>
            <a:ext cx="1335645" cy="1335645"/>
          </a:xfrm>
          <a:prstGeom prst="ellipse">
            <a:avLst/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12700" cap="flat" cmpd="sng" algn="ctr">
            <a:gradFill>
              <a:gsLst>
                <a:gs pos="89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7200000" scaled="0"/>
            </a:gradFill>
            <a:prstDash val="solid"/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txBody>
          <a:bodyPr anchor="ctr"/>
          <a:lstStyle/>
          <a:p>
            <a:pPr algn="ctr" defTabSz="1219170">
              <a:defRPr/>
            </a:pPr>
            <a:endParaRPr lang="zh-CN" altLang="en-US" sz="2400" kern="0">
              <a:solidFill>
                <a:srgbClr val="002060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4197630" y="2288801"/>
            <a:ext cx="1335645" cy="1335645"/>
          </a:xfrm>
          <a:prstGeom prst="ellipse">
            <a:avLst/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12700" cap="flat" cmpd="sng" algn="ctr">
            <a:gradFill>
              <a:gsLst>
                <a:gs pos="89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7200000" scaled="0"/>
            </a:gradFill>
            <a:prstDash val="solid"/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txBody>
          <a:bodyPr anchor="ctr"/>
          <a:lstStyle/>
          <a:p>
            <a:pPr algn="ctr" defTabSz="1219170">
              <a:defRPr/>
            </a:pPr>
            <a:endParaRPr lang="zh-CN" altLang="en-US" sz="2400" kern="0">
              <a:solidFill>
                <a:srgbClr val="002060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7112231" y="2288801"/>
            <a:ext cx="1335645" cy="1335645"/>
          </a:xfrm>
          <a:prstGeom prst="ellipse">
            <a:avLst/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12700" cap="flat" cmpd="sng" algn="ctr">
            <a:gradFill>
              <a:gsLst>
                <a:gs pos="89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7200000" scaled="0"/>
            </a:gradFill>
            <a:prstDash val="solid"/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txBody>
          <a:bodyPr anchor="ctr"/>
          <a:lstStyle/>
          <a:p>
            <a:pPr algn="ctr" defTabSz="1219170">
              <a:defRPr/>
            </a:pPr>
            <a:endParaRPr lang="zh-CN" altLang="en-US" sz="2400" kern="0">
              <a:solidFill>
                <a:srgbClr val="002060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9918839" y="2288801"/>
            <a:ext cx="1335645" cy="1335645"/>
          </a:xfrm>
          <a:prstGeom prst="ellipse">
            <a:avLst/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12700" cap="flat" cmpd="sng" algn="ctr">
            <a:gradFill>
              <a:gsLst>
                <a:gs pos="89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7200000" scaled="0"/>
            </a:gradFill>
            <a:prstDash val="solid"/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txBody>
          <a:bodyPr anchor="ctr"/>
          <a:lstStyle/>
          <a:p>
            <a:pPr algn="ctr" defTabSz="1219170">
              <a:defRPr/>
            </a:pPr>
            <a:endParaRPr lang="zh-CN" altLang="en-US" sz="2400" kern="0">
              <a:solidFill>
                <a:srgbClr val="002060"/>
              </a:solidFill>
              <a:latin typeface="Calibri"/>
              <a:ea typeface="宋体" panose="02010600030101010101" pitchFamily="2" charset="-122"/>
            </a:endParaRPr>
          </a:p>
        </p:txBody>
      </p:sp>
      <p:cxnSp>
        <p:nvCxnSpPr>
          <p:cNvPr id="28" name="直接连接符 21"/>
          <p:cNvCxnSpPr/>
          <p:nvPr/>
        </p:nvCxnSpPr>
        <p:spPr>
          <a:xfrm>
            <a:off x="1544659" y="4537731"/>
            <a:ext cx="92037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43"/>
          <p:cNvCxnSpPr/>
          <p:nvPr/>
        </p:nvCxnSpPr>
        <p:spPr>
          <a:xfrm>
            <a:off x="4405264" y="4537731"/>
            <a:ext cx="92037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44"/>
          <p:cNvCxnSpPr/>
          <p:nvPr/>
        </p:nvCxnSpPr>
        <p:spPr>
          <a:xfrm>
            <a:off x="7319865" y="4537731"/>
            <a:ext cx="92037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45"/>
          <p:cNvCxnSpPr/>
          <p:nvPr/>
        </p:nvCxnSpPr>
        <p:spPr>
          <a:xfrm>
            <a:off x="10126473" y="4537731"/>
            <a:ext cx="92037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Freeform 23"/>
          <p:cNvSpPr>
            <a:spLocks noEditPoints="1"/>
          </p:cNvSpPr>
          <p:nvPr/>
        </p:nvSpPr>
        <p:spPr bwMode="auto">
          <a:xfrm>
            <a:off x="4478530" y="2702407"/>
            <a:ext cx="773845" cy="642040"/>
          </a:xfrm>
          <a:custGeom>
            <a:avLst/>
            <a:gdLst/>
            <a:ahLst/>
            <a:cxnLst>
              <a:cxn ang="0">
                <a:pos x="312" y="110"/>
              </a:cxn>
              <a:cxn ang="0">
                <a:pos x="323" y="138"/>
              </a:cxn>
              <a:cxn ang="0">
                <a:pos x="350" y="127"/>
              </a:cxn>
              <a:cxn ang="0">
                <a:pos x="339" y="100"/>
              </a:cxn>
              <a:cxn ang="0">
                <a:pos x="25" y="100"/>
              </a:cxn>
              <a:cxn ang="0">
                <a:pos x="15" y="127"/>
              </a:cxn>
              <a:cxn ang="0">
                <a:pos x="42" y="138"/>
              </a:cxn>
              <a:cxn ang="0">
                <a:pos x="53" y="110"/>
              </a:cxn>
              <a:cxn ang="0">
                <a:pos x="270" y="60"/>
              </a:cxn>
              <a:cxn ang="0">
                <a:pos x="248" y="69"/>
              </a:cxn>
              <a:cxn ang="0">
                <a:pos x="239" y="91"/>
              </a:cxn>
              <a:cxn ang="0">
                <a:pos x="252" y="116"/>
              </a:cxn>
              <a:cxn ang="0">
                <a:pos x="276" y="121"/>
              </a:cxn>
              <a:cxn ang="0">
                <a:pos x="297" y="103"/>
              </a:cxn>
              <a:cxn ang="0">
                <a:pos x="297" y="80"/>
              </a:cxn>
              <a:cxn ang="0">
                <a:pos x="276" y="62"/>
              </a:cxn>
              <a:cxn ang="0">
                <a:pos x="330" y="183"/>
              </a:cxn>
              <a:cxn ang="0">
                <a:pos x="321" y="152"/>
              </a:cxn>
              <a:cxn ang="0">
                <a:pos x="350" y="158"/>
              </a:cxn>
              <a:cxn ang="0">
                <a:pos x="364" y="185"/>
              </a:cxn>
              <a:cxn ang="0">
                <a:pos x="83" y="63"/>
              </a:cxn>
              <a:cxn ang="0">
                <a:pos x="65" y="85"/>
              </a:cxn>
              <a:cxn ang="0">
                <a:pos x="71" y="109"/>
              </a:cxn>
              <a:cxn ang="0">
                <a:pos x="96" y="121"/>
              </a:cxn>
              <a:cxn ang="0">
                <a:pos x="118" y="112"/>
              </a:cxn>
              <a:cxn ang="0">
                <a:pos x="127" y="91"/>
              </a:cxn>
              <a:cxn ang="0">
                <a:pos x="112" y="65"/>
              </a:cxn>
              <a:cxn ang="0">
                <a:pos x="35" y="150"/>
              </a:cxn>
              <a:cxn ang="0">
                <a:pos x="36" y="176"/>
              </a:cxn>
              <a:cxn ang="0">
                <a:pos x="0" y="185"/>
              </a:cxn>
              <a:cxn ang="0">
                <a:pos x="15" y="158"/>
              </a:cxn>
              <a:cxn ang="0">
                <a:pos x="183" y="0"/>
              </a:cxn>
              <a:cxn ang="0">
                <a:pos x="151" y="13"/>
              </a:cxn>
              <a:cxn ang="0">
                <a:pos x="138" y="45"/>
              </a:cxn>
              <a:cxn ang="0">
                <a:pos x="158" y="81"/>
              </a:cxn>
              <a:cxn ang="0">
                <a:pos x="192" y="89"/>
              </a:cxn>
              <a:cxn ang="0">
                <a:pos x="225" y="62"/>
              </a:cxn>
              <a:cxn ang="0">
                <a:pos x="225" y="27"/>
              </a:cxn>
              <a:cxn ang="0">
                <a:pos x="192" y="0"/>
              </a:cxn>
              <a:cxn ang="0">
                <a:pos x="265" y="174"/>
              </a:cxn>
              <a:cxn ang="0">
                <a:pos x="256" y="136"/>
              </a:cxn>
              <a:cxn ang="0">
                <a:pos x="279" y="136"/>
              </a:cxn>
              <a:cxn ang="0">
                <a:pos x="316" y="165"/>
              </a:cxn>
              <a:cxn ang="0">
                <a:pos x="100" y="272"/>
              </a:cxn>
              <a:cxn ang="0">
                <a:pos x="51" y="165"/>
              </a:cxn>
              <a:cxn ang="0">
                <a:pos x="85" y="136"/>
              </a:cxn>
              <a:cxn ang="0">
                <a:pos x="109" y="136"/>
              </a:cxn>
              <a:cxn ang="0">
                <a:pos x="100" y="174"/>
              </a:cxn>
              <a:cxn ang="0">
                <a:pos x="252" y="159"/>
              </a:cxn>
              <a:cxn ang="0">
                <a:pos x="210" y="109"/>
              </a:cxn>
              <a:cxn ang="0">
                <a:pos x="154" y="109"/>
              </a:cxn>
              <a:cxn ang="0">
                <a:pos x="112" y="159"/>
              </a:cxn>
            </a:cxnLst>
            <a:rect l="0" t="0" r="r" b="b"/>
            <a:pathLst>
              <a:path w="364" h="301">
                <a:moveTo>
                  <a:pt x="332" y="98"/>
                </a:moveTo>
                <a:lnTo>
                  <a:pt x="332" y="98"/>
                </a:lnTo>
                <a:lnTo>
                  <a:pt x="323" y="100"/>
                </a:lnTo>
                <a:lnTo>
                  <a:pt x="317" y="105"/>
                </a:lnTo>
                <a:lnTo>
                  <a:pt x="312" y="110"/>
                </a:lnTo>
                <a:lnTo>
                  <a:pt x="310" y="120"/>
                </a:lnTo>
                <a:lnTo>
                  <a:pt x="310" y="120"/>
                </a:lnTo>
                <a:lnTo>
                  <a:pt x="312" y="127"/>
                </a:lnTo>
                <a:lnTo>
                  <a:pt x="317" y="134"/>
                </a:lnTo>
                <a:lnTo>
                  <a:pt x="323" y="138"/>
                </a:lnTo>
                <a:lnTo>
                  <a:pt x="332" y="139"/>
                </a:lnTo>
                <a:lnTo>
                  <a:pt x="332" y="139"/>
                </a:lnTo>
                <a:lnTo>
                  <a:pt x="339" y="138"/>
                </a:lnTo>
                <a:lnTo>
                  <a:pt x="346" y="134"/>
                </a:lnTo>
                <a:lnTo>
                  <a:pt x="350" y="127"/>
                </a:lnTo>
                <a:lnTo>
                  <a:pt x="352" y="120"/>
                </a:lnTo>
                <a:lnTo>
                  <a:pt x="352" y="120"/>
                </a:lnTo>
                <a:lnTo>
                  <a:pt x="350" y="110"/>
                </a:lnTo>
                <a:lnTo>
                  <a:pt x="346" y="105"/>
                </a:lnTo>
                <a:lnTo>
                  <a:pt x="339" y="100"/>
                </a:lnTo>
                <a:lnTo>
                  <a:pt x="332" y="98"/>
                </a:lnTo>
                <a:lnTo>
                  <a:pt x="332" y="98"/>
                </a:lnTo>
                <a:close/>
                <a:moveTo>
                  <a:pt x="35" y="98"/>
                </a:moveTo>
                <a:lnTo>
                  <a:pt x="35" y="98"/>
                </a:lnTo>
                <a:lnTo>
                  <a:pt x="25" y="100"/>
                </a:lnTo>
                <a:lnTo>
                  <a:pt x="20" y="105"/>
                </a:lnTo>
                <a:lnTo>
                  <a:pt x="15" y="110"/>
                </a:lnTo>
                <a:lnTo>
                  <a:pt x="13" y="120"/>
                </a:lnTo>
                <a:lnTo>
                  <a:pt x="13" y="120"/>
                </a:lnTo>
                <a:lnTo>
                  <a:pt x="15" y="127"/>
                </a:lnTo>
                <a:lnTo>
                  <a:pt x="20" y="134"/>
                </a:lnTo>
                <a:lnTo>
                  <a:pt x="25" y="138"/>
                </a:lnTo>
                <a:lnTo>
                  <a:pt x="35" y="139"/>
                </a:lnTo>
                <a:lnTo>
                  <a:pt x="35" y="139"/>
                </a:lnTo>
                <a:lnTo>
                  <a:pt x="42" y="138"/>
                </a:lnTo>
                <a:lnTo>
                  <a:pt x="49" y="134"/>
                </a:lnTo>
                <a:lnTo>
                  <a:pt x="53" y="127"/>
                </a:lnTo>
                <a:lnTo>
                  <a:pt x="54" y="120"/>
                </a:lnTo>
                <a:lnTo>
                  <a:pt x="54" y="120"/>
                </a:lnTo>
                <a:lnTo>
                  <a:pt x="53" y="110"/>
                </a:lnTo>
                <a:lnTo>
                  <a:pt x="49" y="105"/>
                </a:lnTo>
                <a:lnTo>
                  <a:pt x="42" y="100"/>
                </a:lnTo>
                <a:lnTo>
                  <a:pt x="35" y="98"/>
                </a:lnTo>
                <a:lnTo>
                  <a:pt x="35" y="98"/>
                </a:lnTo>
                <a:close/>
                <a:moveTo>
                  <a:pt x="270" y="60"/>
                </a:moveTo>
                <a:lnTo>
                  <a:pt x="270" y="60"/>
                </a:lnTo>
                <a:lnTo>
                  <a:pt x="263" y="62"/>
                </a:lnTo>
                <a:lnTo>
                  <a:pt x="258" y="63"/>
                </a:lnTo>
                <a:lnTo>
                  <a:pt x="252" y="65"/>
                </a:lnTo>
                <a:lnTo>
                  <a:pt x="248" y="69"/>
                </a:lnTo>
                <a:lnTo>
                  <a:pt x="245" y="74"/>
                </a:lnTo>
                <a:lnTo>
                  <a:pt x="241" y="80"/>
                </a:lnTo>
                <a:lnTo>
                  <a:pt x="239" y="85"/>
                </a:lnTo>
                <a:lnTo>
                  <a:pt x="239" y="91"/>
                </a:lnTo>
                <a:lnTo>
                  <a:pt x="239" y="91"/>
                </a:lnTo>
                <a:lnTo>
                  <a:pt x="239" y="98"/>
                </a:lnTo>
                <a:lnTo>
                  <a:pt x="241" y="103"/>
                </a:lnTo>
                <a:lnTo>
                  <a:pt x="245" y="109"/>
                </a:lnTo>
                <a:lnTo>
                  <a:pt x="248" y="112"/>
                </a:lnTo>
                <a:lnTo>
                  <a:pt x="252" y="116"/>
                </a:lnTo>
                <a:lnTo>
                  <a:pt x="258" y="120"/>
                </a:lnTo>
                <a:lnTo>
                  <a:pt x="263" y="121"/>
                </a:lnTo>
                <a:lnTo>
                  <a:pt x="270" y="121"/>
                </a:lnTo>
                <a:lnTo>
                  <a:pt x="270" y="121"/>
                </a:lnTo>
                <a:lnTo>
                  <a:pt x="276" y="121"/>
                </a:lnTo>
                <a:lnTo>
                  <a:pt x="281" y="120"/>
                </a:lnTo>
                <a:lnTo>
                  <a:pt x="287" y="116"/>
                </a:lnTo>
                <a:lnTo>
                  <a:pt x="292" y="112"/>
                </a:lnTo>
                <a:lnTo>
                  <a:pt x="296" y="109"/>
                </a:lnTo>
                <a:lnTo>
                  <a:pt x="297" y="103"/>
                </a:lnTo>
                <a:lnTo>
                  <a:pt x="299" y="98"/>
                </a:lnTo>
                <a:lnTo>
                  <a:pt x="301" y="91"/>
                </a:lnTo>
                <a:lnTo>
                  <a:pt x="301" y="91"/>
                </a:lnTo>
                <a:lnTo>
                  <a:pt x="299" y="85"/>
                </a:lnTo>
                <a:lnTo>
                  <a:pt x="297" y="80"/>
                </a:lnTo>
                <a:lnTo>
                  <a:pt x="296" y="74"/>
                </a:lnTo>
                <a:lnTo>
                  <a:pt x="292" y="69"/>
                </a:lnTo>
                <a:lnTo>
                  <a:pt x="287" y="65"/>
                </a:lnTo>
                <a:lnTo>
                  <a:pt x="281" y="63"/>
                </a:lnTo>
                <a:lnTo>
                  <a:pt x="276" y="62"/>
                </a:lnTo>
                <a:lnTo>
                  <a:pt x="270" y="60"/>
                </a:lnTo>
                <a:lnTo>
                  <a:pt x="270" y="60"/>
                </a:lnTo>
                <a:close/>
                <a:moveTo>
                  <a:pt x="364" y="248"/>
                </a:moveTo>
                <a:lnTo>
                  <a:pt x="330" y="248"/>
                </a:lnTo>
                <a:lnTo>
                  <a:pt x="330" y="183"/>
                </a:lnTo>
                <a:lnTo>
                  <a:pt x="330" y="183"/>
                </a:lnTo>
                <a:lnTo>
                  <a:pt x="330" y="176"/>
                </a:lnTo>
                <a:lnTo>
                  <a:pt x="328" y="167"/>
                </a:lnTo>
                <a:lnTo>
                  <a:pt x="321" y="152"/>
                </a:lnTo>
                <a:lnTo>
                  <a:pt x="321" y="152"/>
                </a:lnTo>
                <a:lnTo>
                  <a:pt x="332" y="150"/>
                </a:lnTo>
                <a:lnTo>
                  <a:pt x="332" y="150"/>
                </a:lnTo>
                <a:lnTo>
                  <a:pt x="337" y="152"/>
                </a:lnTo>
                <a:lnTo>
                  <a:pt x="345" y="154"/>
                </a:lnTo>
                <a:lnTo>
                  <a:pt x="350" y="158"/>
                </a:lnTo>
                <a:lnTo>
                  <a:pt x="355" y="161"/>
                </a:lnTo>
                <a:lnTo>
                  <a:pt x="359" y="167"/>
                </a:lnTo>
                <a:lnTo>
                  <a:pt x="363" y="172"/>
                </a:lnTo>
                <a:lnTo>
                  <a:pt x="364" y="178"/>
                </a:lnTo>
                <a:lnTo>
                  <a:pt x="364" y="185"/>
                </a:lnTo>
                <a:lnTo>
                  <a:pt x="364" y="248"/>
                </a:lnTo>
                <a:close/>
                <a:moveTo>
                  <a:pt x="96" y="60"/>
                </a:moveTo>
                <a:lnTo>
                  <a:pt x="96" y="60"/>
                </a:lnTo>
                <a:lnTo>
                  <a:pt x="89" y="62"/>
                </a:lnTo>
                <a:lnTo>
                  <a:pt x="83" y="63"/>
                </a:lnTo>
                <a:lnTo>
                  <a:pt x="78" y="65"/>
                </a:lnTo>
                <a:lnTo>
                  <a:pt x="74" y="69"/>
                </a:lnTo>
                <a:lnTo>
                  <a:pt x="71" y="74"/>
                </a:lnTo>
                <a:lnTo>
                  <a:pt x="67" y="80"/>
                </a:lnTo>
                <a:lnTo>
                  <a:pt x="65" y="85"/>
                </a:lnTo>
                <a:lnTo>
                  <a:pt x="65" y="91"/>
                </a:lnTo>
                <a:lnTo>
                  <a:pt x="65" y="91"/>
                </a:lnTo>
                <a:lnTo>
                  <a:pt x="65" y="98"/>
                </a:lnTo>
                <a:lnTo>
                  <a:pt x="67" y="103"/>
                </a:lnTo>
                <a:lnTo>
                  <a:pt x="71" y="109"/>
                </a:lnTo>
                <a:lnTo>
                  <a:pt x="74" y="112"/>
                </a:lnTo>
                <a:lnTo>
                  <a:pt x="78" y="116"/>
                </a:lnTo>
                <a:lnTo>
                  <a:pt x="83" y="120"/>
                </a:lnTo>
                <a:lnTo>
                  <a:pt x="89" y="121"/>
                </a:lnTo>
                <a:lnTo>
                  <a:pt x="96" y="121"/>
                </a:lnTo>
                <a:lnTo>
                  <a:pt x="96" y="121"/>
                </a:lnTo>
                <a:lnTo>
                  <a:pt x="102" y="121"/>
                </a:lnTo>
                <a:lnTo>
                  <a:pt x="107" y="120"/>
                </a:lnTo>
                <a:lnTo>
                  <a:pt x="112" y="116"/>
                </a:lnTo>
                <a:lnTo>
                  <a:pt x="118" y="112"/>
                </a:lnTo>
                <a:lnTo>
                  <a:pt x="122" y="109"/>
                </a:lnTo>
                <a:lnTo>
                  <a:pt x="123" y="103"/>
                </a:lnTo>
                <a:lnTo>
                  <a:pt x="125" y="98"/>
                </a:lnTo>
                <a:lnTo>
                  <a:pt x="127" y="91"/>
                </a:lnTo>
                <a:lnTo>
                  <a:pt x="127" y="91"/>
                </a:lnTo>
                <a:lnTo>
                  <a:pt x="125" y="85"/>
                </a:lnTo>
                <a:lnTo>
                  <a:pt x="123" y="80"/>
                </a:lnTo>
                <a:lnTo>
                  <a:pt x="122" y="74"/>
                </a:lnTo>
                <a:lnTo>
                  <a:pt x="118" y="69"/>
                </a:lnTo>
                <a:lnTo>
                  <a:pt x="112" y="65"/>
                </a:lnTo>
                <a:lnTo>
                  <a:pt x="107" y="63"/>
                </a:lnTo>
                <a:lnTo>
                  <a:pt x="102" y="62"/>
                </a:lnTo>
                <a:lnTo>
                  <a:pt x="96" y="60"/>
                </a:lnTo>
                <a:lnTo>
                  <a:pt x="96" y="60"/>
                </a:lnTo>
                <a:close/>
                <a:moveTo>
                  <a:pt x="35" y="150"/>
                </a:moveTo>
                <a:lnTo>
                  <a:pt x="35" y="150"/>
                </a:lnTo>
                <a:lnTo>
                  <a:pt x="44" y="152"/>
                </a:lnTo>
                <a:lnTo>
                  <a:pt x="44" y="152"/>
                </a:lnTo>
                <a:lnTo>
                  <a:pt x="38" y="167"/>
                </a:lnTo>
                <a:lnTo>
                  <a:pt x="36" y="176"/>
                </a:lnTo>
                <a:lnTo>
                  <a:pt x="35" y="183"/>
                </a:lnTo>
                <a:lnTo>
                  <a:pt x="35" y="248"/>
                </a:lnTo>
                <a:lnTo>
                  <a:pt x="0" y="248"/>
                </a:lnTo>
                <a:lnTo>
                  <a:pt x="0" y="185"/>
                </a:lnTo>
                <a:lnTo>
                  <a:pt x="0" y="185"/>
                </a:lnTo>
                <a:lnTo>
                  <a:pt x="0" y="178"/>
                </a:lnTo>
                <a:lnTo>
                  <a:pt x="2" y="172"/>
                </a:lnTo>
                <a:lnTo>
                  <a:pt x="6" y="167"/>
                </a:lnTo>
                <a:lnTo>
                  <a:pt x="9" y="161"/>
                </a:lnTo>
                <a:lnTo>
                  <a:pt x="15" y="158"/>
                </a:lnTo>
                <a:lnTo>
                  <a:pt x="20" y="154"/>
                </a:lnTo>
                <a:lnTo>
                  <a:pt x="27" y="152"/>
                </a:lnTo>
                <a:lnTo>
                  <a:pt x="35" y="150"/>
                </a:lnTo>
                <a:lnTo>
                  <a:pt x="35" y="150"/>
                </a:lnTo>
                <a:close/>
                <a:moveTo>
                  <a:pt x="183" y="0"/>
                </a:moveTo>
                <a:lnTo>
                  <a:pt x="183" y="0"/>
                </a:lnTo>
                <a:lnTo>
                  <a:pt x="174" y="0"/>
                </a:lnTo>
                <a:lnTo>
                  <a:pt x="165" y="4"/>
                </a:lnTo>
                <a:lnTo>
                  <a:pt x="158" y="7"/>
                </a:lnTo>
                <a:lnTo>
                  <a:pt x="151" y="13"/>
                </a:lnTo>
                <a:lnTo>
                  <a:pt x="145" y="20"/>
                </a:lnTo>
                <a:lnTo>
                  <a:pt x="141" y="27"/>
                </a:lnTo>
                <a:lnTo>
                  <a:pt x="138" y="36"/>
                </a:lnTo>
                <a:lnTo>
                  <a:pt x="138" y="45"/>
                </a:lnTo>
                <a:lnTo>
                  <a:pt x="138" y="45"/>
                </a:lnTo>
                <a:lnTo>
                  <a:pt x="138" y="54"/>
                </a:lnTo>
                <a:lnTo>
                  <a:pt x="141" y="62"/>
                </a:lnTo>
                <a:lnTo>
                  <a:pt x="145" y="71"/>
                </a:lnTo>
                <a:lnTo>
                  <a:pt x="151" y="76"/>
                </a:lnTo>
                <a:lnTo>
                  <a:pt x="158" y="81"/>
                </a:lnTo>
                <a:lnTo>
                  <a:pt x="165" y="87"/>
                </a:lnTo>
                <a:lnTo>
                  <a:pt x="174" y="89"/>
                </a:lnTo>
                <a:lnTo>
                  <a:pt x="183" y="91"/>
                </a:lnTo>
                <a:lnTo>
                  <a:pt x="183" y="91"/>
                </a:lnTo>
                <a:lnTo>
                  <a:pt x="192" y="89"/>
                </a:lnTo>
                <a:lnTo>
                  <a:pt x="200" y="87"/>
                </a:lnTo>
                <a:lnTo>
                  <a:pt x="209" y="81"/>
                </a:lnTo>
                <a:lnTo>
                  <a:pt x="214" y="76"/>
                </a:lnTo>
                <a:lnTo>
                  <a:pt x="219" y="71"/>
                </a:lnTo>
                <a:lnTo>
                  <a:pt x="225" y="62"/>
                </a:lnTo>
                <a:lnTo>
                  <a:pt x="227" y="54"/>
                </a:lnTo>
                <a:lnTo>
                  <a:pt x="229" y="45"/>
                </a:lnTo>
                <a:lnTo>
                  <a:pt x="229" y="45"/>
                </a:lnTo>
                <a:lnTo>
                  <a:pt x="227" y="36"/>
                </a:lnTo>
                <a:lnTo>
                  <a:pt x="225" y="27"/>
                </a:lnTo>
                <a:lnTo>
                  <a:pt x="219" y="20"/>
                </a:lnTo>
                <a:lnTo>
                  <a:pt x="214" y="13"/>
                </a:lnTo>
                <a:lnTo>
                  <a:pt x="209" y="7"/>
                </a:lnTo>
                <a:lnTo>
                  <a:pt x="200" y="4"/>
                </a:lnTo>
                <a:lnTo>
                  <a:pt x="192" y="0"/>
                </a:lnTo>
                <a:lnTo>
                  <a:pt x="183" y="0"/>
                </a:lnTo>
                <a:lnTo>
                  <a:pt x="183" y="0"/>
                </a:lnTo>
                <a:close/>
                <a:moveTo>
                  <a:pt x="319" y="272"/>
                </a:moveTo>
                <a:lnTo>
                  <a:pt x="265" y="272"/>
                </a:lnTo>
                <a:lnTo>
                  <a:pt x="265" y="174"/>
                </a:lnTo>
                <a:lnTo>
                  <a:pt x="265" y="174"/>
                </a:lnTo>
                <a:lnTo>
                  <a:pt x="265" y="163"/>
                </a:lnTo>
                <a:lnTo>
                  <a:pt x="263" y="154"/>
                </a:lnTo>
                <a:lnTo>
                  <a:pt x="259" y="145"/>
                </a:lnTo>
                <a:lnTo>
                  <a:pt x="256" y="136"/>
                </a:lnTo>
                <a:lnTo>
                  <a:pt x="256" y="136"/>
                </a:lnTo>
                <a:lnTo>
                  <a:pt x="263" y="134"/>
                </a:lnTo>
                <a:lnTo>
                  <a:pt x="270" y="134"/>
                </a:lnTo>
                <a:lnTo>
                  <a:pt x="270" y="134"/>
                </a:lnTo>
                <a:lnTo>
                  <a:pt x="279" y="136"/>
                </a:lnTo>
                <a:lnTo>
                  <a:pt x="288" y="138"/>
                </a:lnTo>
                <a:lnTo>
                  <a:pt x="297" y="143"/>
                </a:lnTo>
                <a:lnTo>
                  <a:pt x="305" y="149"/>
                </a:lnTo>
                <a:lnTo>
                  <a:pt x="310" y="156"/>
                </a:lnTo>
                <a:lnTo>
                  <a:pt x="316" y="165"/>
                </a:lnTo>
                <a:lnTo>
                  <a:pt x="317" y="174"/>
                </a:lnTo>
                <a:lnTo>
                  <a:pt x="319" y="183"/>
                </a:lnTo>
                <a:lnTo>
                  <a:pt x="319" y="272"/>
                </a:lnTo>
                <a:close/>
                <a:moveTo>
                  <a:pt x="100" y="174"/>
                </a:moveTo>
                <a:lnTo>
                  <a:pt x="100" y="272"/>
                </a:lnTo>
                <a:lnTo>
                  <a:pt x="45" y="272"/>
                </a:lnTo>
                <a:lnTo>
                  <a:pt x="45" y="183"/>
                </a:lnTo>
                <a:lnTo>
                  <a:pt x="45" y="183"/>
                </a:lnTo>
                <a:lnTo>
                  <a:pt x="47" y="174"/>
                </a:lnTo>
                <a:lnTo>
                  <a:pt x="51" y="165"/>
                </a:lnTo>
                <a:lnTo>
                  <a:pt x="54" y="156"/>
                </a:lnTo>
                <a:lnTo>
                  <a:pt x="60" y="149"/>
                </a:lnTo>
                <a:lnTo>
                  <a:pt x="67" y="143"/>
                </a:lnTo>
                <a:lnTo>
                  <a:pt x="76" y="138"/>
                </a:lnTo>
                <a:lnTo>
                  <a:pt x="85" y="136"/>
                </a:lnTo>
                <a:lnTo>
                  <a:pt x="96" y="134"/>
                </a:lnTo>
                <a:lnTo>
                  <a:pt x="96" y="134"/>
                </a:lnTo>
                <a:lnTo>
                  <a:pt x="103" y="134"/>
                </a:lnTo>
                <a:lnTo>
                  <a:pt x="109" y="136"/>
                </a:lnTo>
                <a:lnTo>
                  <a:pt x="109" y="136"/>
                </a:lnTo>
                <a:lnTo>
                  <a:pt x="105" y="145"/>
                </a:lnTo>
                <a:lnTo>
                  <a:pt x="102" y="154"/>
                </a:lnTo>
                <a:lnTo>
                  <a:pt x="100" y="163"/>
                </a:lnTo>
                <a:lnTo>
                  <a:pt x="100" y="174"/>
                </a:lnTo>
                <a:lnTo>
                  <a:pt x="100" y="174"/>
                </a:lnTo>
                <a:close/>
                <a:moveTo>
                  <a:pt x="111" y="301"/>
                </a:moveTo>
                <a:lnTo>
                  <a:pt x="254" y="301"/>
                </a:lnTo>
                <a:lnTo>
                  <a:pt x="254" y="174"/>
                </a:lnTo>
                <a:lnTo>
                  <a:pt x="254" y="174"/>
                </a:lnTo>
                <a:lnTo>
                  <a:pt x="252" y="159"/>
                </a:lnTo>
                <a:lnTo>
                  <a:pt x="248" y="145"/>
                </a:lnTo>
                <a:lnTo>
                  <a:pt x="241" y="134"/>
                </a:lnTo>
                <a:lnTo>
                  <a:pt x="232" y="123"/>
                </a:lnTo>
                <a:lnTo>
                  <a:pt x="223" y="114"/>
                </a:lnTo>
                <a:lnTo>
                  <a:pt x="210" y="109"/>
                </a:lnTo>
                <a:lnTo>
                  <a:pt x="198" y="103"/>
                </a:lnTo>
                <a:lnTo>
                  <a:pt x="183" y="101"/>
                </a:lnTo>
                <a:lnTo>
                  <a:pt x="183" y="101"/>
                </a:lnTo>
                <a:lnTo>
                  <a:pt x="169" y="103"/>
                </a:lnTo>
                <a:lnTo>
                  <a:pt x="154" y="109"/>
                </a:lnTo>
                <a:lnTo>
                  <a:pt x="143" y="114"/>
                </a:lnTo>
                <a:lnTo>
                  <a:pt x="132" y="123"/>
                </a:lnTo>
                <a:lnTo>
                  <a:pt x="123" y="134"/>
                </a:lnTo>
                <a:lnTo>
                  <a:pt x="116" y="145"/>
                </a:lnTo>
                <a:lnTo>
                  <a:pt x="112" y="159"/>
                </a:lnTo>
                <a:lnTo>
                  <a:pt x="111" y="174"/>
                </a:lnTo>
                <a:lnTo>
                  <a:pt x="111" y="301"/>
                </a:lnTo>
                <a:close/>
              </a:path>
            </a:pathLst>
          </a:custGeom>
          <a:solidFill>
            <a:srgbClr val="222C46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1219170">
              <a:defRPr/>
            </a:pPr>
            <a:endParaRPr lang="en-US" sz="2400" kern="0">
              <a:solidFill>
                <a:srgbClr val="000000"/>
              </a:solidFill>
              <a:latin typeface="Calibri"/>
            </a:endParaRPr>
          </a:p>
        </p:txBody>
      </p:sp>
      <p:grpSp>
        <p:nvGrpSpPr>
          <p:cNvPr id="33" name="Group 73"/>
          <p:cNvGrpSpPr/>
          <p:nvPr/>
        </p:nvGrpSpPr>
        <p:grpSpPr>
          <a:xfrm>
            <a:off x="1641309" y="2644829"/>
            <a:ext cx="727075" cy="642032"/>
            <a:chOff x="2549886" y="800334"/>
            <a:chExt cx="355053" cy="313526"/>
          </a:xfrm>
          <a:solidFill>
            <a:srgbClr val="222C46"/>
          </a:solidFill>
        </p:grpSpPr>
        <p:sp>
          <p:nvSpPr>
            <p:cNvPr id="34" name="Freeform 88"/>
            <p:cNvSpPr>
              <a:spLocks/>
            </p:cNvSpPr>
            <p:nvPr/>
          </p:nvSpPr>
          <p:spPr bwMode="auto">
            <a:xfrm>
              <a:off x="2653702" y="1055723"/>
              <a:ext cx="58137" cy="58137"/>
            </a:xfrm>
            <a:custGeom>
              <a:avLst/>
              <a:gdLst/>
              <a:ahLst/>
              <a:cxnLst>
                <a:cxn ang="0">
                  <a:pos x="27" y="0"/>
                </a:cxn>
                <a:cxn ang="0">
                  <a:pos x="27" y="0"/>
                </a:cxn>
                <a:cxn ang="0">
                  <a:pos x="34" y="0"/>
                </a:cxn>
                <a:cxn ang="0">
                  <a:pos x="40" y="2"/>
                </a:cxn>
                <a:cxn ang="0">
                  <a:pos x="49" y="10"/>
                </a:cxn>
                <a:cxn ang="0">
                  <a:pos x="54" y="19"/>
                </a:cxn>
                <a:cxn ang="0">
                  <a:pos x="56" y="24"/>
                </a:cxn>
                <a:cxn ang="0">
                  <a:pos x="56" y="30"/>
                </a:cxn>
                <a:cxn ang="0">
                  <a:pos x="56" y="30"/>
                </a:cxn>
                <a:cxn ang="0">
                  <a:pos x="56" y="35"/>
                </a:cxn>
                <a:cxn ang="0">
                  <a:pos x="54" y="40"/>
                </a:cxn>
                <a:cxn ang="0">
                  <a:pos x="49" y="49"/>
                </a:cxn>
                <a:cxn ang="0">
                  <a:pos x="40" y="55"/>
                </a:cxn>
                <a:cxn ang="0">
                  <a:pos x="34" y="57"/>
                </a:cxn>
                <a:cxn ang="0">
                  <a:pos x="27" y="57"/>
                </a:cxn>
                <a:cxn ang="0">
                  <a:pos x="27" y="57"/>
                </a:cxn>
                <a:cxn ang="0">
                  <a:pos x="22" y="57"/>
                </a:cxn>
                <a:cxn ang="0">
                  <a:pos x="16" y="55"/>
                </a:cxn>
                <a:cxn ang="0">
                  <a:pos x="7" y="49"/>
                </a:cxn>
                <a:cxn ang="0">
                  <a:pos x="2" y="40"/>
                </a:cxn>
                <a:cxn ang="0">
                  <a:pos x="0" y="35"/>
                </a:cxn>
                <a:cxn ang="0">
                  <a:pos x="0" y="30"/>
                </a:cxn>
                <a:cxn ang="0">
                  <a:pos x="0" y="30"/>
                </a:cxn>
                <a:cxn ang="0">
                  <a:pos x="0" y="24"/>
                </a:cxn>
                <a:cxn ang="0">
                  <a:pos x="2" y="19"/>
                </a:cxn>
                <a:cxn ang="0">
                  <a:pos x="7" y="10"/>
                </a:cxn>
                <a:cxn ang="0">
                  <a:pos x="16" y="2"/>
                </a:cxn>
                <a:cxn ang="0">
                  <a:pos x="22" y="0"/>
                </a:cxn>
                <a:cxn ang="0">
                  <a:pos x="27" y="0"/>
                </a:cxn>
                <a:cxn ang="0">
                  <a:pos x="27" y="0"/>
                </a:cxn>
              </a:cxnLst>
              <a:rect l="0" t="0" r="r" b="b"/>
              <a:pathLst>
                <a:path w="56" h="57">
                  <a:moveTo>
                    <a:pt x="27" y="0"/>
                  </a:moveTo>
                  <a:lnTo>
                    <a:pt x="27" y="0"/>
                  </a:lnTo>
                  <a:lnTo>
                    <a:pt x="34" y="0"/>
                  </a:lnTo>
                  <a:lnTo>
                    <a:pt x="40" y="2"/>
                  </a:lnTo>
                  <a:lnTo>
                    <a:pt x="49" y="10"/>
                  </a:lnTo>
                  <a:lnTo>
                    <a:pt x="54" y="19"/>
                  </a:lnTo>
                  <a:lnTo>
                    <a:pt x="56" y="24"/>
                  </a:lnTo>
                  <a:lnTo>
                    <a:pt x="56" y="30"/>
                  </a:lnTo>
                  <a:lnTo>
                    <a:pt x="56" y="30"/>
                  </a:lnTo>
                  <a:lnTo>
                    <a:pt x="56" y="35"/>
                  </a:lnTo>
                  <a:lnTo>
                    <a:pt x="54" y="40"/>
                  </a:lnTo>
                  <a:lnTo>
                    <a:pt x="49" y="49"/>
                  </a:lnTo>
                  <a:lnTo>
                    <a:pt x="40" y="55"/>
                  </a:lnTo>
                  <a:lnTo>
                    <a:pt x="34" y="57"/>
                  </a:lnTo>
                  <a:lnTo>
                    <a:pt x="27" y="57"/>
                  </a:lnTo>
                  <a:lnTo>
                    <a:pt x="27" y="57"/>
                  </a:lnTo>
                  <a:lnTo>
                    <a:pt x="22" y="57"/>
                  </a:lnTo>
                  <a:lnTo>
                    <a:pt x="16" y="55"/>
                  </a:lnTo>
                  <a:lnTo>
                    <a:pt x="7" y="49"/>
                  </a:lnTo>
                  <a:lnTo>
                    <a:pt x="2" y="40"/>
                  </a:lnTo>
                  <a:lnTo>
                    <a:pt x="0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2" y="19"/>
                  </a:lnTo>
                  <a:lnTo>
                    <a:pt x="7" y="10"/>
                  </a:lnTo>
                  <a:lnTo>
                    <a:pt x="16" y="2"/>
                  </a:lnTo>
                  <a:lnTo>
                    <a:pt x="22" y="0"/>
                  </a:lnTo>
                  <a:lnTo>
                    <a:pt x="27" y="0"/>
                  </a:lnTo>
                  <a:lnTo>
                    <a:pt x="2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>
                <a:defRPr/>
              </a:pPr>
              <a:endParaRPr lang="en-US" sz="2400" kern="0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35" name="Freeform 89"/>
            <p:cNvSpPr>
              <a:spLocks/>
            </p:cNvSpPr>
            <p:nvPr/>
          </p:nvSpPr>
          <p:spPr bwMode="auto">
            <a:xfrm>
              <a:off x="2782435" y="1055723"/>
              <a:ext cx="60214" cy="58137"/>
            </a:xfrm>
            <a:custGeom>
              <a:avLst/>
              <a:gdLst/>
              <a:ahLst/>
              <a:cxnLst>
                <a:cxn ang="0">
                  <a:pos x="29" y="0"/>
                </a:cxn>
                <a:cxn ang="0">
                  <a:pos x="29" y="0"/>
                </a:cxn>
                <a:cxn ang="0">
                  <a:pos x="35" y="0"/>
                </a:cxn>
                <a:cxn ang="0">
                  <a:pos x="40" y="2"/>
                </a:cxn>
                <a:cxn ang="0">
                  <a:pos x="49" y="10"/>
                </a:cxn>
                <a:cxn ang="0">
                  <a:pos x="55" y="19"/>
                </a:cxn>
                <a:cxn ang="0">
                  <a:pos x="56" y="24"/>
                </a:cxn>
                <a:cxn ang="0">
                  <a:pos x="58" y="30"/>
                </a:cxn>
                <a:cxn ang="0">
                  <a:pos x="58" y="30"/>
                </a:cxn>
                <a:cxn ang="0">
                  <a:pos x="56" y="35"/>
                </a:cxn>
                <a:cxn ang="0">
                  <a:pos x="55" y="40"/>
                </a:cxn>
                <a:cxn ang="0">
                  <a:pos x="49" y="49"/>
                </a:cxn>
                <a:cxn ang="0">
                  <a:pos x="40" y="55"/>
                </a:cxn>
                <a:cxn ang="0">
                  <a:pos x="35" y="57"/>
                </a:cxn>
                <a:cxn ang="0">
                  <a:pos x="29" y="57"/>
                </a:cxn>
                <a:cxn ang="0">
                  <a:pos x="29" y="57"/>
                </a:cxn>
                <a:cxn ang="0">
                  <a:pos x="24" y="57"/>
                </a:cxn>
                <a:cxn ang="0">
                  <a:pos x="18" y="55"/>
                </a:cxn>
                <a:cxn ang="0">
                  <a:pos x="9" y="49"/>
                </a:cxn>
                <a:cxn ang="0">
                  <a:pos x="4" y="40"/>
                </a:cxn>
                <a:cxn ang="0">
                  <a:pos x="2" y="35"/>
                </a:cxn>
                <a:cxn ang="0">
                  <a:pos x="0" y="30"/>
                </a:cxn>
                <a:cxn ang="0">
                  <a:pos x="0" y="30"/>
                </a:cxn>
                <a:cxn ang="0">
                  <a:pos x="2" y="24"/>
                </a:cxn>
                <a:cxn ang="0">
                  <a:pos x="4" y="19"/>
                </a:cxn>
                <a:cxn ang="0">
                  <a:pos x="9" y="10"/>
                </a:cxn>
                <a:cxn ang="0">
                  <a:pos x="18" y="2"/>
                </a:cxn>
                <a:cxn ang="0">
                  <a:pos x="24" y="0"/>
                </a:cxn>
                <a:cxn ang="0">
                  <a:pos x="29" y="0"/>
                </a:cxn>
                <a:cxn ang="0">
                  <a:pos x="29" y="0"/>
                </a:cxn>
              </a:cxnLst>
              <a:rect l="0" t="0" r="r" b="b"/>
              <a:pathLst>
                <a:path w="58" h="57">
                  <a:moveTo>
                    <a:pt x="29" y="0"/>
                  </a:moveTo>
                  <a:lnTo>
                    <a:pt x="29" y="0"/>
                  </a:lnTo>
                  <a:lnTo>
                    <a:pt x="35" y="0"/>
                  </a:lnTo>
                  <a:lnTo>
                    <a:pt x="40" y="2"/>
                  </a:lnTo>
                  <a:lnTo>
                    <a:pt x="49" y="10"/>
                  </a:lnTo>
                  <a:lnTo>
                    <a:pt x="55" y="19"/>
                  </a:lnTo>
                  <a:lnTo>
                    <a:pt x="56" y="24"/>
                  </a:lnTo>
                  <a:lnTo>
                    <a:pt x="58" y="30"/>
                  </a:lnTo>
                  <a:lnTo>
                    <a:pt x="58" y="30"/>
                  </a:lnTo>
                  <a:lnTo>
                    <a:pt x="56" y="35"/>
                  </a:lnTo>
                  <a:lnTo>
                    <a:pt x="55" y="40"/>
                  </a:lnTo>
                  <a:lnTo>
                    <a:pt x="49" y="49"/>
                  </a:lnTo>
                  <a:lnTo>
                    <a:pt x="40" y="55"/>
                  </a:lnTo>
                  <a:lnTo>
                    <a:pt x="35" y="57"/>
                  </a:lnTo>
                  <a:lnTo>
                    <a:pt x="29" y="57"/>
                  </a:lnTo>
                  <a:lnTo>
                    <a:pt x="29" y="57"/>
                  </a:lnTo>
                  <a:lnTo>
                    <a:pt x="24" y="57"/>
                  </a:lnTo>
                  <a:lnTo>
                    <a:pt x="18" y="55"/>
                  </a:lnTo>
                  <a:lnTo>
                    <a:pt x="9" y="49"/>
                  </a:lnTo>
                  <a:lnTo>
                    <a:pt x="4" y="40"/>
                  </a:lnTo>
                  <a:lnTo>
                    <a:pt x="2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2" y="24"/>
                  </a:lnTo>
                  <a:lnTo>
                    <a:pt x="4" y="19"/>
                  </a:lnTo>
                  <a:lnTo>
                    <a:pt x="9" y="10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29" y="0"/>
                  </a:lnTo>
                  <a:lnTo>
                    <a:pt x="29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>
                <a:defRPr/>
              </a:pPr>
              <a:endParaRPr lang="en-US" sz="2400" kern="0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36" name="Freeform 90"/>
            <p:cNvSpPr>
              <a:spLocks/>
            </p:cNvSpPr>
            <p:nvPr/>
          </p:nvSpPr>
          <p:spPr bwMode="auto">
            <a:xfrm>
              <a:off x="2549886" y="800334"/>
              <a:ext cx="355053" cy="247084"/>
            </a:xfrm>
            <a:custGeom>
              <a:avLst/>
              <a:gdLst/>
              <a:ahLst/>
              <a:cxnLst>
                <a:cxn ang="0">
                  <a:pos x="325" y="91"/>
                </a:cxn>
                <a:cxn ang="0">
                  <a:pos x="149" y="91"/>
                </a:cxn>
                <a:cxn ang="0">
                  <a:pos x="140" y="98"/>
                </a:cxn>
                <a:cxn ang="0">
                  <a:pos x="138" y="105"/>
                </a:cxn>
                <a:cxn ang="0">
                  <a:pos x="143" y="116"/>
                </a:cxn>
                <a:cxn ang="0">
                  <a:pos x="307" y="120"/>
                </a:cxn>
                <a:cxn ang="0">
                  <a:pos x="297" y="149"/>
                </a:cxn>
                <a:cxn ang="0">
                  <a:pos x="143" y="149"/>
                </a:cxn>
                <a:cxn ang="0">
                  <a:pos x="134" y="156"/>
                </a:cxn>
                <a:cxn ang="0">
                  <a:pos x="132" y="161"/>
                </a:cxn>
                <a:cxn ang="0">
                  <a:pos x="138" y="172"/>
                </a:cxn>
                <a:cxn ang="0">
                  <a:pos x="290" y="176"/>
                </a:cxn>
                <a:cxn ang="0">
                  <a:pos x="281" y="203"/>
                </a:cxn>
                <a:cxn ang="0">
                  <a:pos x="111" y="120"/>
                </a:cxn>
                <a:cxn ang="0">
                  <a:pos x="107" y="91"/>
                </a:cxn>
                <a:cxn ang="0">
                  <a:pos x="103" y="53"/>
                </a:cxn>
                <a:cxn ang="0">
                  <a:pos x="96" y="45"/>
                </a:cxn>
                <a:cxn ang="0">
                  <a:pos x="53" y="20"/>
                </a:cxn>
                <a:cxn ang="0">
                  <a:pos x="15" y="2"/>
                </a:cxn>
                <a:cxn ang="0">
                  <a:pos x="6" y="2"/>
                </a:cxn>
                <a:cxn ang="0">
                  <a:pos x="0" y="11"/>
                </a:cxn>
                <a:cxn ang="0">
                  <a:pos x="2" y="22"/>
                </a:cxn>
                <a:cxn ang="0">
                  <a:pos x="15" y="34"/>
                </a:cxn>
                <a:cxn ang="0">
                  <a:pos x="62" y="56"/>
                </a:cxn>
                <a:cxn ang="0">
                  <a:pos x="71" y="63"/>
                </a:cxn>
                <a:cxn ang="0">
                  <a:pos x="73" y="71"/>
                </a:cxn>
                <a:cxn ang="0">
                  <a:pos x="93" y="217"/>
                </a:cxn>
                <a:cxn ang="0">
                  <a:pos x="94" y="227"/>
                </a:cxn>
                <a:cxn ang="0">
                  <a:pos x="100" y="234"/>
                </a:cxn>
                <a:cxn ang="0">
                  <a:pos x="111" y="237"/>
                </a:cxn>
                <a:cxn ang="0">
                  <a:pos x="288" y="237"/>
                </a:cxn>
                <a:cxn ang="0">
                  <a:pos x="292" y="236"/>
                </a:cxn>
                <a:cxn ang="0">
                  <a:pos x="303" y="230"/>
                </a:cxn>
                <a:cxn ang="0">
                  <a:pos x="305" y="221"/>
                </a:cxn>
                <a:cxn ang="0">
                  <a:pos x="341" y="118"/>
                </a:cxn>
                <a:cxn ang="0">
                  <a:pos x="343" y="103"/>
                </a:cxn>
                <a:cxn ang="0">
                  <a:pos x="337" y="94"/>
                </a:cxn>
                <a:cxn ang="0">
                  <a:pos x="325" y="91"/>
                </a:cxn>
              </a:cxnLst>
              <a:rect l="0" t="0" r="r" b="b"/>
              <a:pathLst>
                <a:path w="343" h="237">
                  <a:moveTo>
                    <a:pt x="325" y="91"/>
                  </a:moveTo>
                  <a:lnTo>
                    <a:pt x="325" y="91"/>
                  </a:lnTo>
                  <a:lnTo>
                    <a:pt x="149" y="91"/>
                  </a:lnTo>
                  <a:lnTo>
                    <a:pt x="149" y="91"/>
                  </a:lnTo>
                  <a:lnTo>
                    <a:pt x="143" y="92"/>
                  </a:lnTo>
                  <a:lnTo>
                    <a:pt x="140" y="98"/>
                  </a:lnTo>
                  <a:lnTo>
                    <a:pt x="138" y="105"/>
                  </a:lnTo>
                  <a:lnTo>
                    <a:pt x="138" y="105"/>
                  </a:lnTo>
                  <a:lnTo>
                    <a:pt x="140" y="111"/>
                  </a:lnTo>
                  <a:lnTo>
                    <a:pt x="143" y="116"/>
                  </a:lnTo>
                  <a:lnTo>
                    <a:pt x="149" y="120"/>
                  </a:lnTo>
                  <a:lnTo>
                    <a:pt x="307" y="120"/>
                  </a:lnTo>
                  <a:lnTo>
                    <a:pt x="297" y="149"/>
                  </a:lnTo>
                  <a:lnTo>
                    <a:pt x="297" y="149"/>
                  </a:lnTo>
                  <a:lnTo>
                    <a:pt x="143" y="149"/>
                  </a:lnTo>
                  <a:lnTo>
                    <a:pt x="143" y="149"/>
                  </a:lnTo>
                  <a:lnTo>
                    <a:pt x="138" y="152"/>
                  </a:lnTo>
                  <a:lnTo>
                    <a:pt x="134" y="156"/>
                  </a:lnTo>
                  <a:lnTo>
                    <a:pt x="132" y="161"/>
                  </a:lnTo>
                  <a:lnTo>
                    <a:pt x="132" y="161"/>
                  </a:lnTo>
                  <a:lnTo>
                    <a:pt x="134" y="169"/>
                  </a:lnTo>
                  <a:lnTo>
                    <a:pt x="138" y="172"/>
                  </a:lnTo>
                  <a:lnTo>
                    <a:pt x="143" y="176"/>
                  </a:lnTo>
                  <a:lnTo>
                    <a:pt x="290" y="176"/>
                  </a:lnTo>
                  <a:lnTo>
                    <a:pt x="290" y="176"/>
                  </a:lnTo>
                  <a:lnTo>
                    <a:pt x="281" y="203"/>
                  </a:lnTo>
                  <a:lnTo>
                    <a:pt x="122" y="203"/>
                  </a:lnTo>
                  <a:lnTo>
                    <a:pt x="111" y="120"/>
                  </a:lnTo>
                  <a:lnTo>
                    <a:pt x="107" y="91"/>
                  </a:lnTo>
                  <a:lnTo>
                    <a:pt x="107" y="91"/>
                  </a:lnTo>
                  <a:lnTo>
                    <a:pt x="103" y="53"/>
                  </a:lnTo>
                  <a:lnTo>
                    <a:pt x="103" y="53"/>
                  </a:lnTo>
                  <a:lnTo>
                    <a:pt x="102" y="49"/>
                  </a:lnTo>
                  <a:lnTo>
                    <a:pt x="96" y="45"/>
                  </a:lnTo>
                  <a:lnTo>
                    <a:pt x="80" y="33"/>
                  </a:lnTo>
                  <a:lnTo>
                    <a:pt x="53" y="20"/>
                  </a:lnTo>
                  <a:lnTo>
                    <a:pt x="15" y="2"/>
                  </a:lnTo>
                  <a:lnTo>
                    <a:pt x="15" y="2"/>
                  </a:lnTo>
                  <a:lnTo>
                    <a:pt x="9" y="0"/>
                  </a:lnTo>
                  <a:lnTo>
                    <a:pt x="6" y="2"/>
                  </a:lnTo>
                  <a:lnTo>
                    <a:pt x="2" y="5"/>
                  </a:lnTo>
                  <a:lnTo>
                    <a:pt x="0" y="11"/>
                  </a:lnTo>
                  <a:lnTo>
                    <a:pt x="0" y="16"/>
                  </a:lnTo>
                  <a:lnTo>
                    <a:pt x="2" y="22"/>
                  </a:lnTo>
                  <a:lnTo>
                    <a:pt x="7" y="29"/>
                  </a:lnTo>
                  <a:lnTo>
                    <a:pt x="15" y="34"/>
                  </a:lnTo>
                  <a:lnTo>
                    <a:pt x="62" y="56"/>
                  </a:lnTo>
                  <a:lnTo>
                    <a:pt x="62" y="56"/>
                  </a:lnTo>
                  <a:lnTo>
                    <a:pt x="67" y="60"/>
                  </a:lnTo>
                  <a:lnTo>
                    <a:pt x="71" y="63"/>
                  </a:lnTo>
                  <a:lnTo>
                    <a:pt x="73" y="71"/>
                  </a:lnTo>
                  <a:lnTo>
                    <a:pt x="73" y="71"/>
                  </a:lnTo>
                  <a:lnTo>
                    <a:pt x="93" y="217"/>
                  </a:lnTo>
                  <a:lnTo>
                    <a:pt x="93" y="217"/>
                  </a:lnTo>
                  <a:lnTo>
                    <a:pt x="93" y="221"/>
                  </a:lnTo>
                  <a:lnTo>
                    <a:pt x="94" y="227"/>
                  </a:lnTo>
                  <a:lnTo>
                    <a:pt x="98" y="230"/>
                  </a:lnTo>
                  <a:lnTo>
                    <a:pt x="100" y="234"/>
                  </a:lnTo>
                  <a:lnTo>
                    <a:pt x="105" y="236"/>
                  </a:lnTo>
                  <a:lnTo>
                    <a:pt x="111" y="237"/>
                  </a:lnTo>
                  <a:lnTo>
                    <a:pt x="111" y="237"/>
                  </a:lnTo>
                  <a:lnTo>
                    <a:pt x="288" y="237"/>
                  </a:lnTo>
                  <a:lnTo>
                    <a:pt x="288" y="237"/>
                  </a:lnTo>
                  <a:lnTo>
                    <a:pt x="292" y="236"/>
                  </a:lnTo>
                  <a:lnTo>
                    <a:pt x="297" y="234"/>
                  </a:lnTo>
                  <a:lnTo>
                    <a:pt x="303" y="230"/>
                  </a:lnTo>
                  <a:lnTo>
                    <a:pt x="305" y="225"/>
                  </a:lnTo>
                  <a:lnTo>
                    <a:pt x="305" y="221"/>
                  </a:lnTo>
                  <a:lnTo>
                    <a:pt x="341" y="118"/>
                  </a:lnTo>
                  <a:lnTo>
                    <a:pt x="341" y="118"/>
                  </a:lnTo>
                  <a:lnTo>
                    <a:pt x="341" y="114"/>
                  </a:lnTo>
                  <a:lnTo>
                    <a:pt x="343" y="103"/>
                  </a:lnTo>
                  <a:lnTo>
                    <a:pt x="341" y="100"/>
                  </a:lnTo>
                  <a:lnTo>
                    <a:pt x="337" y="94"/>
                  </a:lnTo>
                  <a:lnTo>
                    <a:pt x="334" y="92"/>
                  </a:lnTo>
                  <a:lnTo>
                    <a:pt x="325" y="91"/>
                  </a:lnTo>
                  <a:lnTo>
                    <a:pt x="325" y="9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>
                <a:defRPr/>
              </a:pPr>
              <a:endParaRPr lang="en-US" sz="2400" kern="0">
                <a:solidFill>
                  <a:srgbClr val="000000"/>
                </a:solidFill>
                <a:latin typeface="Calibri"/>
              </a:endParaRPr>
            </a:p>
          </p:txBody>
        </p:sp>
      </p:grpSp>
      <p:sp>
        <p:nvSpPr>
          <p:cNvPr id="37" name="Freeform 95"/>
          <p:cNvSpPr>
            <a:spLocks noEditPoints="1"/>
          </p:cNvSpPr>
          <p:nvPr/>
        </p:nvSpPr>
        <p:spPr bwMode="auto">
          <a:xfrm>
            <a:off x="7431399" y="2715163"/>
            <a:ext cx="697309" cy="616528"/>
          </a:xfrm>
          <a:custGeom>
            <a:avLst/>
            <a:gdLst/>
            <a:ahLst/>
            <a:cxnLst>
              <a:cxn ang="0">
                <a:pos x="296" y="7"/>
              </a:cxn>
              <a:cxn ang="0">
                <a:pos x="285" y="5"/>
              </a:cxn>
              <a:cxn ang="0">
                <a:pos x="279" y="11"/>
              </a:cxn>
              <a:cxn ang="0">
                <a:pos x="276" y="16"/>
              </a:cxn>
              <a:cxn ang="0">
                <a:pos x="196" y="94"/>
              </a:cxn>
              <a:cxn ang="0">
                <a:pos x="192" y="112"/>
              </a:cxn>
              <a:cxn ang="0">
                <a:pos x="200" y="121"/>
              </a:cxn>
              <a:cxn ang="0">
                <a:pos x="129" y="83"/>
              </a:cxn>
              <a:cxn ang="0">
                <a:pos x="131" y="58"/>
              </a:cxn>
              <a:cxn ang="0">
                <a:pos x="124" y="33"/>
              </a:cxn>
              <a:cxn ang="0">
                <a:pos x="113" y="18"/>
              </a:cxn>
              <a:cxn ang="0">
                <a:pos x="91" y="4"/>
              </a:cxn>
              <a:cxn ang="0">
                <a:pos x="66" y="0"/>
              </a:cxn>
              <a:cxn ang="0">
                <a:pos x="86" y="40"/>
              </a:cxn>
              <a:cxn ang="0">
                <a:pos x="2" y="49"/>
              </a:cxn>
              <a:cxn ang="0">
                <a:pos x="0" y="65"/>
              </a:cxn>
              <a:cxn ang="0">
                <a:pos x="4" y="91"/>
              </a:cxn>
              <a:cxn ang="0">
                <a:pos x="18" y="112"/>
              </a:cxn>
              <a:cxn ang="0">
                <a:pos x="35" y="123"/>
              </a:cxn>
              <a:cxn ang="0">
                <a:pos x="60" y="131"/>
              </a:cxn>
              <a:cxn ang="0">
                <a:pos x="86" y="129"/>
              </a:cxn>
              <a:cxn ang="0">
                <a:pos x="89" y="234"/>
              </a:cxn>
              <a:cxn ang="0">
                <a:pos x="47" y="281"/>
              </a:cxn>
              <a:cxn ang="0">
                <a:pos x="104" y="248"/>
              </a:cxn>
              <a:cxn ang="0">
                <a:pos x="240" y="281"/>
              </a:cxn>
              <a:cxn ang="0">
                <a:pos x="250" y="288"/>
              </a:cxn>
              <a:cxn ang="0">
                <a:pos x="261" y="290"/>
              </a:cxn>
              <a:cxn ang="0">
                <a:pos x="278" y="285"/>
              </a:cxn>
              <a:cxn ang="0">
                <a:pos x="287" y="277"/>
              </a:cxn>
              <a:cxn ang="0">
                <a:pos x="292" y="259"/>
              </a:cxn>
              <a:cxn ang="0">
                <a:pos x="287" y="243"/>
              </a:cxn>
              <a:cxn ang="0">
                <a:pos x="212" y="134"/>
              </a:cxn>
              <a:cxn ang="0">
                <a:pos x="229" y="136"/>
              </a:cxn>
              <a:cxn ang="0">
                <a:pos x="314" y="60"/>
              </a:cxn>
              <a:cxn ang="0">
                <a:pos x="316" y="56"/>
              </a:cxn>
              <a:cxn ang="0">
                <a:pos x="321" y="53"/>
              </a:cxn>
              <a:cxn ang="0">
                <a:pos x="328" y="47"/>
              </a:cxn>
              <a:cxn ang="0">
                <a:pos x="325" y="36"/>
              </a:cxn>
              <a:cxn ang="0">
                <a:pos x="263" y="252"/>
              </a:cxn>
              <a:cxn ang="0">
                <a:pos x="276" y="259"/>
              </a:cxn>
              <a:cxn ang="0">
                <a:pos x="276" y="268"/>
              </a:cxn>
              <a:cxn ang="0">
                <a:pos x="263" y="276"/>
              </a:cxn>
              <a:cxn ang="0">
                <a:pos x="256" y="272"/>
              </a:cxn>
              <a:cxn ang="0">
                <a:pos x="252" y="265"/>
              </a:cxn>
              <a:cxn ang="0">
                <a:pos x="260" y="254"/>
              </a:cxn>
              <a:cxn ang="0">
                <a:pos x="221" y="98"/>
              </a:cxn>
              <a:cxn ang="0">
                <a:pos x="278" y="42"/>
              </a:cxn>
              <a:cxn ang="0">
                <a:pos x="234" y="111"/>
              </a:cxn>
              <a:cxn ang="0">
                <a:pos x="240" y="116"/>
              </a:cxn>
            </a:cxnLst>
            <a:rect l="0" t="0" r="r" b="b"/>
            <a:pathLst>
              <a:path w="328" h="290">
                <a:moveTo>
                  <a:pt x="325" y="36"/>
                </a:moveTo>
                <a:lnTo>
                  <a:pt x="296" y="7"/>
                </a:lnTo>
                <a:lnTo>
                  <a:pt x="296" y="7"/>
                </a:lnTo>
                <a:lnTo>
                  <a:pt x="292" y="5"/>
                </a:lnTo>
                <a:lnTo>
                  <a:pt x="289" y="4"/>
                </a:lnTo>
                <a:lnTo>
                  <a:pt x="285" y="5"/>
                </a:lnTo>
                <a:lnTo>
                  <a:pt x="281" y="7"/>
                </a:lnTo>
                <a:lnTo>
                  <a:pt x="281" y="7"/>
                </a:lnTo>
                <a:lnTo>
                  <a:pt x="279" y="11"/>
                </a:lnTo>
                <a:lnTo>
                  <a:pt x="279" y="16"/>
                </a:lnTo>
                <a:lnTo>
                  <a:pt x="279" y="16"/>
                </a:lnTo>
                <a:lnTo>
                  <a:pt x="276" y="16"/>
                </a:lnTo>
                <a:lnTo>
                  <a:pt x="272" y="18"/>
                </a:lnTo>
                <a:lnTo>
                  <a:pt x="272" y="18"/>
                </a:lnTo>
                <a:lnTo>
                  <a:pt x="196" y="94"/>
                </a:lnTo>
                <a:lnTo>
                  <a:pt x="196" y="94"/>
                </a:lnTo>
                <a:lnTo>
                  <a:pt x="196" y="103"/>
                </a:lnTo>
                <a:lnTo>
                  <a:pt x="192" y="112"/>
                </a:lnTo>
                <a:lnTo>
                  <a:pt x="200" y="121"/>
                </a:lnTo>
                <a:lnTo>
                  <a:pt x="200" y="121"/>
                </a:lnTo>
                <a:lnTo>
                  <a:pt x="200" y="121"/>
                </a:lnTo>
                <a:lnTo>
                  <a:pt x="183" y="138"/>
                </a:lnTo>
                <a:lnTo>
                  <a:pt x="129" y="83"/>
                </a:lnTo>
                <a:lnTo>
                  <a:pt x="129" y="83"/>
                </a:lnTo>
                <a:lnTo>
                  <a:pt x="131" y="74"/>
                </a:lnTo>
                <a:lnTo>
                  <a:pt x="131" y="67"/>
                </a:lnTo>
                <a:lnTo>
                  <a:pt x="131" y="58"/>
                </a:lnTo>
                <a:lnTo>
                  <a:pt x="129" y="49"/>
                </a:lnTo>
                <a:lnTo>
                  <a:pt x="127" y="42"/>
                </a:lnTo>
                <a:lnTo>
                  <a:pt x="124" y="33"/>
                </a:lnTo>
                <a:lnTo>
                  <a:pt x="118" y="25"/>
                </a:lnTo>
                <a:lnTo>
                  <a:pt x="113" y="18"/>
                </a:lnTo>
                <a:lnTo>
                  <a:pt x="113" y="18"/>
                </a:lnTo>
                <a:lnTo>
                  <a:pt x="105" y="13"/>
                </a:lnTo>
                <a:lnTo>
                  <a:pt x="98" y="9"/>
                </a:lnTo>
                <a:lnTo>
                  <a:pt x="91" y="4"/>
                </a:lnTo>
                <a:lnTo>
                  <a:pt x="82" y="2"/>
                </a:lnTo>
                <a:lnTo>
                  <a:pt x="73" y="0"/>
                </a:lnTo>
                <a:lnTo>
                  <a:pt x="66" y="0"/>
                </a:lnTo>
                <a:lnTo>
                  <a:pt x="57" y="0"/>
                </a:lnTo>
                <a:lnTo>
                  <a:pt x="47" y="2"/>
                </a:lnTo>
                <a:lnTo>
                  <a:pt x="86" y="40"/>
                </a:lnTo>
                <a:lnTo>
                  <a:pt x="76" y="76"/>
                </a:lnTo>
                <a:lnTo>
                  <a:pt x="38" y="85"/>
                </a:lnTo>
                <a:lnTo>
                  <a:pt x="2" y="49"/>
                </a:lnTo>
                <a:lnTo>
                  <a:pt x="2" y="49"/>
                </a:lnTo>
                <a:lnTo>
                  <a:pt x="0" y="56"/>
                </a:lnTo>
                <a:lnTo>
                  <a:pt x="0" y="65"/>
                </a:lnTo>
                <a:lnTo>
                  <a:pt x="0" y="74"/>
                </a:lnTo>
                <a:lnTo>
                  <a:pt x="2" y="82"/>
                </a:lnTo>
                <a:lnTo>
                  <a:pt x="4" y="91"/>
                </a:lnTo>
                <a:lnTo>
                  <a:pt x="8" y="98"/>
                </a:lnTo>
                <a:lnTo>
                  <a:pt x="13" y="105"/>
                </a:lnTo>
                <a:lnTo>
                  <a:pt x="18" y="112"/>
                </a:lnTo>
                <a:lnTo>
                  <a:pt x="18" y="112"/>
                </a:lnTo>
                <a:lnTo>
                  <a:pt x="26" y="118"/>
                </a:lnTo>
                <a:lnTo>
                  <a:pt x="35" y="123"/>
                </a:lnTo>
                <a:lnTo>
                  <a:pt x="42" y="127"/>
                </a:lnTo>
                <a:lnTo>
                  <a:pt x="51" y="129"/>
                </a:lnTo>
                <a:lnTo>
                  <a:pt x="60" y="131"/>
                </a:lnTo>
                <a:lnTo>
                  <a:pt x="69" y="131"/>
                </a:lnTo>
                <a:lnTo>
                  <a:pt x="76" y="131"/>
                </a:lnTo>
                <a:lnTo>
                  <a:pt x="86" y="129"/>
                </a:lnTo>
                <a:lnTo>
                  <a:pt x="86" y="129"/>
                </a:lnTo>
                <a:lnTo>
                  <a:pt x="140" y="181"/>
                </a:lnTo>
                <a:lnTo>
                  <a:pt x="89" y="234"/>
                </a:lnTo>
                <a:lnTo>
                  <a:pt x="86" y="230"/>
                </a:lnTo>
                <a:lnTo>
                  <a:pt x="71" y="243"/>
                </a:lnTo>
                <a:lnTo>
                  <a:pt x="47" y="281"/>
                </a:lnTo>
                <a:lnTo>
                  <a:pt x="53" y="286"/>
                </a:lnTo>
                <a:lnTo>
                  <a:pt x="91" y="263"/>
                </a:lnTo>
                <a:lnTo>
                  <a:pt x="104" y="248"/>
                </a:lnTo>
                <a:lnTo>
                  <a:pt x="100" y="245"/>
                </a:lnTo>
                <a:lnTo>
                  <a:pt x="153" y="194"/>
                </a:lnTo>
                <a:lnTo>
                  <a:pt x="240" y="281"/>
                </a:lnTo>
                <a:lnTo>
                  <a:pt x="240" y="281"/>
                </a:lnTo>
                <a:lnTo>
                  <a:pt x="245" y="285"/>
                </a:lnTo>
                <a:lnTo>
                  <a:pt x="250" y="288"/>
                </a:lnTo>
                <a:lnTo>
                  <a:pt x="256" y="290"/>
                </a:lnTo>
                <a:lnTo>
                  <a:pt x="261" y="290"/>
                </a:lnTo>
                <a:lnTo>
                  <a:pt x="261" y="290"/>
                </a:lnTo>
                <a:lnTo>
                  <a:pt x="267" y="290"/>
                </a:lnTo>
                <a:lnTo>
                  <a:pt x="272" y="288"/>
                </a:lnTo>
                <a:lnTo>
                  <a:pt x="278" y="285"/>
                </a:lnTo>
                <a:lnTo>
                  <a:pt x="283" y="281"/>
                </a:lnTo>
                <a:lnTo>
                  <a:pt x="283" y="281"/>
                </a:lnTo>
                <a:lnTo>
                  <a:pt x="287" y="277"/>
                </a:lnTo>
                <a:lnTo>
                  <a:pt x="290" y="272"/>
                </a:lnTo>
                <a:lnTo>
                  <a:pt x="292" y="265"/>
                </a:lnTo>
                <a:lnTo>
                  <a:pt x="292" y="259"/>
                </a:lnTo>
                <a:lnTo>
                  <a:pt x="292" y="254"/>
                </a:lnTo>
                <a:lnTo>
                  <a:pt x="290" y="248"/>
                </a:lnTo>
                <a:lnTo>
                  <a:pt x="287" y="243"/>
                </a:lnTo>
                <a:lnTo>
                  <a:pt x="283" y="237"/>
                </a:lnTo>
                <a:lnTo>
                  <a:pt x="196" y="150"/>
                </a:lnTo>
                <a:lnTo>
                  <a:pt x="212" y="134"/>
                </a:lnTo>
                <a:lnTo>
                  <a:pt x="220" y="141"/>
                </a:lnTo>
                <a:lnTo>
                  <a:pt x="220" y="141"/>
                </a:lnTo>
                <a:lnTo>
                  <a:pt x="229" y="136"/>
                </a:lnTo>
                <a:lnTo>
                  <a:pt x="240" y="136"/>
                </a:lnTo>
                <a:lnTo>
                  <a:pt x="314" y="62"/>
                </a:lnTo>
                <a:lnTo>
                  <a:pt x="314" y="60"/>
                </a:lnTo>
                <a:lnTo>
                  <a:pt x="314" y="60"/>
                </a:lnTo>
                <a:lnTo>
                  <a:pt x="314" y="60"/>
                </a:lnTo>
                <a:lnTo>
                  <a:pt x="316" y="56"/>
                </a:lnTo>
                <a:lnTo>
                  <a:pt x="318" y="54"/>
                </a:lnTo>
                <a:lnTo>
                  <a:pt x="318" y="54"/>
                </a:lnTo>
                <a:lnTo>
                  <a:pt x="321" y="53"/>
                </a:lnTo>
                <a:lnTo>
                  <a:pt x="325" y="51"/>
                </a:lnTo>
                <a:lnTo>
                  <a:pt x="325" y="51"/>
                </a:lnTo>
                <a:lnTo>
                  <a:pt x="328" y="47"/>
                </a:lnTo>
                <a:lnTo>
                  <a:pt x="328" y="44"/>
                </a:lnTo>
                <a:lnTo>
                  <a:pt x="328" y="40"/>
                </a:lnTo>
                <a:lnTo>
                  <a:pt x="325" y="36"/>
                </a:lnTo>
                <a:lnTo>
                  <a:pt x="325" y="36"/>
                </a:lnTo>
                <a:close/>
                <a:moveTo>
                  <a:pt x="263" y="252"/>
                </a:moveTo>
                <a:lnTo>
                  <a:pt x="263" y="252"/>
                </a:lnTo>
                <a:lnTo>
                  <a:pt x="269" y="254"/>
                </a:lnTo>
                <a:lnTo>
                  <a:pt x="272" y="256"/>
                </a:lnTo>
                <a:lnTo>
                  <a:pt x="276" y="259"/>
                </a:lnTo>
                <a:lnTo>
                  <a:pt x="276" y="265"/>
                </a:lnTo>
                <a:lnTo>
                  <a:pt x="276" y="265"/>
                </a:lnTo>
                <a:lnTo>
                  <a:pt x="276" y="268"/>
                </a:lnTo>
                <a:lnTo>
                  <a:pt x="272" y="272"/>
                </a:lnTo>
                <a:lnTo>
                  <a:pt x="269" y="276"/>
                </a:lnTo>
                <a:lnTo>
                  <a:pt x="263" y="276"/>
                </a:lnTo>
                <a:lnTo>
                  <a:pt x="263" y="276"/>
                </a:lnTo>
                <a:lnTo>
                  <a:pt x="260" y="276"/>
                </a:lnTo>
                <a:lnTo>
                  <a:pt x="256" y="272"/>
                </a:lnTo>
                <a:lnTo>
                  <a:pt x="252" y="268"/>
                </a:lnTo>
                <a:lnTo>
                  <a:pt x="252" y="265"/>
                </a:lnTo>
                <a:lnTo>
                  <a:pt x="252" y="265"/>
                </a:lnTo>
                <a:lnTo>
                  <a:pt x="252" y="259"/>
                </a:lnTo>
                <a:lnTo>
                  <a:pt x="256" y="256"/>
                </a:lnTo>
                <a:lnTo>
                  <a:pt x="260" y="254"/>
                </a:lnTo>
                <a:lnTo>
                  <a:pt x="263" y="252"/>
                </a:lnTo>
                <a:lnTo>
                  <a:pt x="263" y="252"/>
                </a:lnTo>
                <a:close/>
                <a:moveTo>
                  <a:pt x="221" y="98"/>
                </a:moveTo>
                <a:lnTo>
                  <a:pt x="216" y="92"/>
                </a:lnTo>
                <a:lnTo>
                  <a:pt x="272" y="36"/>
                </a:lnTo>
                <a:lnTo>
                  <a:pt x="278" y="42"/>
                </a:lnTo>
                <a:lnTo>
                  <a:pt x="221" y="98"/>
                </a:lnTo>
                <a:close/>
                <a:moveTo>
                  <a:pt x="240" y="116"/>
                </a:moveTo>
                <a:lnTo>
                  <a:pt x="234" y="111"/>
                </a:lnTo>
                <a:lnTo>
                  <a:pt x="290" y="54"/>
                </a:lnTo>
                <a:lnTo>
                  <a:pt x="296" y="60"/>
                </a:lnTo>
                <a:lnTo>
                  <a:pt x="240" y="116"/>
                </a:lnTo>
                <a:close/>
              </a:path>
            </a:pathLst>
          </a:custGeom>
          <a:solidFill>
            <a:srgbClr val="222C46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1219170">
              <a:defRPr/>
            </a:pPr>
            <a:endParaRPr lang="en-US" sz="2400" kern="0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8" name="Freeform 143"/>
          <p:cNvSpPr>
            <a:spLocks noEditPoints="1"/>
          </p:cNvSpPr>
          <p:nvPr/>
        </p:nvSpPr>
        <p:spPr bwMode="auto">
          <a:xfrm>
            <a:off x="10236978" y="2660473"/>
            <a:ext cx="699367" cy="714995"/>
          </a:xfrm>
          <a:custGeom>
            <a:avLst/>
            <a:gdLst>
              <a:gd name="T0" fmla="*/ 203 w 360"/>
              <a:gd name="T1" fmla="*/ 271 h 368"/>
              <a:gd name="T2" fmla="*/ 261 w 360"/>
              <a:gd name="T3" fmla="*/ 202 h 368"/>
              <a:gd name="T4" fmla="*/ 360 w 360"/>
              <a:gd name="T5" fmla="*/ 51 h 368"/>
              <a:gd name="T6" fmla="*/ 346 w 360"/>
              <a:gd name="T7" fmla="*/ 37 h 368"/>
              <a:gd name="T8" fmla="*/ 277 w 360"/>
              <a:gd name="T9" fmla="*/ 37 h 368"/>
              <a:gd name="T10" fmla="*/ 180 w 360"/>
              <a:gd name="T11" fmla="*/ 0 h 368"/>
              <a:gd name="T12" fmla="*/ 83 w 360"/>
              <a:gd name="T13" fmla="*/ 37 h 368"/>
              <a:gd name="T14" fmla="*/ 14 w 360"/>
              <a:gd name="T15" fmla="*/ 37 h 368"/>
              <a:gd name="T16" fmla="*/ 0 w 360"/>
              <a:gd name="T17" fmla="*/ 51 h 368"/>
              <a:gd name="T18" fmla="*/ 98 w 360"/>
              <a:gd name="T19" fmla="*/ 202 h 368"/>
              <a:gd name="T20" fmla="*/ 156 w 360"/>
              <a:gd name="T21" fmla="*/ 271 h 368"/>
              <a:gd name="T22" fmla="*/ 156 w 360"/>
              <a:gd name="T23" fmla="*/ 297 h 368"/>
              <a:gd name="T24" fmla="*/ 91 w 360"/>
              <a:gd name="T25" fmla="*/ 332 h 368"/>
              <a:gd name="T26" fmla="*/ 180 w 360"/>
              <a:gd name="T27" fmla="*/ 368 h 368"/>
              <a:gd name="T28" fmla="*/ 269 w 360"/>
              <a:gd name="T29" fmla="*/ 332 h 368"/>
              <a:gd name="T30" fmla="*/ 203 w 360"/>
              <a:gd name="T31" fmla="*/ 297 h 368"/>
              <a:gd name="T32" fmla="*/ 203 w 360"/>
              <a:gd name="T33" fmla="*/ 271 h 368"/>
              <a:gd name="T34" fmla="*/ 259 w 360"/>
              <a:gd name="T35" fmla="*/ 170 h 368"/>
              <a:gd name="T36" fmla="*/ 281 w 360"/>
              <a:gd name="T37" fmla="*/ 65 h 368"/>
              <a:gd name="T38" fmla="*/ 331 w 360"/>
              <a:gd name="T39" fmla="*/ 65 h 368"/>
              <a:gd name="T40" fmla="*/ 259 w 360"/>
              <a:gd name="T41" fmla="*/ 170 h 368"/>
              <a:gd name="T42" fmla="*/ 180 w 360"/>
              <a:gd name="T43" fmla="*/ 24 h 368"/>
              <a:gd name="T44" fmla="*/ 256 w 360"/>
              <a:gd name="T45" fmla="*/ 55 h 368"/>
              <a:gd name="T46" fmla="*/ 180 w 360"/>
              <a:gd name="T47" fmla="*/ 86 h 368"/>
              <a:gd name="T48" fmla="*/ 104 w 360"/>
              <a:gd name="T49" fmla="*/ 55 h 368"/>
              <a:gd name="T50" fmla="*/ 180 w 360"/>
              <a:gd name="T51" fmla="*/ 24 h 368"/>
              <a:gd name="T52" fmla="*/ 29 w 360"/>
              <a:gd name="T53" fmla="*/ 65 h 368"/>
              <a:gd name="T54" fmla="*/ 79 w 360"/>
              <a:gd name="T55" fmla="*/ 65 h 368"/>
              <a:gd name="T56" fmla="*/ 101 w 360"/>
              <a:gd name="T57" fmla="*/ 170 h 368"/>
              <a:gd name="T58" fmla="*/ 29 w 360"/>
              <a:gd name="T59" fmla="*/ 65 h 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360" h="368">
                <a:moveTo>
                  <a:pt x="203" y="271"/>
                </a:moveTo>
                <a:cubicBezTo>
                  <a:pt x="203" y="242"/>
                  <a:pt x="225" y="226"/>
                  <a:pt x="261" y="202"/>
                </a:cubicBezTo>
                <a:cubicBezTo>
                  <a:pt x="305" y="173"/>
                  <a:pt x="360" y="137"/>
                  <a:pt x="360" y="51"/>
                </a:cubicBezTo>
                <a:cubicBezTo>
                  <a:pt x="360" y="43"/>
                  <a:pt x="353" y="37"/>
                  <a:pt x="346" y="37"/>
                </a:cubicBezTo>
                <a:cubicBezTo>
                  <a:pt x="277" y="37"/>
                  <a:pt x="277" y="37"/>
                  <a:pt x="277" y="37"/>
                </a:cubicBezTo>
                <a:cubicBezTo>
                  <a:pt x="267" y="19"/>
                  <a:pt x="238" y="0"/>
                  <a:pt x="180" y="0"/>
                </a:cubicBezTo>
                <a:cubicBezTo>
                  <a:pt x="121" y="0"/>
                  <a:pt x="92" y="19"/>
                  <a:pt x="83" y="37"/>
                </a:cubicBezTo>
                <a:cubicBezTo>
                  <a:pt x="14" y="37"/>
                  <a:pt x="14" y="37"/>
                  <a:pt x="14" y="37"/>
                </a:cubicBezTo>
                <a:cubicBezTo>
                  <a:pt x="6" y="37"/>
                  <a:pt x="0" y="43"/>
                  <a:pt x="0" y="51"/>
                </a:cubicBezTo>
                <a:cubicBezTo>
                  <a:pt x="0" y="137"/>
                  <a:pt x="54" y="173"/>
                  <a:pt x="98" y="202"/>
                </a:cubicBezTo>
                <a:cubicBezTo>
                  <a:pt x="134" y="226"/>
                  <a:pt x="156" y="242"/>
                  <a:pt x="156" y="271"/>
                </a:cubicBezTo>
                <a:cubicBezTo>
                  <a:pt x="156" y="297"/>
                  <a:pt x="156" y="297"/>
                  <a:pt x="156" y="297"/>
                </a:cubicBezTo>
                <a:cubicBezTo>
                  <a:pt x="118" y="301"/>
                  <a:pt x="91" y="315"/>
                  <a:pt x="91" y="332"/>
                </a:cubicBezTo>
                <a:cubicBezTo>
                  <a:pt x="91" y="352"/>
                  <a:pt x="131" y="368"/>
                  <a:pt x="180" y="368"/>
                </a:cubicBezTo>
                <a:cubicBezTo>
                  <a:pt x="229" y="368"/>
                  <a:pt x="269" y="352"/>
                  <a:pt x="269" y="332"/>
                </a:cubicBezTo>
                <a:cubicBezTo>
                  <a:pt x="269" y="315"/>
                  <a:pt x="241" y="301"/>
                  <a:pt x="203" y="297"/>
                </a:cubicBezTo>
                <a:lnTo>
                  <a:pt x="203" y="271"/>
                </a:lnTo>
                <a:close/>
                <a:moveTo>
                  <a:pt x="259" y="170"/>
                </a:moveTo>
                <a:cubicBezTo>
                  <a:pt x="270" y="146"/>
                  <a:pt x="279" y="113"/>
                  <a:pt x="281" y="65"/>
                </a:cubicBezTo>
                <a:cubicBezTo>
                  <a:pt x="331" y="65"/>
                  <a:pt x="331" y="65"/>
                  <a:pt x="331" y="65"/>
                </a:cubicBezTo>
                <a:cubicBezTo>
                  <a:pt x="326" y="119"/>
                  <a:pt x="294" y="146"/>
                  <a:pt x="259" y="170"/>
                </a:cubicBezTo>
                <a:close/>
                <a:moveTo>
                  <a:pt x="180" y="24"/>
                </a:moveTo>
                <a:cubicBezTo>
                  <a:pt x="234" y="24"/>
                  <a:pt x="256" y="47"/>
                  <a:pt x="256" y="55"/>
                </a:cubicBezTo>
                <a:cubicBezTo>
                  <a:pt x="256" y="63"/>
                  <a:pt x="234" y="86"/>
                  <a:pt x="180" y="86"/>
                </a:cubicBezTo>
                <a:cubicBezTo>
                  <a:pt x="125" y="86"/>
                  <a:pt x="104" y="63"/>
                  <a:pt x="104" y="55"/>
                </a:cubicBezTo>
                <a:cubicBezTo>
                  <a:pt x="104" y="47"/>
                  <a:pt x="125" y="24"/>
                  <a:pt x="180" y="24"/>
                </a:cubicBezTo>
                <a:close/>
                <a:moveTo>
                  <a:pt x="29" y="65"/>
                </a:moveTo>
                <a:cubicBezTo>
                  <a:pt x="79" y="65"/>
                  <a:pt x="79" y="65"/>
                  <a:pt x="79" y="65"/>
                </a:cubicBezTo>
                <a:cubicBezTo>
                  <a:pt x="80" y="113"/>
                  <a:pt x="89" y="146"/>
                  <a:pt x="101" y="170"/>
                </a:cubicBezTo>
                <a:cubicBezTo>
                  <a:pt x="66" y="146"/>
                  <a:pt x="33" y="119"/>
                  <a:pt x="29" y="65"/>
                </a:cubicBezTo>
                <a:close/>
              </a:path>
            </a:pathLst>
          </a:custGeom>
          <a:solidFill>
            <a:srgbClr val="222C46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1219170">
              <a:defRPr/>
            </a:pPr>
            <a:endParaRPr lang="en-US" sz="2400" kern="0" dirty="0">
              <a:solidFill>
                <a:srgbClr val="000000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13997434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2"/>
          <p:cNvGrpSpPr/>
          <p:nvPr/>
        </p:nvGrpSpPr>
        <p:grpSpPr>
          <a:xfrm flipV="1">
            <a:off x="0" y="6741885"/>
            <a:ext cx="12192000" cy="116115"/>
            <a:chOff x="1239791" y="3373704"/>
            <a:chExt cx="5327375" cy="56535"/>
          </a:xfrm>
        </p:grpSpPr>
        <p:sp>
          <p:nvSpPr>
            <p:cNvPr id="5" name="矩形 4"/>
            <p:cNvSpPr/>
            <p:nvPr/>
          </p:nvSpPr>
          <p:spPr>
            <a:xfrm>
              <a:off x="1239791" y="3373704"/>
              <a:ext cx="1068443" cy="56535"/>
            </a:xfrm>
            <a:prstGeom prst="rect">
              <a:avLst/>
            </a:prstGeom>
            <a:solidFill>
              <a:srgbClr val="D8D8D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2400" kern="0">
                <a:solidFill>
                  <a:prstClr val="white"/>
                </a:solidFill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5498723" y="3373704"/>
              <a:ext cx="1068443" cy="56535"/>
            </a:xfrm>
            <a:prstGeom prst="rect">
              <a:avLst/>
            </a:prstGeom>
            <a:solidFill>
              <a:srgbClr val="D8D8D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2400" kern="0">
                <a:solidFill>
                  <a:prstClr val="white"/>
                </a:solidFill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2305265" y="3373704"/>
              <a:ext cx="1068443" cy="56535"/>
            </a:xfrm>
            <a:prstGeom prst="rect">
              <a:avLst/>
            </a:prstGeom>
            <a:solidFill>
              <a:srgbClr val="222C4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2400" kern="0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4433247" y="3373704"/>
              <a:ext cx="1068443" cy="56535"/>
            </a:xfrm>
            <a:prstGeom prst="rect">
              <a:avLst/>
            </a:prstGeom>
            <a:solidFill>
              <a:srgbClr val="222C4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2400" kern="0">
                <a:solidFill>
                  <a:prstClr val="white"/>
                </a:solidFill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3370741" y="3373704"/>
              <a:ext cx="1068443" cy="56535"/>
            </a:xfrm>
            <a:prstGeom prst="rect">
              <a:avLst/>
            </a:prstGeom>
            <a:solidFill>
              <a:srgbClr val="D8D8D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2400" kern="0">
                <a:solidFill>
                  <a:prstClr val="white"/>
                </a:solidFill>
              </a:endParaRPr>
            </a:p>
          </p:txBody>
        </p:sp>
      </p:grpSp>
      <p:sp>
        <p:nvSpPr>
          <p:cNvPr id="10" name="页外连接符 9"/>
          <p:cNvSpPr/>
          <p:nvPr/>
        </p:nvSpPr>
        <p:spPr>
          <a:xfrm>
            <a:off x="449451" y="0"/>
            <a:ext cx="592474" cy="945397"/>
          </a:xfrm>
          <a:prstGeom prst="flowChartOffpageConnector">
            <a:avLst/>
          </a:prstGeom>
          <a:solidFill>
            <a:srgbClr val="222C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kumimoji="1" lang="en-US" altLang="zh-CN">
                <a:latin typeface="Microsoft YaHei" charset="-122"/>
                <a:ea typeface="Microsoft YaHei" charset="-122"/>
                <a:cs typeface="Microsoft YaHei" charset="-122"/>
              </a:rPr>
              <a:t>Title</a:t>
            </a:r>
            <a:endParaRPr kumimoji="1" lang="zh-CN" altLang="en-US" dirty="0"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grpSp>
        <p:nvGrpSpPr>
          <p:cNvPr id="13" name="그룹 8"/>
          <p:cNvGrpSpPr/>
          <p:nvPr/>
        </p:nvGrpSpPr>
        <p:grpSpPr>
          <a:xfrm>
            <a:off x="745688" y="293914"/>
            <a:ext cx="5094629" cy="6079521"/>
            <a:chOff x="729148" y="1824038"/>
            <a:chExt cx="4144963" cy="4138613"/>
          </a:xfrm>
        </p:grpSpPr>
        <p:sp>
          <p:nvSpPr>
            <p:cNvPr id="14" name="Freeform 5"/>
            <p:cNvSpPr/>
            <p:nvPr/>
          </p:nvSpPr>
          <p:spPr bwMode="auto">
            <a:xfrm>
              <a:off x="1416536" y="4008120"/>
              <a:ext cx="2768600" cy="577850"/>
            </a:xfrm>
            <a:custGeom>
              <a:avLst/>
              <a:gdLst>
                <a:gd name="T0" fmla="*/ 0 w 1744"/>
                <a:gd name="T1" fmla="*/ 364 h 364"/>
                <a:gd name="T2" fmla="*/ 1744 w 1744"/>
                <a:gd name="T3" fmla="*/ 364 h 364"/>
                <a:gd name="T4" fmla="*/ 1563 w 1744"/>
                <a:gd name="T5" fmla="*/ 0 h 364"/>
                <a:gd name="T6" fmla="*/ 183 w 1744"/>
                <a:gd name="T7" fmla="*/ 0 h 364"/>
                <a:gd name="T8" fmla="*/ 0 w 1744"/>
                <a:gd name="T9" fmla="*/ 364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4" h="364">
                  <a:moveTo>
                    <a:pt x="0" y="364"/>
                  </a:moveTo>
                  <a:lnTo>
                    <a:pt x="1744" y="364"/>
                  </a:lnTo>
                  <a:lnTo>
                    <a:pt x="1563" y="0"/>
                  </a:lnTo>
                  <a:lnTo>
                    <a:pt x="183" y="0"/>
                  </a:lnTo>
                  <a:lnTo>
                    <a:pt x="0" y="364"/>
                  </a:lnTo>
                  <a:close/>
                </a:path>
              </a:pathLst>
            </a:custGeom>
            <a:solidFill>
              <a:srgbClr val="222D47"/>
            </a:solidFill>
            <a:ln w="19050">
              <a:noFill/>
              <a:prstDash val="solid"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ko-KR" altLang="en-US" sz="2400"/>
            </a:p>
          </p:txBody>
        </p:sp>
        <p:sp>
          <p:nvSpPr>
            <p:cNvPr id="15" name="Freeform 6"/>
            <p:cNvSpPr/>
            <p:nvPr/>
          </p:nvSpPr>
          <p:spPr bwMode="auto">
            <a:xfrm>
              <a:off x="1738798" y="3367405"/>
              <a:ext cx="2124075" cy="576263"/>
            </a:xfrm>
            <a:custGeom>
              <a:avLst/>
              <a:gdLst>
                <a:gd name="T0" fmla="*/ 17 w 1338"/>
                <a:gd name="T1" fmla="*/ 332 h 363"/>
                <a:gd name="T2" fmla="*/ 0 w 1338"/>
                <a:gd name="T3" fmla="*/ 363 h 363"/>
                <a:gd name="T4" fmla="*/ 1338 w 1338"/>
                <a:gd name="T5" fmla="*/ 363 h 363"/>
                <a:gd name="T6" fmla="*/ 1322 w 1338"/>
                <a:gd name="T7" fmla="*/ 332 h 363"/>
                <a:gd name="T8" fmla="*/ 1157 w 1338"/>
                <a:gd name="T9" fmla="*/ 0 h 363"/>
                <a:gd name="T10" fmla="*/ 182 w 1338"/>
                <a:gd name="T11" fmla="*/ 0 h 363"/>
                <a:gd name="T12" fmla="*/ 17 w 1338"/>
                <a:gd name="T13" fmla="*/ 332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38" h="363">
                  <a:moveTo>
                    <a:pt x="17" y="332"/>
                  </a:moveTo>
                  <a:lnTo>
                    <a:pt x="0" y="363"/>
                  </a:lnTo>
                  <a:lnTo>
                    <a:pt x="1338" y="363"/>
                  </a:lnTo>
                  <a:lnTo>
                    <a:pt x="1322" y="332"/>
                  </a:lnTo>
                  <a:lnTo>
                    <a:pt x="1157" y="0"/>
                  </a:lnTo>
                  <a:lnTo>
                    <a:pt x="182" y="0"/>
                  </a:lnTo>
                  <a:lnTo>
                    <a:pt x="17" y="332"/>
                  </a:lnTo>
                  <a:close/>
                </a:path>
              </a:pathLst>
            </a:custGeom>
            <a:ln w="12700">
              <a:solidFill>
                <a:srgbClr val="222D47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vert="horz" wrap="square" lIns="121920" tIns="60960" rIns="121920" bIns="60960" numCol="1" anchor="t" anchorCtr="0" compatLnSpc="1"/>
            <a:lstStyle/>
            <a:p>
              <a:endParaRPr lang="ko-KR" altLang="en-US" sz="2400"/>
            </a:p>
          </p:txBody>
        </p:sp>
        <p:sp>
          <p:nvSpPr>
            <p:cNvPr id="16" name="Freeform 7"/>
            <p:cNvSpPr/>
            <p:nvPr/>
          </p:nvSpPr>
          <p:spPr bwMode="auto">
            <a:xfrm>
              <a:off x="1097448" y="4650422"/>
              <a:ext cx="3408363" cy="576263"/>
            </a:xfrm>
            <a:custGeom>
              <a:avLst/>
              <a:gdLst>
                <a:gd name="T0" fmla="*/ 0 w 2147"/>
                <a:gd name="T1" fmla="*/ 363 h 363"/>
                <a:gd name="T2" fmla="*/ 2147 w 2147"/>
                <a:gd name="T3" fmla="*/ 363 h 363"/>
                <a:gd name="T4" fmla="*/ 1965 w 2147"/>
                <a:gd name="T5" fmla="*/ 0 h 363"/>
                <a:gd name="T6" fmla="*/ 182 w 2147"/>
                <a:gd name="T7" fmla="*/ 0 h 363"/>
                <a:gd name="T8" fmla="*/ 0 w 2147"/>
                <a:gd name="T9" fmla="*/ 363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47" h="363">
                  <a:moveTo>
                    <a:pt x="0" y="363"/>
                  </a:moveTo>
                  <a:lnTo>
                    <a:pt x="2147" y="363"/>
                  </a:lnTo>
                  <a:lnTo>
                    <a:pt x="1965" y="0"/>
                  </a:lnTo>
                  <a:lnTo>
                    <a:pt x="182" y="0"/>
                  </a:lnTo>
                  <a:lnTo>
                    <a:pt x="0" y="363"/>
                  </a:lnTo>
                  <a:close/>
                </a:path>
              </a:pathLst>
            </a:custGeom>
            <a:solidFill>
              <a:srgbClr val="222D47"/>
            </a:solidFill>
            <a:ln w="19050">
              <a:noFill/>
              <a:prstDash val="solid"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ko-KR" altLang="en-US" sz="2400"/>
            </a:p>
          </p:txBody>
        </p:sp>
        <p:sp>
          <p:nvSpPr>
            <p:cNvPr id="17" name="Freeform 8"/>
            <p:cNvSpPr/>
            <p:nvPr/>
          </p:nvSpPr>
          <p:spPr bwMode="auto">
            <a:xfrm>
              <a:off x="729148" y="5291138"/>
              <a:ext cx="4144963" cy="671513"/>
            </a:xfrm>
            <a:custGeom>
              <a:avLst/>
              <a:gdLst>
                <a:gd name="T0" fmla="*/ 0 w 2611"/>
                <a:gd name="T1" fmla="*/ 423 h 423"/>
                <a:gd name="T2" fmla="*/ 1306 w 2611"/>
                <a:gd name="T3" fmla="*/ 423 h 423"/>
                <a:gd name="T4" fmla="*/ 2611 w 2611"/>
                <a:gd name="T5" fmla="*/ 423 h 423"/>
                <a:gd name="T6" fmla="*/ 2400 w 2611"/>
                <a:gd name="T7" fmla="*/ 0 h 423"/>
                <a:gd name="T8" fmla="*/ 211 w 2611"/>
                <a:gd name="T9" fmla="*/ 0 h 423"/>
                <a:gd name="T10" fmla="*/ 0 w 2611"/>
                <a:gd name="T11" fmla="*/ 423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11" h="423">
                  <a:moveTo>
                    <a:pt x="0" y="423"/>
                  </a:moveTo>
                  <a:lnTo>
                    <a:pt x="1306" y="423"/>
                  </a:lnTo>
                  <a:lnTo>
                    <a:pt x="2611" y="423"/>
                  </a:lnTo>
                  <a:lnTo>
                    <a:pt x="2400" y="0"/>
                  </a:lnTo>
                  <a:lnTo>
                    <a:pt x="211" y="0"/>
                  </a:lnTo>
                  <a:lnTo>
                    <a:pt x="0" y="423"/>
                  </a:lnTo>
                  <a:close/>
                </a:path>
              </a:pathLst>
            </a:custGeom>
            <a:ln w="12700">
              <a:solidFill>
                <a:srgbClr val="222D47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vert="horz" wrap="square" lIns="121920" tIns="60960" rIns="121920" bIns="60960" numCol="1" anchor="t" anchorCtr="0" compatLnSpc="1"/>
            <a:lstStyle/>
            <a:p>
              <a:endParaRPr lang="ko-KR" altLang="en-US" sz="2400"/>
            </a:p>
          </p:txBody>
        </p:sp>
        <p:sp>
          <p:nvSpPr>
            <p:cNvPr id="18" name="Freeform 9"/>
            <p:cNvSpPr/>
            <p:nvPr/>
          </p:nvSpPr>
          <p:spPr bwMode="auto">
            <a:xfrm>
              <a:off x="2381736" y="1824038"/>
              <a:ext cx="839788" cy="836613"/>
            </a:xfrm>
            <a:custGeom>
              <a:avLst/>
              <a:gdLst>
                <a:gd name="T0" fmla="*/ 265 w 529"/>
                <a:gd name="T1" fmla="*/ 0 h 527"/>
                <a:gd name="T2" fmla="*/ 0 w 529"/>
                <a:gd name="T3" fmla="*/ 527 h 527"/>
                <a:gd name="T4" fmla="*/ 529 w 529"/>
                <a:gd name="T5" fmla="*/ 527 h 527"/>
                <a:gd name="T6" fmla="*/ 265 w 529"/>
                <a:gd name="T7" fmla="*/ 0 h 5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9" h="527">
                  <a:moveTo>
                    <a:pt x="265" y="0"/>
                  </a:moveTo>
                  <a:lnTo>
                    <a:pt x="0" y="527"/>
                  </a:lnTo>
                  <a:lnTo>
                    <a:pt x="529" y="527"/>
                  </a:lnTo>
                  <a:lnTo>
                    <a:pt x="265" y="0"/>
                  </a:lnTo>
                  <a:close/>
                </a:path>
              </a:pathLst>
            </a:custGeom>
            <a:ln w="12700">
              <a:solidFill>
                <a:srgbClr val="222D47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vert="horz" wrap="square" lIns="121920" tIns="60960" rIns="121920" bIns="60960" numCol="1" anchor="t" anchorCtr="0" compatLnSpc="1"/>
            <a:lstStyle/>
            <a:p>
              <a:endParaRPr lang="ko-KR" altLang="en-US" sz="2400"/>
            </a:p>
          </p:txBody>
        </p:sp>
        <p:sp>
          <p:nvSpPr>
            <p:cNvPr id="19" name="Freeform 10"/>
            <p:cNvSpPr/>
            <p:nvPr/>
          </p:nvSpPr>
          <p:spPr bwMode="auto">
            <a:xfrm>
              <a:off x="2061061" y="2725103"/>
              <a:ext cx="1482725" cy="577850"/>
            </a:xfrm>
            <a:custGeom>
              <a:avLst/>
              <a:gdLst>
                <a:gd name="T0" fmla="*/ 182 w 934"/>
                <a:gd name="T1" fmla="*/ 0 h 364"/>
                <a:gd name="T2" fmla="*/ 0 w 934"/>
                <a:gd name="T3" fmla="*/ 364 h 364"/>
                <a:gd name="T4" fmla="*/ 934 w 934"/>
                <a:gd name="T5" fmla="*/ 364 h 364"/>
                <a:gd name="T6" fmla="*/ 751 w 934"/>
                <a:gd name="T7" fmla="*/ 0 h 364"/>
                <a:gd name="T8" fmla="*/ 182 w 934"/>
                <a:gd name="T9" fmla="*/ 0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4" h="364">
                  <a:moveTo>
                    <a:pt x="182" y="0"/>
                  </a:moveTo>
                  <a:lnTo>
                    <a:pt x="0" y="364"/>
                  </a:lnTo>
                  <a:lnTo>
                    <a:pt x="934" y="364"/>
                  </a:lnTo>
                  <a:lnTo>
                    <a:pt x="751" y="0"/>
                  </a:lnTo>
                  <a:lnTo>
                    <a:pt x="182" y="0"/>
                  </a:lnTo>
                  <a:close/>
                </a:path>
              </a:pathLst>
            </a:custGeom>
            <a:ln w="12700">
              <a:solidFill>
                <a:srgbClr val="222D47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vert="horz" wrap="square" lIns="121920" tIns="60960" rIns="121920" bIns="60960" numCol="1" anchor="t" anchorCtr="0" compatLnSpc="1"/>
            <a:lstStyle/>
            <a:p>
              <a:endParaRPr lang="ko-KR" altLang="en-US" sz="2400"/>
            </a:p>
          </p:txBody>
        </p:sp>
        <p:sp>
          <p:nvSpPr>
            <p:cNvPr id="20" name="Rectangle 3"/>
            <p:cNvSpPr txBox="1">
              <a:spLocks noChangeArrowheads="1"/>
            </p:cNvSpPr>
            <p:nvPr/>
          </p:nvSpPr>
          <p:spPr bwMode="auto">
            <a:xfrm>
              <a:off x="2491256" y="2879738"/>
              <a:ext cx="622334" cy="268581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>
              <a:lvl1pPr marL="342900" indent="-342900" eaLnBrk="0" hangingPunct="0">
                <a:spcBef>
                  <a:spcPct val="20000"/>
                </a:spcBef>
                <a:buFont typeface="Arial" panose="020B0604020202020204" pitchFamily="34" charset="0"/>
                <a:buNone/>
                <a:defRPr lang="en-US" altLang="ko-KR" sz="2000" dirty="0" smtClean="0">
                  <a:latin typeface="Microsoft Sans Serif" panose="020B0604020202020204" pitchFamily="34" charset="0"/>
                  <a:ea typeface="+mj-ea"/>
                  <a:cs typeface="Microsoft Sans Serif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latin typeface="+mn-lt"/>
                  <a:ea typeface="+mn-ea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latin typeface="+mn-lt"/>
                  <a:ea typeface="+mn-ea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latin typeface="+mn-lt"/>
                  <a:ea typeface="+mn-ea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latin typeface="+mn-lt"/>
                  <a:ea typeface="+mn-ea"/>
                </a:defRPr>
              </a:lvl5pPr>
              <a:lvl6pPr marL="25146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6pPr>
              <a:lvl7pPr marL="29718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7pPr>
              <a:lvl8pPr marL="3429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8pPr>
              <a:lvl9pPr marL="38862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9pPr>
            </a:lstStyle>
            <a:p>
              <a:pPr marL="0" indent="0" algn="ctr">
                <a:defRPr/>
              </a:pPr>
              <a:r>
                <a:rPr lang="en-US" sz="1867" b="1">
                  <a:solidFill>
                    <a:srgbClr val="222D47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B</a:t>
              </a:r>
            </a:p>
          </p:txBody>
        </p:sp>
        <p:sp>
          <p:nvSpPr>
            <p:cNvPr id="21" name="Rectangle 3"/>
            <p:cNvSpPr txBox="1">
              <a:spLocks noChangeArrowheads="1"/>
            </p:cNvSpPr>
            <p:nvPr/>
          </p:nvSpPr>
          <p:spPr bwMode="auto">
            <a:xfrm>
              <a:off x="2491256" y="3521247"/>
              <a:ext cx="622334" cy="268581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>
              <a:lvl1pPr marL="342900" indent="-342900" eaLnBrk="0" hangingPunct="0">
                <a:spcBef>
                  <a:spcPct val="20000"/>
                </a:spcBef>
                <a:buFont typeface="Arial" panose="020B0604020202020204" pitchFamily="34" charset="0"/>
                <a:buNone/>
                <a:defRPr lang="en-US" altLang="ko-KR" sz="2000" dirty="0" smtClean="0">
                  <a:latin typeface="Microsoft Sans Serif" panose="020B0604020202020204" pitchFamily="34" charset="0"/>
                  <a:ea typeface="+mj-ea"/>
                  <a:cs typeface="Microsoft Sans Serif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latin typeface="+mn-lt"/>
                  <a:ea typeface="+mn-ea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latin typeface="+mn-lt"/>
                  <a:ea typeface="+mn-ea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latin typeface="+mn-lt"/>
                  <a:ea typeface="+mn-ea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latin typeface="+mn-lt"/>
                  <a:ea typeface="+mn-ea"/>
                </a:defRPr>
              </a:lvl5pPr>
              <a:lvl6pPr marL="25146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6pPr>
              <a:lvl7pPr marL="29718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7pPr>
              <a:lvl8pPr marL="3429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8pPr>
              <a:lvl9pPr marL="38862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9pPr>
            </a:lstStyle>
            <a:p>
              <a:pPr marL="0" indent="0" algn="ctr">
                <a:defRPr/>
              </a:pPr>
              <a:r>
                <a:rPr lang="en-US" sz="1867" b="1">
                  <a:solidFill>
                    <a:srgbClr val="222D47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C</a:t>
              </a:r>
            </a:p>
          </p:txBody>
        </p:sp>
        <p:sp>
          <p:nvSpPr>
            <p:cNvPr id="22" name="Rectangle 3"/>
            <p:cNvSpPr txBox="1">
              <a:spLocks noChangeArrowheads="1"/>
            </p:cNvSpPr>
            <p:nvPr/>
          </p:nvSpPr>
          <p:spPr bwMode="auto">
            <a:xfrm>
              <a:off x="2491256" y="2239984"/>
              <a:ext cx="622334" cy="268581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>
              <a:lvl1pPr marL="342900" indent="-342900" eaLnBrk="0" hangingPunct="0">
                <a:spcBef>
                  <a:spcPct val="20000"/>
                </a:spcBef>
                <a:buFont typeface="Arial" panose="020B0604020202020204" pitchFamily="34" charset="0"/>
                <a:buNone/>
                <a:defRPr lang="en-US" altLang="ko-KR" sz="2000" dirty="0" smtClean="0">
                  <a:latin typeface="Microsoft Sans Serif" panose="020B0604020202020204" pitchFamily="34" charset="0"/>
                  <a:ea typeface="+mj-ea"/>
                  <a:cs typeface="Microsoft Sans Serif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latin typeface="+mn-lt"/>
                  <a:ea typeface="+mn-ea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latin typeface="+mn-lt"/>
                  <a:ea typeface="+mn-ea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latin typeface="+mn-lt"/>
                  <a:ea typeface="+mn-ea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latin typeface="+mn-lt"/>
                  <a:ea typeface="+mn-ea"/>
                </a:defRPr>
              </a:lvl5pPr>
              <a:lvl6pPr marL="25146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6pPr>
              <a:lvl7pPr marL="29718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7pPr>
              <a:lvl8pPr marL="3429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8pPr>
              <a:lvl9pPr marL="38862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9pPr>
            </a:lstStyle>
            <a:p>
              <a:pPr marL="0" indent="0" algn="ctr">
                <a:defRPr/>
              </a:pPr>
              <a:r>
                <a:rPr lang="en-US" sz="1867" b="1">
                  <a:solidFill>
                    <a:srgbClr val="222D47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A</a:t>
              </a:r>
            </a:p>
          </p:txBody>
        </p:sp>
        <p:sp>
          <p:nvSpPr>
            <p:cNvPr id="23" name="Rectangle 3"/>
            <p:cNvSpPr txBox="1">
              <a:spLocks noChangeArrowheads="1"/>
            </p:cNvSpPr>
            <p:nvPr/>
          </p:nvSpPr>
          <p:spPr bwMode="auto">
            <a:xfrm>
              <a:off x="2491256" y="4162754"/>
              <a:ext cx="622334" cy="268581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>
              <a:lvl1pPr marL="342900" indent="-342900" eaLnBrk="0" hangingPunct="0">
                <a:spcBef>
                  <a:spcPct val="20000"/>
                </a:spcBef>
                <a:buFont typeface="Arial" panose="020B0604020202020204" pitchFamily="34" charset="0"/>
                <a:buNone/>
                <a:defRPr lang="en-US" altLang="ko-KR" sz="2000" dirty="0" smtClean="0">
                  <a:latin typeface="Microsoft Sans Serif" panose="020B0604020202020204" pitchFamily="34" charset="0"/>
                  <a:ea typeface="+mj-ea"/>
                  <a:cs typeface="Microsoft Sans Serif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latin typeface="+mn-lt"/>
                  <a:ea typeface="+mn-ea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latin typeface="+mn-lt"/>
                  <a:ea typeface="+mn-ea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latin typeface="+mn-lt"/>
                  <a:ea typeface="+mn-ea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latin typeface="+mn-lt"/>
                  <a:ea typeface="+mn-ea"/>
                </a:defRPr>
              </a:lvl5pPr>
              <a:lvl6pPr marL="25146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6pPr>
              <a:lvl7pPr marL="29718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7pPr>
              <a:lvl8pPr marL="3429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8pPr>
              <a:lvl9pPr marL="38862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9pPr>
            </a:lstStyle>
            <a:p>
              <a:pPr marL="0" indent="0" algn="ctr">
                <a:defRPr/>
              </a:pPr>
              <a:r>
                <a:rPr lang="en-US" sz="1867" b="1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D</a:t>
              </a:r>
            </a:p>
          </p:txBody>
        </p:sp>
        <p:sp>
          <p:nvSpPr>
            <p:cNvPr id="24" name="Rectangle 3"/>
            <p:cNvSpPr txBox="1">
              <a:spLocks noChangeArrowheads="1"/>
            </p:cNvSpPr>
            <p:nvPr/>
          </p:nvSpPr>
          <p:spPr bwMode="auto">
            <a:xfrm>
              <a:off x="2491256" y="4804263"/>
              <a:ext cx="622334" cy="268581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>
              <a:lvl1pPr marL="342900" indent="-342900" eaLnBrk="0" hangingPunct="0">
                <a:spcBef>
                  <a:spcPct val="20000"/>
                </a:spcBef>
                <a:buFont typeface="Arial" panose="020B0604020202020204" pitchFamily="34" charset="0"/>
                <a:buNone/>
                <a:defRPr lang="en-US" altLang="ko-KR" sz="2000" dirty="0" smtClean="0">
                  <a:latin typeface="Microsoft Sans Serif" panose="020B0604020202020204" pitchFamily="34" charset="0"/>
                  <a:ea typeface="+mj-ea"/>
                  <a:cs typeface="Microsoft Sans Serif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latin typeface="+mn-lt"/>
                  <a:ea typeface="+mn-ea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latin typeface="+mn-lt"/>
                  <a:ea typeface="+mn-ea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latin typeface="+mn-lt"/>
                  <a:ea typeface="+mn-ea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latin typeface="+mn-lt"/>
                  <a:ea typeface="+mn-ea"/>
                </a:defRPr>
              </a:lvl5pPr>
              <a:lvl6pPr marL="25146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6pPr>
              <a:lvl7pPr marL="29718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7pPr>
              <a:lvl8pPr marL="3429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8pPr>
              <a:lvl9pPr marL="38862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9pPr>
            </a:lstStyle>
            <a:p>
              <a:pPr marL="0" indent="0" algn="ctr">
                <a:defRPr/>
              </a:pPr>
              <a:r>
                <a:rPr lang="en-US" sz="1867" b="1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E</a:t>
              </a:r>
            </a:p>
          </p:txBody>
        </p:sp>
        <p:sp>
          <p:nvSpPr>
            <p:cNvPr id="25" name="Rectangle 3"/>
            <p:cNvSpPr txBox="1">
              <a:spLocks noChangeArrowheads="1"/>
            </p:cNvSpPr>
            <p:nvPr/>
          </p:nvSpPr>
          <p:spPr bwMode="auto">
            <a:xfrm>
              <a:off x="2491256" y="5492603"/>
              <a:ext cx="622334" cy="268581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>
              <a:lvl1pPr marL="342900" indent="-342900" eaLnBrk="0" hangingPunct="0">
                <a:spcBef>
                  <a:spcPct val="20000"/>
                </a:spcBef>
                <a:buFont typeface="Arial" panose="020B0604020202020204" pitchFamily="34" charset="0"/>
                <a:buNone/>
                <a:defRPr lang="en-US" altLang="ko-KR" sz="2000" dirty="0" smtClean="0">
                  <a:latin typeface="Microsoft Sans Serif" panose="020B0604020202020204" pitchFamily="34" charset="0"/>
                  <a:ea typeface="+mj-ea"/>
                  <a:cs typeface="Microsoft Sans Serif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latin typeface="+mn-lt"/>
                  <a:ea typeface="+mn-ea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latin typeface="+mn-lt"/>
                  <a:ea typeface="+mn-ea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latin typeface="+mn-lt"/>
                  <a:ea typeface="+mn-ea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latin typeface="+mn-lt"/>
                  <a:ea typeface="+mn-ea"/>
                </a:defRPr>
              </a:lvl5pPr>
              <a:lvl6pPr marL="25146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6pPr>
              <a:lvl7pPr marL="29718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7pPr>
              <a:lvl8pPr marL="3429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8pPr>
              <a:lvl9pPr marL="38862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9pPr>
            </a:lstStyle>
            <a:p>
              <a:pPr marL="0" indent="0" algn="ctr">
                <a:defRPr/>
              </a:pPr>
              <a:r>
                <a:rPr lang="en-US" sz="1867" b="1">
                  <a:solidFill>
                    <a:srgbClr val="222D47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F</a:t>
              </a:r>
            </a:p>
          </p:txBody>
        </p:sp>
      </p:grpSp>
      <p:grpSp>
        <p:nvGrpSpPr>
          <p:cNvPr id="3" name="组 2"/>
          <p:cNvGrpSpPr/>
          <p:nvPr/>
        </p:nvGrpSpPr>
        <p:grpSpPr>
          <a:xfrm>
            <a:off x="5423055" y="3122594"/>
            <a:ext cx="2267756" cy="2002749"/>
            <a:chOff x="7607165" y="4049792"/>
            <a:chExt cx="2267756" cy="2002749"/>
          </a:xfrm>
        </p:grpSpPr>
        <p:grpSp>
          <p:nvGrpSpPr>
            <p:cNvPr id="34" name="그룹 12"/>
            <p:cNvGrpSpPr/>
            <p:nvPr/>
          </p:nvGrpSpPr>
          <p:grpSpPr>
            <a:xfrm>
              <a:off x="7607165" y="4579041"/>
              <a:ext cx="2267756" cy="1473500"/>
              <a:chOff x="5629329" y="2308721"/>
              <a:chExt cx="2119833" cy="1377387"/>
            </a:xfrm>
          </p:grpSpPr>
          <p:sp>
            <p:nvSpPr>
              <p:cNvPr id="35" name="Rectangle 3"/>
              <p:cNvSpPr txBox="1">
                <a:spLocks noChangeArrowheads="1"/>
              </p:cNvSpPr>
              <p:nvPr/>
            </p:nvSpPr>
            <p:spPr bwMode="auto">
              <a:xfrm>
                <a:off x="5652120" y="2428684"/>
                <a:ext cx="2046812" cy="230161"/>
              </a:xfrm>
              <a:prstGeom prst="rect">
                <a:avLst/>
              </a:prstGeom>
            </p:spPr>
            <p:txBody>
              <a:bodyPr wrap="square" lIns="0" tIns="0" rIns="0" bIns="0" anchor="ctr">
                <a:sp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>
                <a:lvl1pPr marL="342900" indent="-342900" eaLnBrk="0" hangingPunct="0">
                  <a:spcBef>
                    <a:spcPct val="20000"/>
                  </a:spcBef>
                  <a:buFont typeface="Arial" panose="020B0604020202020204" pitchFamily="34" charset="0"/>
                  <a:buNone/>
                  <a:defRPr lang="en-US" altLang="ko-KR" sz="2000" dirty="0" smtClean="0">
                    <a:latin typeface="Microsoft Sans Serif" panose="020B0604020202020204" pitchFamily="34" charset="0"/>
                    <a:ea typeface="+mj-ea"/>
                    <a:cs typeface="Microsoft Sans Serif" panose="020B0604020202020204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latin typeface="+mn-lt"/>
                    <a:ea typeface="+mn-ea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latin typeface="+mn-lt"/>
                    <a:ea typeface="+mn-ea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latin typeface="+mn-lt"/>
                    <a:ea typeface="+mn-ea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latin typeface="+mn-lt"/>
                    <a:ea typeface="+mn-ea"/>
                  </a:defRPr>
                </a:lvl5pPr>
                <a:lvl6pPr marL="25146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6pPr>
                <a:lvl7pPr marL="29718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7pPr>
                <a:lvl8pPr marL="3429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8pPr>
                <a:lvl9pPr marL="38862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9pPr>
              </a:lstStyle>
              <a:p>
                <a:pPr marL="0" indent="0">
                  <a:defRPr/>
                </a:pPr>
                <a:r>
                  <a:rPr lang="en-US" sz="1600" b="1" dirty="0">
                    <a:solidFill>
                      <a:srgbClr val="222D47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STYLISH DESIGN</a:t>
                </a:r>
              </a:p>
            </p:txBody>
          </p:sp>
          <p:sp>
            <p:nvSpPr>
              <p:cNvPr id="36" name="Rectangle 3"/>
              <p:cNvSpPr txBox="1">
                <a:spLocks noChangeArrowheads="1"/>
              </p:cNvSpPr>
              <p:nvPr/>
            </p:nvSpPr>
            <p:spPr bwMode="auto">
              <a:xfrm>
                <a:off x="5629329" y="2847982"/>
                <a:ext cx="2092396" cy="736754"/>
              </a:xfrm>
              <a:prstGeom prst="rect">
                <a:avLst/>
              </a:prstGeom>
            </p:spPr>
            <p:txBody>
              <a:bodyPr wrap="square" lIns="0" tIns="0" rIns="0" bIns="0" anchor="t">
                <a:sp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>
                <a:lvl1pPr marL="342900" indent="-342900" eaLnBrk="0" hangingPunct="0">
                  <a:spcBef>
                    <a:spcPct val="20000"/>
                  </a:spcBef>
                  <a:buFont typeface="Arial" panose="020B0604020202020204" pitchFamily="34" charset="0"/>
                  <a:buNone/>
                  <a:defRPr lang="en-US" altLang="ko-KR" sz="2000" dirty="0" smtClean="0">
                    <a:latin typeface="Microsoft Sans Serif" panose="020B0604020202020204" pitchFamily="34" charset="0"/>
                    <a:ea typeface="+mj-ea"/>
                    <a:cs typeface="Microsoft Sans Serif" panose="020B0604020202020204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latin typeface="+mn-lt"/>
                    <a:ea typeface="+mn-ea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latin typeface="+mn-lt"/>
                    <a:ea typeface="+mn-ea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latin typeface="+mn-lt"/>
                    <a:ea typeface="+mn-ea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latin typeface="+mn-lt"/>
                    <a:ea typeface="+mn-ea"/>
                  </a:defRPr>
                </a:lvl5pPr>
                <a:lvl6pPr marL="25146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6pPr>
                <a:lvl7pPr marL="29718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7pPr>
                <a:lvl8pPr marL="3429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8pPr>
                <a:lvl9pPr marL="38862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9pPr>
              </a:lstStyle>
              <a:p>
                <a:pPr marL="122764" indent="-122764">
                  <a:lnSpc>
                    <a:spcPct val="120000"/>
                  </a:lnSpc>
                  <a:spcBef>
                    <a:spcPts val="0"/>
                  </a:spcBef>
                  <a:buFont typeface="Arial" panose="020B0604020202020204" pitchFamily="34" charset="0"/>
                  <a:buChar char="•"/>
                  <a:defRPr/>
                </a:pPr>
                <a:r>
                  <a:rPr lang="en-US" sz="1067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Contemporary Colors</a:t>
                </a:r>
              </a:p>
              <a:p>
                <a:pPr marL="122764" indent="-122764">
                  <a:lnSpc>
                    <a:spcPct val="120000"/>
                  </a:lnSpc>
                  <a:spcBef>
                    <a:spcPts val="0"/>
                  </a:spcBef>
                  <a:buFont typeface="Arial" panose="020B0604020202020204" pitchFamily="34" charset="0"/>
                  <a:buChar char="•"/>
                  <a:defRPr/>
                </a:pPr>
                <a:r>
                  <a:rPr lang="en-US" altLang="ko-KR" sz="1067"/>
                  <a:t>Sleek Diagram &amp; chart</a:t>
                </a:r>
              </a:p>
              <a:p>
                <a:pPr marL="122764" indent="-122764">
                  <a:lnSpc>
                    <a:spcPct val="120000"/>
                  </a:lnSpc>
                  <a:spcBef>
                    <a:spcPts val="0"/>
                  </a:spcBef>
                  <a:buFont typeface="Arial" panose="020B0604020202020204" pitchFamily="34" charset="0"/>
                  <a:buChar char="•"/>
                  <a:defRPr/>
                </a:pPr>
                <a:r>
                  <a:rPr lang="en-US" altLang="ko-KR" sz="1067"/>
                  <a:t>Eye-catching visual</a:t>
                </a:r>
              </a:p>
              <a:p>
                <a:pPr marL="122764" indent="-122764">
                  <a:lnSpc>
                    <a:spcPct val="120000"/>
                  </a:lnSpc>
                  <a:spcBef>
                    <a:spcPts val="0"/>
                  </a:spcBef>
                  <a:buFont typeface="Arial" panose="020B0604020202020204" pitchFamily="34" charset="0"/>
                  <a:buChar char="•"/>
                  <a:defRPr/>
                </a:pPr>
                <a:r>
                  <a:rPr lang="en-US" altLang="ko-KR" sz="1067"/>
                  <a:t>Top quality design</a:t>
                </a:r>
                <a:endParaRPr lang="en-US" sz="1067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  <p:cxnSp>
            <p:nvCxnSpPr>
              <p:cNvPr id="37" name="직선 연결선 83"/>
              <p:cNvCxnSpPr/>
              <p:nvPr/>
            </p:nvCxnSpPr>
            <p:spPr>
              <a:xfrm>
                <a:off x="5629329" y="2308721"/>
                <a:ext cx="2119833" cy="0"/>
              </a:xfrm>
              <a:prstGeom prst="line">
                <a:avLst/>
              </a:prstGeom>
              <a:ln w="57150">
                <a:solidFill>
                  <a:srgbClr val="222D4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직선 연결선 84"/>
              <p:cNvCxnSpPr/>
              <p:nvPr/>
            </p:nvCxnSpPr>
            <p:spPr>
              <a:xfrm>
                <a:off x="5629329" y="2744988"/>
                <a:ext cx="2119833" cy="0"/>
              </a:xfrm>
              <a:prstGeom prst="line">
                <a:avLst/>
              </a:prstGeom>
              <a:ln w="12700">
                <a:solidFill>
                  <a:srgbClr val="222D47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직선 연결선 85"/>
              <p:cNvCxnSpPr/>
              <p:nvPr/>
            </p:nvCxnSpPr>
            <p:spPr>
              <a:xfrm>
                <a:off x="5629329" y="3686108"/>
                <a:ext cx="2119833" cy="0"/>
              </a:xfrm>
              <a:prstGeom prst="line">
                <a:avLst/>
              </a:prstGeom>
              <a:ln w="57150">
                <a:solidFill>
                  <a:srgbClr val="222D4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0" name="Freeform 5"/>
            <p:cNvSpPr>
              <a:spLocks noEditPoints="1"/>
            </p:cNvSpPr>
            <p:nvPr/>
          </p:nvSpPr>
          <p:spPr bwMode="auto">
            <a:xfrm>
              <a:off x="7611503" y="4049792"/>
              <a:ext cx="424731" cy="426931"/>
            </a:xfrm>
            <a:custGeom>
              <a:avLst/>
              <a:gdLst>
                <a:gd name="T0" fmla="*/ 193 w 1160"/>
                <a:gd name="T1" fmla="*/ 4 h 1164"/>
                <a:gd name="T2" fmla="*/ 255 w 1160"/>
                <a:gd name="T3" fmla="*/ 37 h 1164"/>
                <a:gd name="T4" fmla="*/ 219 w 1160"/>
                <a:gd name="T5" fmla="*/ 287 h 1164"/>
                <a:gd name="T6" fmla="*/ 165 w 1160"/>
                <a:gd name="T7" fmla="*/ 242 h 1164"/>
                <a:gd name="T8" fmla="*/ 951 w 1160"/>
                <a:gd name="T9" fmla="*/ 125 h 1164"/>
                <a:gd name="T10" fmla="*/ 1011 w 1160"/>
                <a:gd name="T11" fmla="*/ 165 h 1164"/>
                <a:gd name="T12" fmla="*/ 960 w 1160"/>
                <a:gd name="T13" fmla="*/ 567 h 1164"/>
                <a:gd name="T14" fmla="*/ 577 w 1160"/>
                <a:gd name="T15" fmla="*/ 1002 h 1164"/>
                <a:gd name="T16" fmla="*/ 23 w 1160"/>
                <a:gd name="T17" fmla="*/ 979 h 1164"/>
                <a:gd name="T18" fmla="*/ 0 w 1160"/>
                <a:gd name="T19" fmla="*/ 201 h 1164"/>
                <a:gd name="T20" fmla="*/ 29 w 1160"/>
                <a:gd name="T21" fmla="*/ 142 h 1164"/>
                <a:gd name="T22" fmla="*/ 525 w 1160"/>
                <a:gd name="T23" fmla="*/ 242 h 1164"/>
                <a:gd name="T24" fmla="*/ 470 w 1160"/>
                <a:gd name="T25" fmla="*/ 287 h 1164"/>
                <a:gd name="T26" fmla="*/ 311 w 1160"/>
                <a:gd name="T27" fmla="*/ 124 h 1164"/>
                <a:gd name="T28" fmla="*/ 470 w 1160"/>
                <a:gd name="T29" fmla="*/ 0 h 1164"/>
                <a:gd name="T30" fmla="*/ 525 w 1160"/>
                <a:gd name="T31" fmla="*/ 46 h 1164"/>
                <a:gd name="T32" fmla="*/ 767 w 1160"/>
                <a:gd name="T33" fmla="*/ 284 h 1164"/>
                <a:gd name="T34" fmla="*/ 704 w 1160"/>
                <a:gd name="T35" fmla="*/ 251 h 1164"/>
                <a:gd name="T36" fmla="*/ 711 w 1160"/>
                <a:gd name="T37" fmla="*/ 21 h 1164"/>
                <a:gd name="T38" fmla="*/ 781 w 1160"/>
                <a:gd name="T39" fmla="*/ 14 h 1164"/>
                <a:gd name="T40" fmla="*/ 337 w 1160"/>
                <a:gd name="T41" fmla="*/ 548 h 1164"/>
                <a:gd name="T42" fmla="*/ 356 w 1160"/>
                <a:gd name="T43" fmla="*/ 619 h 1164"/>
                <a:gd name="T44" fmla="*/ 231 w 1160"/>
                <a:gd name="T45" fmla="*/ 639 h 1164"/>
                <a:gd name="T46" fmla="*/ 211 w 1160"/>
                <a:gd name="T47" fmla="*/ 568 h 1164"/>
                <a:gd name="T48" fmla="*/ 562 w 1160"/>
                <a:gd name="T49" fmla="*/ 712 h 1164"/>
                <a:gd name="T50" fmla="*/ 585 w 1160"/>
                <a:gd name="T51" fmla="*/ 741 h 1164"/>
                <a:gd name="T52" fmla="*/ 452 w 1160"/>
                <a:gd name="T53" fmla="*/ 802 h 1164"/>
                <a:gd name="T54" fmla="*/ 441 w 1160"/>
                <a:gd name="T55" fmla="*/ 726 h 1164"/>
                <a:gd name="T56" fmla="*/ 334 w 1160"/>
                <a:gd name="T57" fmla="*/ 712 h 1164"/>
                <a:gd name="T58" fmla="*/ 356 w 1160"/>
                <a:gd name="T59" fmla="*/ 781 h 1164"/>
                <a:gd name="T60" fmla="*/ 233 w 1160"/>
                <a:gd name="T61" fmla="*/ 803 h 1164"/>
                <a:gd name="T62" fmla="*/ 210 w 1160"/>
                <a:gd name="T63" fmla="*/ 735 h 1164"/>
                <a:gd name="T64" fmla="*/ 690 w 1160"/>
                <a:gd name="T65" fmla="*/ 548 h 1164"/>
                <a:gd name="T66" fmla="*/ 756 w 1160"/>
                <a:gd name="T67" fmla="*/ 581 h 1164"/>
                <a:gd name="T68" fmla="*/ 667 w 1160"/>
                <a:gd name="T69" fmla="*/ 571 h 1164"/>
                <a:gd name="T70" fmla="*/ 461 w 1160"/>
                <a:gd name="T71" fmla="*/ 548 h 1164"/>
                <a:gd name="T72" fmla="*/ 585 w 1160"/>
                <a:gd name="T73" fmla="*/ 571 h 1164"/>
                <a:gd name="T74" fmla="*/ 562 w 1160"/>
                <a:gd name="T75" fmla="*/ 639 h 1164"/>
                <a:gd name="T76" fmla="*/ 439 w 1160"/>
                <a:gd name="T77" fmla="*/ 616 h 1164"/>
                <a:gd name="T78" fmla="*/ 461 w 1160"/>
                <a:gd name="T79" fmla="*/ 548 h 1164"/>
                <a:gd name="T80" fmla="*/ 749 w 1160"/>
                <a:gd name="T81" fmla="*/ 726 h 1164"/>
                <a:gd name="T82" fmla="*/ 676 w 1160"/>
                <a:gd name="T83" fmla="*/ 881 h 1164"/>
                <a:gd name="T84" fmla="*/ 735 w 1160"/>
                <a:gd name="T85" fmla="*/ 1023 h 1164"/>
                <a:gd name="T86" fmla="*/ 897 w 1160"/>
                <a:gd name="T87" fmla="*/ 1081 h 1164"/>
                <a:gd name="T88" fmla="*/ 1043 w 1160"/>
                <a:gd name="T89" fmla="*/ 993 h 1164"/>
                <a:gd name="T90" fmla="*/ 1069 w 1160"/>
                <a:gd name="T91" fmla="*/ 822 h 1164"/>
                <a:gd name="T92" fmla="*/ 956 w 1160"/>
                <a:gd name="T93" fmla="*/ 696 h 1164"/>
                <a:gd name="T94" fmla="*/ 742 w 1160"/>
                <a:gd name="T95" fmla="*/ 632 h 1164"/>
                <a:gd name="T96" fmla="*/ 877 w 1160"/>
                <a:gd name="T97" fmla="*/ 598 h 1164"/>
                <a:gd name="T98" fmla="*/ 1035 w 1160"/>
                <a:gd name="T99" fmla="*/ 646 h 1164"/>
                <a:gd name="T100" fmla="*/ 1151 w 1160"/>
                <a:gd name="T101" fmla="*/ 810 h 1164"/>
                <a:gd name="T102" fmla="*/ 1154 w 1160"/>
                <a:gd name="T103" fmla="*/ 938 h 1164"/>
                <a:gd name="T104" fmla="*/ 1057 w 1160"/>
                <a:gd name="T105" fmla="*/ 1099 h 1164"/>
                <a:gd name="T106" fmla="*/ 892 w 1160"/>
                <a:gd name="T107" fmla="*/ 1164 h 1164"/>
                <a:gd name="T108" fmla="*/ 767 w 1160"/>
                <a:gd name="T109" fmla="*/ 1142 h 1164"/>
                <a:gd name="T110" fmla="*/ 611 w 1160"/>
                <a:gd name="T111" fmla="*/ 978 h 1164"/>
                <a:gd name="T112" fmla="*/ 595 w 1160"/>
                <a:gd name="T113" fmla="*/ 853 h 1164"/>
                <a:gd name="T114" fmla="*/ 677 w 1160"/>
                <a:gd name="T115" fmla="*/ 681 h 1164"/>
                <a:gd name="T116" fmla="*/ 862 w 1160"/>
                <a:gd name="T117" fmla="*/ 919 h 1164"/>
                <a:gd name="T118" fmla="*/ 917 w 1160"/>
                <a:gd name="T119" fmla="*/ 889 h 1164"/>
                <a:gd name="T120" fmla="*/ 874 w 1160"/>
                <a:gd name="T121" fmla="*/ 840 h 1164"/>
                <a:gd name="T122" fmla="*/ 767 w 1160"/>
                <a:gd name="T123" fmla="*/ 772 h 1164"/>
                <a:gd name="T124" fmla="*/ 836 w 1160"/>
                <a:gd name="T125" fmla="*/ 879 h 1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160" h="1164">
                  <a:moveTo>
                    <a:pt x="78" y="124"/>
                  </a:moveTo>
                  <a:lnTo>
                    <a:pt x="165" y="124"/>
                  </a:lnTo>
                  <a:lnTo>
                    <a:pt x="165" y="46"/>
                  </a:lnTo>
                  <a:lnTo>
                    <a:pt x="165" y="46"/>
                  </a:lnTo>
                  <a:lnTo>
                    <a:pt x="166" y="37"/>
                  </a:lnTo>
                  <a:lnTo>
                    <a:pt x="168" y="28"/>
                  </a:lnTo>
                  <a:lnTo>
                    <a:pt x="173" y="21"/>
                  </a:lnTo>
                  <a:lnTo>
                    <a:pt x="178" y="14"/>
                  </a:lnTo>
                  <a:lnTo>
                    <a:pt x="185" y="8"/>
                  </a:lnTo>
                  <a:lnTo>
                    <a:pt x="193" y="4"/>
                  </a:lnTo>
                  <a:lnTo>
                    <a:pt x="201" y="1"/>
                  </a:lnTo>
                  <a:lnTo>
                    <a:pt x="210" y="0"/>
                  </a:lnTo>
                  <a:lnTo>
                    <a:pt x="210" y="0"/>
                  </a:lnTo>
                  <a:lnTo>
                    <a:pt x="219" y="1"/>
                  </a:lnTo>
                  <a:lnTo>
                    <a:pt x="229" y="4"/>
                  </a:lnTo>
                  <a:lnTo>
                    <a:pt x="235" y="8"/>
                  </a:lnTo>
                  <a:lnTo>
                    <a:pt x="242" y="14"/>
                  </a:lnTo>
                  <a:lnTo>
                    <a:pt x="248" y="21"/>
                  </a:lnTo>
                  <a:lnTo>
                    <a:pt x="253" y="28"/>
                  </a:lnTo>
                  <a:lnTo>
                    <a:pt x="255" y="37"/>
                  </a:lnTo>
                  <a:lnTo>
                    <a:pt x="256" y="46"/>
                  </a:lnTo>
                  <a:lnTo>
                    <a:pt x="256" y="242"/>
                  </a:lnTo>
                  <a:lnTo>
                    <a:pt x="256" y="242"/>
                  </a:lnTo>
                  <a:lnTo>
                    <a:pt x="255" y="251"/>
                  </a:lnTo>
                  <a:lnTo>
                    <a:pt x="253" y="260"/>
                  </a:lnTo>
                  <a:lnTo>
                    <a:pt x="248" y="267"/>
                  </a:lnTo>
                  <a:lnTo>
                    <a:pt x="242" y="274"/>
                  </a:lnTo>
                  <a:lnTo>
                    <a:pt x="235" y="280"/>
                  </a:lnTo>
                  <a:lnTo>
                    <a:pt x="229" y="284"/>
                  </a:lnTo>
                  <a:lnTo>
                    <a:pt x="219" y="287"/>
                  </a:lnTo>
                  <a:lnTo>
                    <a:pt x="210" y="288"/>
                  </a:lnTo>
                  <a:lnTo>
                    <a:pt x="210" y="288"/>
                  </a:lnTo>
                  <a:lnTo>
                    <a:pt x="201" y="287"/>
                  </a:lnTo>
                  <a:lnTo>
                    <a:pt x="193" y="284"/>
                  </a:lnTo>
                  <a:lnTo>
                    <a:pt x="185" y="280"/>
                  </a:lnTo>
                  <a:lnTo>
                    <a:pt x="178" y="274"/>
                  </a:lnTo>
                  <a:lnTo>
                    <a:pt x="173" y="267"/>
                  </a:lnTo>
                  <a:lnTo>
                    <a:pt x="168" y="260"/>
                  </a:lnTo>
                  <a:lnTo>
                    <a:pt x="166" y="251"/>
                  </a:lnTo>
                  <a:lnTo>
                    <a:pt x="165" y="242"/>
                  </a:lnTo>
                  <a:lnTo>
                    <a:pt x="165" y="206"/>
                  </a:lnTo>
                  <a:lnTo>
                    <a:pt x="82" y="206"/>
                  </a:lnTo>
                  <a:lnTo>
                    <a:pt x="82" y="375"/>
                  </a:lnTo>
                  <a:lnTo>
                    <a:pt x="938" y="375"/>
                  </a:lnTo>
                  <a:lnTo>
                    <a:pt x="938" y="206"/>
                  </a:lnTo>
                  <a:lnTo>
                    <a:pt x="849" y="206"/>
                  </a:lnTo>
                  <a:lnTo>
                    <a:pt x="849" y="124"/>
                  </a:lnTo>
                  <a:lnTo>
                    <a:pt x="943" y="124"/>
                  </a:lnTo>
                  <a:lnTo>
                    <a:pt x="943" y="124"/>
                  </a:lnTo>
                  <a:lnTo>
                    <a:pt x="951" y="125"/>
                  </a:lnTo>
                  <a:lnTo>
                    <a:pt x="959" y="126"/>
                  </a:lnTo>
                  <a:lnTo>
                    <a:pt x="966" y="127"/>
                  </a:lnTo>
                  <a:lnTo>
                    <a:pt x="974" y="130"/>
                  </a:lnTo>
                  <a:lnTo>
                    <a:pt x="979" y="133"/>
                  </a:lnTo>
                  <a:lnTo>
                    <a:pt x="986" y="137"/>
                  </a:lnTo>
                  <a:lnTo>
                    <a:pt x="992" y="142"/>
                  </a:lnTo>
                  <a:lnTo>
                    <a:pt x="998" y="146"/>
                  </a:lnTo>
                  <a:lnTo>
                    <a:pt x="1003" y="152"/>
                  </a:lnTo>
                  <a:lnTo>
                    <a:pt x="1007" y="158"/>
                  </a:lnTo>
                  <a:lnTo>
                    <a:pt x="1011" y="165"/>
                  </a:lnTo>
                  <a:lnTo>
                    <a:pt x="1015" y="171"/>
                  </a:lnTo>
                  <a:lnTo>
                    <a:pt x="1017" y="178"/>
                  </a:lnTo>
                  <a:lnTo>
                    <a:pt x="1019" y="185"/>
                  </a:lnTo>
                  <a:lnTo>
                    <a:pt x="1021" y="193"/>
                  </a:lnTo>
                  <a:lnTo>
                    <a:pt x="1021" y="201"/>
                  </a:lnTo>
                  <a:lnTo>
                    <a:pt x="1021" y="590"/>
                  </a:lnTo>
                  <a:lnTo>
                    <a:pt x="1021" y="590"/>
                  </a:lnTo>
                  <a:lnTo>
                    <a:pt x="1001" y="582"/>
                  </a:lnTo>
                  <a:lnTo>
                    <a:pt x="981" y="574"/>
                  </a:lnTo>
                  <a:lnTo>
                    <a:pt x="960" y="567"/>
                  </a:lnTo>
                  <a:lnTo>
                    <a:pt x="938" y="563"/>
                  </a:lnTo>
                  <a:lnTo>
                    <a:pt x="938" y="429"/>
                  </a:lnTo>
                  <a:lnTo>
                    <a:pt x="82" y="429"/>
                  </a:lnTo>
                  <a:lnTo>
                    <a:pt x="82" y="920"/>
                  </a:lnTo>
                  <a:lnTo>
                    <a:pt x="555" y="920"/>
                  </a:lnTo>
                  <a:lnTo>
                    <a:pt x="555" y="920"/>
                  </a:lnTo>
                  <a:lnTo>
                    <a:pt x="558" y="940"/>
                  </a:lnTo>
                  <a:lnTo>
                    <a:pt x="563" y="962"/>
                  </a:lnTo>
                  <a:lnTo>
                    <a:pt x="569" y="983"/>
                  </a:lnTo>
                  <a:lnTo>
                    <a:pt x="577" y="1002"/>
                  </a:lnTo>
                  <a:lnTo>
                    <a:pt x="78" y="1002"/>
                  </a:lnTo>
                  <a:lnTo>
                    <a:pt x="78" y="1002"/>
                  </a:lnTo>
                  <a:lnTo>
                    <a:pt x="70" y="1002"/>
                  </a:lnTo>
                  <a:lnTo>
                    <a:pt x="63" y="1001"/>
                  </a:lnTo>
                  <a:lnTo>
                    <a:pt x="55" y="999"/>
                  </a:lnTo>
                  <a:lnTo>
                    <a:pt x="48" y="996"/>
                  </a:lnTo>
                  <a:lnTo>
                    <a:pt x="41" y="993"/>
                  </a:lnTo>
                  <a:lnTo>
                    <a:pt x="35" y="988"/>
                  </a:lnTo>
                  <a:lnTo>
                    <a:pt x="29" y="984"/>
                  </a:lnTo>
                  <a:lnTo>
                    <a:pt x="23" y="979"/>
                  </a:lnTo>
                  <a:lnTo>
                    <a:pt x="23" y="979"/>
                  </a:lnTo>
                  <a:lnTo>
                    <a:pt x="19" y="973"/>
                  </a:lnTo>
                  <a:lnTo>
                    <a:pt x="14" y="968"/>
                  </a:lnTo>
                  <a:lnTo>
                    <a:pt x="11" y="961"/>
                  </a:lnTo>
                  <a:lnTo>
                    <a:pt x="7" y="954"/>
                  </a:lnTo>
                  <a:lnTo>
                    <a:pt x="4" y="947"/>
                  </a:lnTo>
                  <a:lnTo>
                    <a:pt x="3" y="940"/>
                  </a:lnTo>
                  <a:lnTo>
                    <a:pt x="1" y="932"/>
                  </a:lnTo>
                  <a:lnTo>
                    <a:pt x="0" y="924"/>
                  </a:lnTo>
                  <a:lnTo>
                    <a:pt x="0" y="201"/>
                  </a:lnTo>
                  <a:lnTo>
                    <a:pt x="0" y="201"/>
                  </a:lnTo>
                  <a:lnTo>
                    <a:pt x="1" y="193"/>
                  </a:lnTo>
                  <a:lnTo>
                    <a:pt x="3" y="185"/>
                  </a:lnTo>
                  <a:lnTo>
                    <a:pt x="4" y="178"/>
                  </a:lnTo>
                  <a:lnTo>
                    <a:pt x="7" y="171"/>
                  </a:lnTo>
                  <a:lnTo>
                    <a:pt x="11" y="165"/>
                  </a:lnTo>
                  <a:lnTo>
                    <a:pt x="14" y="158"/>
                  </a:lnTo>
                  <a:lnTo>
                    <a:pt x="19" y="152"/>
                  </a:lnTo>
                  <a:lnTo>
                    <a:pt x="23" y="146"/>
                  </a:lnTo>
                  <a:lnTo>
                    <a:pt x="29" y="142"/>
                  </a:lnTo>
                  <a:lnTo>
                    <a:pt x="35" y="137"/>
                  </a:lnTo>
                  <a:lnTo>
                    <a:pt x="41" y="133"/>
                  </a:lnTo>
                  <a:lnTo>
                    <a:pt x="48" y="130"/>
                  </a:lnTo>
                  <a:lnTo>
                    <a:pt x="55" y="127"/>
                  </a:lnTo>
                  <a:lnTo>
                    <a:pt x="63" y="126"/>
                  </a:lnTo>
                  <a:lnTo>
                    <a:pt x="70" y="125"/>
                  </a:lnTo>
                  <a:lnTo>
                    <a:pt x="78" y="124"/>
                  </a:lnTo>
                  <a:lnTo>
                    <a:pt x="78" y="124"/>
                  </a:lnTo>
                  <a:close/>
                  <a:moveTo>
                    <a:pt x="525" y="242"/>
                  </a:moveTo>
                  <a:lnTo>
                    <a:pt x="525" y="242"/>
                  </a:lnTo>
                  <a:lnTo>
                    <a:pt x="524" y="251"/>
                  </a:lnTo>
                  <a:lnTo>
                    <a:pt x="522" y="259"/>
                  </a:lnTo>
                  <a:lnTo>
                    <a:pt x="517" y="267"/>
                  </a:lnTo>
                  <a:lnTo>
                    <a:pt x="512" y="274"/>
                  </a:lnTo>
                  <a:lnTo>
                    <a:pt x="506" y="280"/>
                  </a:lnTo>
                  <a:lnTo>
                    <a:pt x="498" y="283"/>
                  </a:lnTo>
                  <a:lnTo>
                    <a:pt x="489" y="287"/>
                  </a:lnTo>
                  <a:lnTo>
                    <a:pt x="480" y="288"/>
                  </a:lnTo>
                  <a:lnTo>
                    <a:pt x="480" y="288"/>
                  </a:lnTo>
                  <a:lnTo>
                    <a:pt x="470" y="287"/>
                  </a:lnTo>
                  <a:lnTo>
                    <a:pt x="462" y="283"/>
                  </a:lnTo>
                  <a:lnTo>
                    <a:pt x="455" y="280"/>
                  </a:lnTo>
                  <a:lnTo>
                    <a:pt x="448" y="274"/>
                  </a:lnTo>
                  <a:lnTo>
                    <a:pt x="442" y="267"/>
                  </a:lnTo>
                  <a:lnTo>
                    <a:pt x="437" y="259"/>
                  </a:lnTo>
                  <a:lnTo>
                    <a:pt x="435" y="251"/>
                  </a:lnTo>
                  <a:lnTo>
                    <a:pt x="434" y="242"/>
                  </a:lnTo>
                  <a:lnTo>
                    <a:pt x="434" y="206"/>
                  </a:lnTo>
                  <a:lnTo>
                    <a:pt x="311" y="206"/>
                  </a:lnTo>
                  <a:lnTo>
                    <a:pt x="311" y="124"/>
                  </a:lnTo>
                  <a:lnTo>
                    <a:pt x="434" y="124"/>
                  </a:lnTo>
                  <a:lnTo>
                    <a:pt x="434" y="46"/>
                  </a:lnTo>
                  <a:lnTo>
                    <a:pt x="434" y="46"/>
                  </a:lnTo>
                  <a:lnTo>
                    <a:pt x="435" y="37"/>
                  </a:lnTo>
                  <a:lnTo>
                    <a:pt x="437" y="28"/>
                  </a:lnTo>
                  <a:lnTo>
                    <a:pt x="442" y="20"/>
                  </a:lnTo>
                  <a:lnTo>
                    <a:pt x="448" y="13"/>
                  </a:lnTo>
                  <a:lnTo>
                    <a:pt x="455" y="7"/>
                  </a:lnTo>
                  <a:lnTo>
                    <a:pt x="462" y="4"/>
                  </a:lnTo>
                  <a:lnTo>
                    <a:pt x="470" y="0"/>
                  </a:lnTo>
                  <a:lnTo>
                    <a:pt x="480" y="0"/>
                  </a:lnTo>
                  <a:lnTo>
                    <a:pt x="480" y="0"/>
                  </a:lnTo>
                  <a:lnTo>
                    <a:pt x="489" y="0"/>
                  </a:lnTo>
                  <a:lnTo>
                    <a:pt x="498" y="4"/>
                  </a:lnTo>
                  <a:lnTo>
                    <a:pt x="506" y="7"/>
                  </a:lnTo>
                  <a:lnTo>
                    <a:pt x="512" y="13"/>
                  </a:lnTo>
                  <a:lnTo>
                    <a:pt x="517" y="20"/>
                  </a:lnTo>
                  <a:lnTo>
                    <a:pt x="522" y="28"/>
                  </a:lnTo>
                  <a:lnTo>
                    <a:pt x="524" y="37"/>
                  </a:lnTo>
                  <a:lnTo>
                    <a:pt x="525" y="46"/>
                  </a:lnTo>
                  <a:lnTo>
                    <a:pt x="525" y="242"/>
                  </a:lnTo>
                  <a:lnTo>
                    <a:pt x="525" y="242"/>
                  </a:lnTo>
                  <a:close/>
                  <a:moveTo>
                    <a:pt x="795" y="242"/>
                  </a:moveTo>
                  <a:lnTo>
                    <a:pt x="795" y="242"/>
                  </a:lnTo>
                  <a:lnTo>
                    <a:pt x="793" y="251"/>
                  </a:lnTo>
                  <a:lnTo>
                    <a:pt x="791" y="260"/>
                  </a:lnTo>
                  <a:lnTo>
                    <a:pt x="787" y="267"/>
                  </a:lnTo>
                  <a:lnTo>
                    <a:pt x="781" y="274"/>
                  </a:lnTo>
                  <a:lnTo>
                    <a:pt x="774" y="280"/>
                  </a:lnTo>
                  <a:lnTo>
                    <a:pt x="767" y="284"/>
                  </a:lnTo>
                  <a:lnTo>
                    <a:pt x="758" y="287"/>
                  </a:lnTo>
                  <a:lnTo>
                    <a:pt x="749" y="288"/>
                  </a:lnTo>
                  <a:lnTo>
                    <a:pt x="749" y="288"/>
                  </a:lnTo>
                  <a:lnTo>
                    <a:pt x="740" y="287"/>
                  </a:lnTo>
                  <a:lnTo>
                    <a:pt x="732" y="284"/>
                  </a:lnTo>
                  <a:lnTo>
                    <a:pt x="724" y="280"/>
                  </a:lnTo>
                  <a:lnTo>
                    <a:pt x="717" y="274"/>
                  </a:lnTo>
                  <a:lnTo>
                    <a:pt x="711" y="267"/>
                  </a:lnTo>
                  <a:lnTo>
                    <a:pt x="707" y="260"/>
                  </a:lnTo>
                  <a:lnTo>
                    <a:pt x="704" y="251"/>
                  </a:lnTo>
                  <a:lnTo>
                    <a:pt x="703" y="242"/>
                  </a:lnTo>
                  <a:lnTo>
                    <a:pt x="703" y="206"/>
                  </a:lnTo>
                  <a:lnTo>
                    <a:pt x="580" y="206"/>
                  </a:lnTo>
                  <a:lnTo>
                    <a:pt x="580" y="124"/>
                  </a:lnTo>
                  <a:lnTo>
                    <a:pt x="703" y="124"/>
                  </a:lnTo>
                  <a:lnTo>
                    <a:pt x="703" y="46"/>
                  </a:lnTo>
                  <a:lnTo>
                    <a:pt x="703" y="46"/>
                  </a:lnTo>
                  <a:lnTo>
                    <a:pt x="704" y="37"/>
                  </a:lnTo>
                  <a:lnTo>
                    <a:pt x="707" y="28"/>
                  </a:lnTo>
                  <a:lnTo>
                    <a:pt x="711" y="21"/>
                  </a:lnTo>
                  <a:lnTo>
                    <a:pt x="717" y="14"/>
                  </a:lnTo>
                  <a:lnTo>
                    <a:pt x="724" y="8"/>
                  </a:lnTo>
                  <a:lnTo>
                    <a:pt x="732" y="4"/>
                  </a:lnTo>
                  <a:lnTo>
                    <a:pt x="740" y="1"/>
                  </a:lnTo>
                  <a:lnTo>
                    <a:pt x="749" y="0"/>
                  </a:lnTo>
                  <a:lnTo>
                    <a:pt x="749" y="0"/>
                  </a:lnTo>
                  <a:lnTo>
                    <a:pt x="758" y="1"/>
                  </a:lnTo>
                  <a:lnTo>
                    <a:pt x="767" y="4"/>
                  </a:lnTo>
                  <a:lnTo>
                    <a:pt x="774" y="8"/>
                  </a:lnTo>
                  <a:lnTo>
                    <a:pt x="781" y="14"/>
                  </a:lnTo>
                  <a:lnTo>
                    <a:pt x="787" y="21"/>
                  </a:lnTo>
                  <a:lnTo>
                    <a:pt x="791" y="28"/>
                  </a:lnTo>
                  <a:lnTo>
                    <a:pt x="793" y="37"/>
                  </a:lnTo>
                  <a:lnTo>
                    <a:pt x="795" y="46"/>
                  </a:lnTo>
                  <a:lnTo>
                    <a:pt x="795" y="242"/>
                  </a:lnTo>
                  <a:lnTo>
                    <a:pt x="795" y="242"/>
                  </a:lnTo>
                  <a:close/>
                  <a:moveTo>
                    <a:pt x="235" y="548"/>
                  </a:moveTo>
                  <a:lnTo>
                    <a:pt x="331" y="548"/>
                  </a:lnTo>
                  <a:lnTo>
                    <a:pt x="331" y="548"/>
                  </a:lnTo>
                  <a:lnTo>
                    <a:pt x="337" y="548"/>
                  </a:lnTo>
                  <a:lnTo>
                    <a:pt x="342" y="550"/>
                  </a:lnTo>
                  <a:lnTo>
                    <a:pt x="345" y="552"/>
                  </a:lnTo>
                  <a:lnTo>
                    <a:pt x="350" y="555"/>
                  </a:lnTo>
                  <a:lnTo>
                    <a:pt x="352" y="559"/>
                  </a:lnTo>
                  <a:lnTo>
                    <a:pt x="354" y="563"/>
                  </a:lnTo>
                  <a:lnTo>
                    <a:pt x="356" y="568"/>
                  </a:lnTo>
                  <a:lnTo>
                    <a:pt x="356" y="573"/>
                  </a:lnTo>
                  <a:lnTo>
                    <a:pt x="356" y="614"/>
                  </a:lnTo>
                  <a:lnTo>
                    <a:pt x="356" y="614"/>
                  </a:lnTo>
                  <a:lnTo>
                    <a:pt x="356" y="619"/>
                  </a:lnTo>
                  <a:lnTo>
                    <a:pt x="354" y="624"/>
                  </a:lnTo>
                  <a:lnTo>
                    <a:pt x="352" y="628"/>
                  </a:lnTo>
                  <a:lnTo>
                    <a:pt x="350" y="632"/>
                  </a:lnTo>
                  <a:lnTo>
                    <a:pt x="345" y="635"/>
                  </a:lnTo>
                  <a:lnTo>
                    <a:pt x="342" y="637"/>
                  </a:lnTo>
                  <a:lnTo>
                    <a:pt x="337" y="639"/>
                  </a:lnTo>
                  <a:lnTo>
                    <a:pt x="331" y="639"/>
                  </a:lnTo>
                  <a:lnTo>
                    <a:pt x="235" y="639"/>
                  </a:lnTo>
                  <a:lnTo>
                    <a:pt x="235" y="639"/>
                  </a:lnTo>
                  <a:lnTo>
                    <a:pt x="231" y="639"/>
                  </a:lnTo>
                  <a:lnTo>
                    <a:pt x="226" y="637"/>
                  </a:lnTo>
                  <a:lnTo>
                    <a:pt x="222" y="635"/>
                  </a:lnTo>
                  <a:lnTo>
                    <a:pt x="218" y="632"/>
                  </a:lnTo>
                  <a:lnTo>
                    <a:pt x="215" y="628"/>
                  </a:lnTo>
                  <a:lnTo>
                    <a:pt x="213" y="624"/>
                  </a:lnTo>
                  <a:lnTo>
                    <a:pt x="211" y="619"/>
                  </a:lnTo>
                  <a:lnTo>
                    <a:pt x="210" y="614"/>
                  </a:lnTo>
                  <a:lnTo>
                    <a:pt x="210" y="573"/>
                  </a:lnTo>
                  <a:lnTo>
                    <a:pt x="210" y="573"/>
                  </a:lnTo>
                  <a:lnTo>
                    <a:pt x="211" y="568"/>
                  </a:lnTo>
                  <a:lnTo>
                    <a:pt x="213" y="563"/>
                  </a:lnTo>
                  <a:lnTo>
                    <a:pt x="215" y="559"/>
                  </a:lnTo>
                  <a:lnTo>
                    <a:pt x="218" y="555"/>
                  </a:lnTo>
                  <a:lnTo>
                    <a:pt x="222" y="552"/>
                  </a:lnTo>
                  <a:lnTo>
                    <a:pt x="226" y="550"/>
                  </a:lnTo>
                  <a:lnTo>
                    <a:pt x="231" y="548"/>
                  </a:lnTo>
                  <a:lnTo>
                    <a:pt x="235" y="548"/>
                  </a:lnTo>
                  <a:lnTo>
                    <a:pt x="235" y="548"/>
                  </a:lnTo>
                  <a:close/>
                  <a:moveTo>
                    <a:pt x="461" y="712"/>
                  </a:moveTo>
                  <a:lnTo>
                    <a:pt x="562" y="712"/>
                  </a:lnTo>
                  <a:lnTo>
                    <a:pt x="562" y="712"/>
                  </a:lnTo>
                  <a:lnTo>
                    <a:pt x="566" y="713"/>
                  </a:lnTo>
                  <a:lnTo>
                    <a:pt x="571" y="714"/>
                  </a:lnTo>
                  <a:lnTo>
                    <a:pt x="574" y="717"/>
                  </a:lnTo>
                  <a:lnTo>
                    <a:pt x="578" y="719"/>
                  </a:lnTo>
                  <a:lnTo>
                    <a:pt x="581" y="722"/>
                  </a:lnTo>
                  <a:lnTo>
                    <a:pt x="582" y="726"/>
                  </a:lnTo>
                  <a:lnTo>
                    <a:pt x="585" y="730"/>
                  </a:lnTo>
                  <a:lnTo>
                    <a:pt x="585" y="735"/>
                  </a:lnTo>
                  <a:lnTo>
                    <a:pt x="585" y="741"/>
                  </a:lnTo>
                  <a:lnTo>
                    <a:pt x="585" y="741"/>
                  </a:lnTo>
                  <a:lnTo>
                    <a:pt x="578" y="756"/>
                  </a:lnTo>
                  <a:lnTo>
                    <a:pt x="572" y="772"/>
                  </a:lnTo>
                  <a:lnTo>
                    <a:pt x="566" y="788"/>
                  </a:lnTo>
                  <a:lnTo>
                    <a:pt x="562" y="803"/>
                  </a:lnTo>
                  <a:lnTo>
                    <a:pt x="562" y="803"/>
                  </a:lnTo>
                  <a:lnTo>
                    <a:pt x="461" y="803"/>
                  </a:lnTo>
                  <a:lnTo>
                    <a:pt x="461" y="803"/>
                  </a:lnTo>
                  <a:lnTo>
                    <a:pt x="457" y="803"/>
                  </a:lnTo>
                  <a:lnTo>
                    <a:pt x="452" y="802"/>
                  </a:lnTo>
                  <a:lnTo>
                    <a:pt x="449" y="800"/>
                  </a:lnTo>
                  <a:lnTo>
                    <a:pt x="445" y="797"/>
                  </a:lnTo>
                  <a:lnTo>
                    <a:pt x="442" y="793"/>
                  </a:lnTo>
                  <a:lnTo>
                    <a:pt x="441" y="790"/>
                  </a:lnTo>
                  <a:lnTo>
                    <a:pt x="439" y="785"/>
                  </a:lnTo>
                  <a:lnTo>
                    <a:pt x="439" y="781"/>
                  </a:lnTo>
                  <a:lnTo>
                    <a:pt x="439" y="735"/>
                  </a:lnTo>
                  <a:lnTo>
                    <a:pt x="439" y="735"/>
                  </a:lnTo>
                  <a:lnTo>
                    <a:pt x="439" y="730"/>
                  </a:lnTo>
                  <a:lnTo>
                    <a:pt x="441" y="726"/>
                  </a:lnTo>
                  <a:lnTo>
                    <a:pt x="442" y="722"/>
                  </a:lnTo>
                  <a:lnTo>
                    <a:pt x="445" y="719"/>
                  </a:lnTo>
                  <a:lnTo>
                    <a:pt x="449" y="717"/>
                  </a:lnTo>
                  <a:lnTo>
                    <a:pt x="452" y="714"/>
                  </a:lnTo>
                  <a:lnTo>
                    <a:pt x="457" y="713"/>
                  </a:lnTo>
                  <a:lnTo>
                    <a:pt x="461" y="712"/>
                  </a:lnTo>
                  <a:lnTo>
                    <a:pt x="461" y="712"/>
                  </a:lnTo>
                  <a:close/>
                  <a:moveTo>
                    <a:pt x="233" y="712"/>
                  </a:moveTo>
                  <a:lnTo>
                    <a:pt x="334" y="712"/>
                  </a:lnTo>
                  <a:lnTo>
                    <a:pt x="334" y="712"/>
                  </a:lnTo>
                  <a:lnTo>
                    <a:pt x="338" y="713"/>
                  </a:lnTo>
                  <a:lnTo>
                    <a:pt x="343" y="714"/>
                  </a:lnTo>
                  <a:lnTo>
                    <a:pt x="346" y="717"/>
                  </a:lnTo>
                  <a:lnTo>
                    <a:pt x="350" y="719"/>
                  </a:lnTo>
                  <a:lnTo>
                    <a:pt x="353" y="722"/>
                  </a:lnTo>
                  <a:lnTo>
                    <a:pt x="355" y="726"/>
                  </a:lnTo>
                  <a:lnTo>
                    <a:pt x="356" y="730"/>
                  </a:lnTo>
                  <a:lnTo>
                    <a:pt x="356" y="735"/>
                  </a:lnTo>
                  <a:lnTo>
                    <a:pt x="356" y="781"/>
                  </a:lnTo>
                  <a:lnTo>
                    <a:pt x="356" y="781"/>
                  </a:lnTo>
                  <a:lnTo>
                    <a:pt x="356" y="785"/>
                  </a:lnTo>
                  <a:lnTo>
                    <a:pt x="355" y="790"/>
                  </a:lnTo>
                  <a:lnTo>
                    <a:pt x="353" y="793"/>
                  </a:lnTo>
                  <a:lnTo>
                    <a:pt x="350" y="797"/>
                  </a:lnTo>
                  <a:lnTo>
                    <a:pt x="346" y="800"/>
                  </a:lnTo>
                  <a:lnTo>
                    <a:pt x="343" y="802"/>
                  </a:lnTo>
                  <a:lnTo>
                    <a:pt x="338" y="803"/>
                  </a:lnTo>
                  <a:lnTo>
                    <a:pt x="334" y="803"/>
                  </a:lnTo>
                  <a:lnTo>
                    <a:pt x="233" y="803"/>
                  </a:lnTo>
                  <a:lnTo>
                    <a:pt x="233" y="803"/>
                  </a:lnTo>
                  <a:lnTo>
                    <a:pt x="229" y="803"/>
                  </a:lnTo>
                  <a:lnTo>
                    <a:pt x="224" y="802"/>
                  </a:lnTo>
                  <a:lnTo>
                    <a:pt x="221" y="800"/>
                  </a:lnTo>
                  <a:lnTo>
                    <a:pt x="217" y="797"/>
                  </a:lnTo>
                  <a:lnTo>
                    <a:pt x="215" y="793"/>
                  </a:lnTo>
                  <a:lnTo>
                    <a:pt x="213" y="790"/>
                  </a:lnTo>
                  <a:lnTo>
                    <a:pt x="211" y="785"/>
                  </a:lnTo>
                  <a:lnTo>
                    <a:pt x="210" y="781"/>
                  </a:lnTo>
                  <a:lnTo>
                    <a:pt x="210" y="735"/>
                  </a:lnTo>
                  <a:lnTo>
                    <a:pt x="210" y="735"/>
                  </a:lnTo>
                  <a:lnTo>
                    <a:pt x="211" y="730"/>
                  </a:lnTo>
                  <a:lnTo>
                    <a:pt x="213" y="726"/>
                  </a:lnTo>
                  <a:lnTo>
                    <a:pt x="215" y="722"/>
                  </a:lnTo>
                  <a:lnTo>
                    <a:pt x="217" y="719"/>
                  </a:lnTo>
                  <a:lnTo>
                    <a:pt x="221" y="717"/>
                  </a:lnTo>
                  <a:lnTo>
                    <a:pt x="224" y="714"/>
                  </a:lnTo>
                  <a:lnTo>
                    <a:pt x="229" y="713"/>
                  </a:lnTo>
                  <a:lnTo>
                    <a:pt x="233" y="712"/>
                  </a:lnTo>
                  <a:lnTo>
                    <a:pt x="233" y="712"/>
                  </a:lnTo>
                  <a:close/>
                  <a:moveTo>
                    <a:pt x="690" y="548"/>
                  </a:moveTo>
                  <a:lnTo>
                    <a:pt x="790" y="548"/>
                  </a:lnTo>
                  <a:lnTo>
                    <a:pt x="790" y="548"/>
                  </a:lnTo>
                  <a:lnTo>
                    <a:pt x="797" y="549"/>
                  </a:lnTo>
                  <a:lnTo>
                    <a:pt x="804" y="552"/>
                  </a:lnTo>
                  <a:lnTo>
                    <a:pt x="808" y="557"/>
                  </a:lnTo>
                  <a:lnTo>
                    <a:pt x="812" y="564"/>
                  </a:lnTo>
                  <a:lnTo>
                    <a:pt x="812" y="564"/>
                  </a:lnTo>
                  <a:lnTo>
                    <a:pt x="792" y="568"/>
                  </a:lnTo>
                  <a:lnTo>
                    <a:pt x="774" y="574"/>
                  </a:lnTo>
                  <a:lnTo>
                    <a:pt x="756" y="581"/>
                  </a:lnTo>
                  <a:lnTo>
                    <a:pt x="738" y="588"/>
                  </a:lnTo>
                  <a:lnTo>
                    <a:pt x="720" y="597"/>
                  </a:lnTo>
                  <a:lnTo>
                    <a:pt x="703" y="607"/>
                  </a:lnTo>
                  <a:lnTo>
                    <a:pt x="687" y="619"/>
                  </a:lnTo>
                  <a:lnTo>
                    <a:pt x="671" y="630"/>
                  </a:lnTo>
                  <a:lnTo>
                    <a:pt x="671" y="630"/>
                  </a:lnTo>
                  <a:lnTo>
                    <a:pt x="668" y="624"/>
                  </a:lnTo>
                  <a:lnTo>
                    <a:pt x="667" y="616"/>
                  </a:lnTo>
                  <a:lnTo>
                    <a:pt x="667" y="571"/>
                  </a:lnTo>
                  <a:lnTo>
                    <a:pt x="667" y="571"/>
                  </a:lnTo>
                  <a:lnTo>
                    <a:pt x="668" y="566"/>
                  </a:lnTo>
                  <a:lnTo>
                    <a:pt x="669" y="562"/>
                  </a:lnTo>
                  <a:lnTo>
                    <a:pt x="671" y="558"/>
                  </a:lnTo>
                  <a:lnTo>
                    <a:pt x="674" y="555"/>
                  </a:lnTo>
                  <a:lnTo>
                    <a:pt x="677" y="551"/>
                  </a:lnTo>
                  <a:lnTo>
                    <a:pt x="680" y="550"/>
                  </a:lnTo>
                  <a:lnTo>
                    <a:pt x="685" y="548"/>
                  </a:lnTo>
                  <a:lnTo>
                    <a:pt x="690" y="548"/>
                  </a:lnTo>
                  <a:lnTo>
                    <a:pt x="690" y="548"/>
                  </a:lnTo>
                  <a:close/>
                  <a:moveTo>
                    <a:pt x="461" y="548"/>
                  </a:moveTo>
                  <a:lnTo>
                    <a:pt x="562" y="548"/>
                  </a:lnTo>
                  <a:lnTo>
                    <a:pt x="562" y="548"/>
                  </a:lnTo>
                  <a:lnTo>
                    <a:pt x="566" y="548"/>
                  </a:lnTo>
                  <a:lnTo>
                    <a:pt x="571" y="550"/>
                  </a:lnTo>
                  <a:lnTo>
                    <a:pt x="574" y="551"/>
                  </a:lnTo>
                  <a:lnTo>
                    <a:pt x="578" y="555"/>
                  </a:lnTo>
                  <a:lnTo>
                    <a:pt x="581" y="558"/>
                  </a:lnTo>
                  <a:lnTo>
                    <a:pt x="582" y="562"/>
                  </a:lnTo>
                  <a:lnTo>
                    <a:pt x="585" y="566"/>
                  </a:lnTo>
                  <a:lnTo>
                    <a:pt x="585" y="571"/>
                  </a:lnTo>
                  <a:lnTo>
                    <a:pt x="585" y="616"/>
                  </a:lnTo>
                  <a:lnTo>
                    <a:pt x="585" y="616"/>
                  </a:lnTo>
                  <a:lnTo>
                    <a:pt x="585" y="621"/>
                  </a:lnTo>
                  <a:lnTo>
                    <a:pt x="582" y="626"/>
                  </a:lnTo>
                  <a:lnTo>
                    <a:pt x="581" y="629"/>
                  </a:lnTo>
                  <a:lnTo>
                    <a:pt x="578" y="632"/>
                  </a:lnTo>
                  <a:lnTo>
                    <a:pt x="574" y="636"/>
                  </a:lnTo>
                  <a:lnTo>
                    <a:pt x="571" y="637"/>
                  </a:lnTo>
                  <a:lnTo>
                    <a:pt x="566" y="639"/>
                  </a:lnTo>
                  <a:lnTo>
                    <a:pt x="562" y="639"/>
                  </a:lnTo>
                  <a:lnTo>
                    <a:pt x="461" y="639"/>
                  </a:lnTo>
                  <a:lnTo>
                    <a:pt x="461" y="639"/>
                  </a:lnTo>
                  <a:lnTo>
                    <a:pt x="457" y="639"/>
                  </a:lnTo>
                  <a:lnTo>
                    <a:pt x="452" y="637"/>
                  </a:lnTo>
                  <a:lnTo>
                    <a:pt x="449" y="636"/>
                  </a:lnTo>
                  <a:lnTo>
                    <a:pt x="445" y="632"/>
                  </a:lnTo>
                  <a:lnTo>
                    <a:pt x="442" y="629"/>
                  </a:lnTo>
                  <a:lnTo>
                    <a:pt x="441" y="626"/>
                  </a:lnTo>
                  <a:lnTo>
                    <a:pt x="439" y="621"/>
                  </a:lnTo>
                  <a:lnTo>
                    <a:pt x="439" y="616"/>
                  </a:lnTo>
                  <a:lnTo>
                    <a:pt x="439" y="571"/>
                  </a:lnTo>
                  <a:lnTo>
                    <a:pt x="439" y="571"/>
                  </a:lnTo>
                  <a:lnTo>
                    <a:pt x="439" y="566"/>
                  </a:lnTo>
                  <a:lnTo>
                    <a:pt x="441" y="562"/>
                  </a:lnTo>
                  <a:lnTo>
                    <a:pt x="442" y="558"/>
                  </a:lnTo>
                  <a:lnTo>
                    <a:pt x="445" y="555"/>
                  </a:lnTo>
                  <a:lnTo>
                    <a:pt x="449" y="551"/>
                  </a:lnTo>
                  <a:lnTo>
                    <a:pt x="452" y="550"/>
                  </a:lnTo>
                  <a:lnTo>
                    <a:pt x="457" y="548"/>
                  </a:lnTo>
                  <a:lnTo>
                    <a:pt x="461" y="548"/>
                  </a:lnTo>
                  <a:lnTo>
                    <a:pt x="461" y="548"/>
                  </a:lnTo>
                  <a:close/>
                  <a:moveTo>
                    <a:pt x="877" y="680"/>
                  </a:moveTo>
                  <a:lnTo>
                    <a:pt x="877" y="680"/>
                  </a:lnTo>
                  <a:lnTo>
                    <a:pt x="856" y="681"/>
                  </a:lnTo>
                  <a:lnTo>
                    <a:pt x="837" y="685"/>
                  </a:lnTo>
                  <a:lnTo>
                    <a:pt x="817" y="689"/>
                  </a:lnTo>
                  <a:lnTo>
                    <a:pt x="799" y="696"/>
                  </a:lnTo>
                  <a:lnTo>
                    <a:pt x="781" y="704"/>
                  </a:lnTo>
                  <a:lnTo>
                    <a:pt x="765" y="714"/>
                  </a:lnTo>
                  <a:lnTo>
                    <a:pt x="749" y="726"/>
                  </a:lnTo>
                  <a:lnTo>
                    <a:pt x="735" y="740"/>
                  </a:lnTo>
                  <a:lnTo>
                    <a:pt x="735" y="740"/>
                  </a:lnTo>
                  <a:lnTo>
                    <a:pt x="722" y="753"/>
                  </a:lnTo>
                  <a:lnTo>
                    <a:pt x="710" y="769"/>
                  </a:lnTo>
                  <a:lnTo>
                    <a:pt x="700" y="785"/>
                  </a:lnTo>
                  <a:lnTo>
                    <a:pt x="692" y="802"/>
                  </a:lnTo>
                  <a:lnTo>
                    <a:pt x="685" y="822"/>
                  </a:lnTo>
                  <a:lnTo>
                    <a:pt x="680" y="841"/>
                  </a:lnTo>
                  <a:lnTo>
                    <a:pt x="677" y="861"/>
                  </a:lnTo>
                  <a:lnTo>
                    <a:pt x="676" y="881"/>
                  </a:lnTo>
                  <a:lnTo>
                    <a:pt x="676" y="881"/>
                  </a:lnTo>
                  <a:lnTo>
                    <a:pt x="677" y="902"/>
                  </a:lnTo>
                  <a:lnTo>
                    <a:pt x="680" y="921"/>
                  </a:lnTo>
                  <a:lnTo>
                    <a:pt x="685" y="940"/>
                  </a:lnTo>
                  <a:lnTo>
                    <a:pt x="692" y="960"/>
                  </a:lnTo>
                  <a:lnTo>
                    <a:pt x="700" y="977"/>
                  </a:lnTo>
                  <a:lnTo>
                    <a:pt x="710" y="993"/>
                  </a:lnTo>
                  <a:lnTo>
                    <a:pt x="722" y="1009"/>
                  </a:lnTo>
                  <a:lnTo>
                    <a:pt x="735" y="1023"/>
                  </a:lnTo>
                  <a:lnTo>
                    <a:pt x="735" y="1023"/>
                  </a:lnTo>
                  <a:lnTo>
                    <a:pt x="749" y="1036"/>
                  </a:lnTo>
                  <a:lnTo>
                    <a:pt x="765" y="1048"/>
                  </a:lnTo>
                  <a:lnTo>
                    <a:pt x="781" y="1058"/>
                  </a:lnTo>
                  <a:lnTo>
                    <a:pt x="799" y="1066"/>
                  </a:lnTo>
                  <a:lnTo>
                    <a:pt x="817" y="1073"/>
                  </a:lnTo>
                  <a:lnTo>
                    <a:pt x="837" y="1077"/>
                  </a:lnTo>
                  <a:lnTo>
                    <a:pt x="856" y="1081"/>
                  </a:lnTo>
                  <a:lnTo>
                    <a:pt x="877" y="1082"/>
                  </a:lnTo>
                  <a:lnTo>
                    <a:pt x="877" y="1082"/>
                  </a:lnTo>
                  <a:lnTo>
                    <a:pt x="897" y="1081"/>
                  </a:lnTo>
                  <a:lnTo>
                    <a:pt x="918" y="1077"/>
                  </a:lnTo>
                  <a:lnTo>
                    <a:pt x="936" y="1073"/>
                  </a:lnTo>
                  <a:lnTo>
                    <a:pt x="956" y="1066"/>
                  </a:lnTo>
                  <a:lnTo>
                    <a:pt x="973" y="1058"/>
                  </a:lnTo>
                  <a:lnTo>
                    <a:pt x="990" y="1048"/>
                  </a:lnTo>
                  <a:lnTo>
                    <a:pt x="1005" y="1036"/>
                  </a:lnTo>
                  <a:lnTo>
                    <a:pt x="1019" y="1023"/>
                  </a:lnTo>
                  <a:lnTo>
                    <a:pt x="1019" y="1023"/>
                  </a:lnTo>
                  <a:lnTo>
                    <a:pt x="1032" y="1009"/>
                  </a:lnTo>
                  <a:lnTo>
                    <a:pt x="1043" y="993"/>
                  </a:lnTo>
                  <a:lnTo>
                    <a:pt x="1054" y="977"/>
                  </a:lnTo>
                  <a:lnTo>
                    <a:pt x="1062" y="960"/>
                  </a:lnTo>
                  <a:lnTo>
                    <a:pt x="1069" y="940"/>
                  </a:lnTo>
                  <a:lnTo>
                    <a:pt x="1074" y="921"/>
                  </a:lnTo>
                  <a:lnTo>
                    <a:pt x="1077" y="902"/>
                  </a:lnTo>
                  <a:lnTo>
                    <a:pt x="1078" y="881"/>
                  </a:lnTo>
                  <a:lnTo>
                    <a:pt x="1078" y="881"/>
                  </a:lnTo>
                  <a:lnTo>
                    <a:pt x="1077" y="861"/>
                  </a:lnTo>
                  <a:lnTo>
                    <a:pt x="1074" y="841"/>
                  </a:lnTo>
                  <a:lnTo>
                    <a:pt x="1069" y="822"/>
                  </a:lnTo>
                  <a:lnTo>
                    <a:pt x="1062" y="802"/>
                  </a:lnTo>
                  <a:lnTo>
                    <a:pt x="1054" y="785"/>
                  </a:lnTo>
                  <a:lnTo>
                    <a:pt x="1043" y="769"/>
                  </a:lnTo>
                  <a:lnTo>
                    <a:pt x="1032" y="753"/>
                  </a:lnTo>
                  <a:lnTo>
                    <a:pt x="1019" y="740"/>
                  </a:lnTo>
                  <a:lnTo>
                    <a:pt x="1019" y="740"/>
                  </a:lnTo>
                  <a:lnTo>
                    <a:pt x="1005" y="726"/>
                  </a:lnTo>
                  <a:lnTo>
                    <a:pt x="990" y="714"/>
                  </a:lnTo>
                  <a:lnTo>
                    <a:pt x="973" y="704"/>
                  </a:lnTo>
                  <a:lnTo>
                    <a:pt x="956" y="696"/>
                  </a:lnTo>
                  <a:lnTo>
                    <a:pt x="936" y="689"/>
                  </a:lnTo>
                  <a:lnTo>
                    <a:pt x="918" y="685"/>
                  </a:lnTo>
                  <a:lnTo>
                    <a:pt x="897" y="681"/>
                  </a:lnTo>
                  <a:lnTo>
                    <a:pt x="877" y="680"/>
                  </a:lnTo>
                  <a:lnTo>
                    <a:pt x="877" y="680"/>
                  </a:lnTo>
                  <a:close/>
                  <a:moveTo>
                    <a:pt x="677" y="681"/>
                  </a:moveTo>
                  <a:lnTo>
                    <a:pt x="677" y="681"/>
                  </a:lnTo>
                  <a:lnTo>
                    <a:pt x="696" y="663"/>
                  </a:lnTo>
                  <a:lnTo>
                    <a:pt x="718" y="646"/>
                  </a:lnTo>
                  <a:lnTo>
                    <a:pt x="742" y="632"/>
                  </a:lnTo>
                  <a:lnTo>
                    <a:pt x="767" y="620"/>
                  </a:lnTo>
                  <a:lnTo>
                    <a:pt x="780" y="615"/>
                  </a:lnTo>
                  <a:lnTo>
                    <a:pt x="792" y="611"/>
                  </a:lnTo>
                  <a:lnTo>
                    <a:pt x="806" y="607"/>
                  </a:lnTo>
                  <a:lnTo>
                    <a:pt x="820" y="604"/>
                  </a:lnTo>
                  <a:lnTo>
                    <a:pt x="833" y="602"/>
                  </a:lnTo>
                  <a:lnTo>
                    <a:pt x="848" y="599"/>
                  </a:lnTo>
                  <a:lnTo>
                    <a:pt x="862" y="598"/>
                  </a:lnTo>
                  <a:lnTo>
                    <a:pt x="877" y="598"/>
                  </a:lnTo>
                  <a:lnTo>
                    <a:pt x="877" y="598"/>
                  </a:lnTo>
                  <a:lnTo>
                    <a:pt x="892" y="598"/>
                  </a:lnTo>
                  <a:lnTo>
                    <a:pt x="905" y="599"/>
                  </a:lnTo>
                  <a:lnTo>
                    <a:pt x="920" y="602"/>
                  </a:lnTo>
                  <a:lnTo>
                    <a:pt x="934" y="604"/>
                  </a:lnTo>
                  <a:lnTo>
                    <a:pt x="948" y="607"/>
                  </a:lnTo>
                  <a:lnTo>
                    <a:pt x="961" y="611"/>
                  </a:lnTo>
                  <a:lnTo>
                    <a:pt x="974" y="615"/>
                  </a:lnTo>
                  <a:lnTo>
                    <a:pt x="987" y="620"/>
                  </a:lnTo>
                  <a:lnTo>
                    <a:pt x="1011" y="632"/>
                  </a:lnTo>
                  <a:lnTo>
                    <a:pt x="1035" y="646"/>
                  </a:lnTo>
                  <a:lnTo>
                    <a:pt x="1057" y="663"/>
                  </a:lnTo>
                  <a:lnTo>
                    <a:pt x="1077" y="681"/>
                  </a:lnTo>
                  <a:lnTo>
                    <a:pt x="1077" y="681"/>
                  </a:lnTo>
                  <a:lnTo>
                    <a:pt x="1095" y="701"/>
                  </a:lnTo>
                  <a:lnTo>
                    <a:pt x="1112" y="722"/>
                  </a:lnTo>
                  <a:lnTo>
                    <a:pt x="1126" y="746"/>
                  </a:lnTo>
                  <a:lnTo>
                    <a:pt x="1138" y="770"/>
                  </a:lnTo>
                  <a:lnTo>
                    <a:pt x="1143" y="784"/>
                  </a:lnTo>
                  <a:lnTo>
                    <a:pt x="1147" y="797"/>
                  </a:lnTo>
                  <a:lnTo>
                    <a:pt x="1151" y="810"/>
                  </a:lnTo>
                  <a:lnTo>
                    <a:pt x="1154" y="824"/>
                  </a:lnTo>
                  <a:lnTo>
                    <a:pt x="1156" y="838"/>
                  </a:lnTo>
                  <a:lnTo>
                    <a:pt x="1159" y="853"/>
                  </a:lnTo>
                  <a:lnTo>
                    <a:pt x="1160" y="866"/>
                  </a:lnTo>
                  <a:lnTo>
                    <a:pt x="1160" y="881"/>
                  </a:lnTo>
                  <a:lnTo>
                    <a:pt x="1160" y="881"/>
                  </a:lnTo>
                  <a:lnTo>
                    <a:pt x="1160" y="896"/>
                  </a:lnTo>
                  <a:lnTo>
                    <a:pt x="1159" y="910"/>
                  </a:lnTo>
                  <a:lnTo>
                    <a:pt x="1156" y="924"/>
                  </a:lnTo>
                  <a:lnTo>
                    <a:pt x="1154" y="938"/>
                  </a:lnTo>
                  <a:lnTo>
                    <a:pt x="1151" y="952"/>
                  </a:lnTo>
                  <a:lnTo>
                    <a:pt x="1147" y="965"/>
                  </a:lnTo>
                  <a:lnTo>
                    <a:pt x="1143" y="978"/>
                  </a:lnTo>
                  <a:lnTo>
                    <a:pt x="1138" y="992"/>
                  </a:lnTo>
                  <a:lnTo>
                    <a:pt x="1126" y="1016"/>
                  </a:lnTo>
                  <a:lnTo>
                    <a:pt x="1112" y="1040"/>
                  </a:lnTo>
                  <a:lnTo>
                    <a:pt x="1095" y="1061"/>
                  </a:lnTo>
                  <a:lnTo>
                    <a:pt x="1077" y="1081"/>
                  </a:lnTo>
                  <a:lnTo>
                    <a:pt x="1077" y="1081"/>
                  </a:lnTo>
                  <a:lnTo>
                    <a:pt x="1057" y="1099"/>
                  </a:lnTo>
                  <a:lnTo>
                    <a:pt x="1035" y="1116"/>
                  </a:lnTo>
                  <a:lnTo>
                    <a:pt x="1011" y="1130"/>
                  </a:lnTo>
                  <a:lnTo>
                    <a:pt x="987" y="1142"/>
                  </a:lnTo>
                  <a:lnTo>
                    <a:pt x="974" y="1147"/>
                  </a:lnTo>
                  <a:lnTo>
                    <a:pt x="961" y="1151"/>
                  </a:lnTo>
                  <a:lnTo>
                    <a:pt x="948" y="1155"/>
                  </a:lnTo>
                  <a:lnTo>
                    <a:pt x="934" y="1158"/>
                  </a:lnTo>
                  <a:lnTo>
                    <a:pt x="920" y="1161"/>
                  </a:lnTo>
                  <a:lnTo>
                    <a:pt x="905" y="1163"/>
                  </a:lnTo>
                  <a:lnTo>
                    <a:pt x="892" y="1164"/>
                  </a:lnTo>
                  <a:lnTo>
                    <a:pt x="877" y="1164"/>
                  </a:lnTo>
                  <a:lnTo>
                    <a:pt x="877" y="1164"/>
                  </a:lnTo>
                  <a:lnTo>
                    <a:pt x="862" y="1164"/>
                  </a:lnTo>
                  <a:lnTo>
                    <a:pt x="848" y="1163"/>
                  </a:lnTo>
                  <a:lnTo>
                    <a:pt x="833" y="1161"/>
                  </a:lnTo>
                  <a:lnTo>
                    <a:pt x="820" y="1158"/>
                  </a:lnTo>
                  <a:lnTo>
                    <a:pt x="806" y="1155"/>
                  </a:lnTo>
                  <a:lnTo>
                    <a:pt x="792" y="1151"/>
                  </a:lnTo>
                  <a:lnTo>
                    <a:pt x="780" y="1147"/>
                  </a:lnTo>
                  <a:lnTo>
                    <a:pt x="767" y="1142"/>
                  </a:lnTo>
                  <a:lnTo>
                    <a:pt x="742" y="1130"/>
                  </a:lnTo>
                  <a:lnTo>
                    <a:pt x="718" y="1116"/>
                  </a:lnTo>
                  <a:lnTo>
                    <a:pt x="696" y="1099"/>
                  </a:lnTo>
                  <a:lnTo>
                    <a:pt x="677" y="1081"/>
                  </a:lnTo>
                  <a:lnTo>
                    <a:pt x="677" y="1081"/>
                  </a:lnTo>
                  <a:lnTo>
                    <a:pt x="659" y="1061"/>
                  </a:lnTo>
                  <a:lnTo>
                    <a:pt x="642" y="1040"/>
                  </a:lnTo>
                  <a:lnTo>
                    <a:pt x="628" y="1016"/>
                  </a:lnTo>
                  <a:lnTo>
                    <a:pt x="617" y="992"/>
                  </a:lnTo>
                  <a:lnTo>
                    <a:pt x="611" y="978"/>
                  </a:lnTo>
                  <a:lnTo>
                    <a:pt x="606" y="965"/>
                  </a:lnTo>
                  <a:lnTo>
                    <a:pt x="603" y="952"/>
                  </a:lnTo>
                  <a:lnTo>
                    <a:pt x="599" y="938"/>
                  </a:lnTo>
                  <a:lnTo>
                    <a:pt x="597" y="924"/>
                  </a:lnTo>
                  <a:lnTo>
                    <a:pt x="595" y="910"/>
                  </a:lnTo>
                  <a:lnTo>
                    <a:pt x="594" y="896"/>
                  </a:lnTo>
                  <a:lnTo>
                    <a:pt x="594" y="881"/>
                  </a:lnTo>
                  <a:lnTo>
                    <a:pt x="594" y="881"/>
                  </a:lnTo>
                  <a:lnTo>
                    <a:pt x="594" y="866"/>
                  </a:lnTo>
                  <a:lnTo>
                    <a:pt x="595" y="853"/>
                  </a:lnTo>
                  <a:lnTo>
                    <a:pt x="597" y="838"/>
                  </a:lnTo>
                  <a:lnTo>
                    <a:pt x="599" y="824"/>
                  </a:lnTo>
                  <a:lnTo>
                    <a:pt x="603" y="810"/>
                  </a:lnTo>
                  <a:lnTo>
                    <a:pt x="606" y="797"/>
                  </a:lnTo>
                  <a:lnTo>
                    <a:pt x="611" y="784"/>
                  </a:lnTo>
                  <a:lnTo>
                    <a:pt x="617" y="770"/>
                  </a:lnTo>
                  <a:lnTo>
                    <a:pt x="628" y="746"/>
                  </a:lnTo>
                  <a:lnTo>
                    <a:pt x="642" y="722"/>
                  </a:lnTo>
                  <a:lnTo>
                    <a:pt x="659" y="701"/>
                  </a:lnTo>
                  <a:lnTo>
                    <a:pt x="677" y="681"/>
                  </a:lnTo>
                  <a:lnTo>
                    <a:pt x="677" y="681"/>
                  </a:lnTo>
                  <a:close/>
                  <a:moveTo>
                    <a:pt x="836" y="879"/>
                  </a:moveTo>
                  <a:lnTo>
                    <a:pt x="836" y="879"/>
                  </a:lnTo>
                  <a:lnTo>
                    <a:pt x="837" y="887"/>
                  </a:lnTo>
                  <a:lnTo>
                    <a:pt x="838" y="896"/>
                  </a:lnTo>
                  <a:lnTo>
                    <a:pt x="843" y="903"/>
                  </a:lnTo>
                  <a:lnTo>
                    <a:pt x="848" y="910"/>
                  </a:lnTo>
                  <a:lnTo>
                    <a:pt x="848" y="910"/>
                  </a:lnTo>
                  <a:lnTo>
                    <a:pt x="854" y="915"/>
                  </a:lnTo>
                  <a:lnTo>
                    <a:pt x="862" y="919"/>
                  </a:lnTo>
                  <a:lnTo>
                    <a:pt x="869" y="921"/>
                  </a:lnTo>
                  <a:lnTo>
                    <a:pt x="877" y="922"/>
                  </a:lnTo>
                  <a:lnTo>
                    <a:pt x="885" y="921"/>
                  </a:lnTo>
                  <a:lnTo>
                    <a:pt x="893" y="919"/>
                  </a:lnTo>
                  <a:lnTo>
                    <a:pt x="900" y="915"/>
                  </a:lnTo>
                  <a:lnTo>
                    <a:pt x="906" y="910"/>
                  </a:lnTo>
                  <a:lnTo>
                    <a:pt x="906" y="910"/>
                  </a:lnTo>
                  <a:lnTo>
                    <a:pt x="911" y="904"/>
                  </a:lnTo>
                  <a:lnTo>
                    <a:pt x="914" y="897"/>
                  </a:lnTo>
                  <a:lnTo>
                    <a:pt x="917" y="889"/>
                  </a:lnTo>
                  <a:lnTo>
                    <a:pt x="918" y="881"/>
                  </a:lnTo>
                  <a:lnTo>
                    <a:pt x="917" y="873"/>
                  </a:lnTo>
                  <a:lnTo>
                    <a:pt x="914" y="865"/>
                  </a:lnTo>
                  <a:lnTo>
                    <a:pt x="911" y="858"/>
                  </a:lnTo>
                  <a:lnTo>
                    <a:pt x="906" y="853"/>
                  </a:lnTo>
                  <a:lnTo>
                    <a:pt x="906" y="853"/>
                  </a:lnTo>
                  <a:lnTo>
                    <a:pt x="898" y="847"/>
                  </a:lnTo>
                  <a:lnTo>
                    <a:pt x="892" y="842"/>
                  </a:lnTo>
                  <a:lnTo>
                    <a:pt x="882" y="840"/>
                  </a:lnTo>
                  <a:lnTo>
                    <a:pt x="874" y="840"/>
                  </a:lnTo>
                  <a:lnTo>
                    <a:pt x="806" y="772"/>
                  </a:lnTo>
                  <a:lnTo>
                    <a:pt x="806" y="772"/>
                  </a:lnTo>
                  <a:lnTo>
                    <a:pt x="801" y="768"/>
                  </a:lnTo>
                  <a:lnTo>
                    <a:pt x="797" y="766"/>
                  </a:lnTo>
                  <a:lnTo>
                    <a:pt x="791" y="764"/>
                  </a:lnTo>
                  <a:lnTo>
                    <a:pt x="787" y="764"/>
                  </a:lnTo>
                  <a:lnTo>
                    <a:pt x="781" y="764"/>
                  </a:lnTo>
                  <a:lnTo>
                    <a:pt x="776" y="766"/>
                  </a:lnTo>
                  <a:lnTo>
                    <a:pt x="772" y="768"/>
                  </a:lnTo>
                  <a:lnTo>
                    <a:pt x="767" y="772"/>
                  </a:lnTo>
                  <a:lnTo>
                    <a:pt x="767" y="772"/>
                  </a:lnTo>
                  <a:lnTo>
                    <a:pt x="764" y="776"/>
                  </a:lnTo>
                  <a:lnTo>
                    <a:pt x="762" y="781"/>
                  </a:lnTo>
                  <a:lnTo>
                    <a:pt x="759" y="785"/>
                  </a:lnTo>
                  <a:lnTo>
                    <a:pt x="759" y="791"/>
                  </a:lnTo>
                  <a:lnTo>
                    <a:pt x="759" y="795"/>
                  </a:lnTo>
                  <a:lnTo>
                    <a:pt x="762" y="801"/>
                  </a:lnTo>
                  <a:lnTo>
                    <a:pt x="764" y="806"/>
                  </a:lnTo>
                  <a:lnTo>
                    <a:pt x="767" y="810"/>
                  </a:lnTo>
                  <a:lnTo>
                    <a:pt x="836" y="879"/>
                  </a:lnTo>
                  <a:lnTo>
                    <a:pt x="836" y="879"/>
                  </a:lnTo>
                  <a:close/>
                </a:path>
              </a:pathLst>
            </a:custGeom>
            <a:solidFill>
              <a:srgbClr val="222D47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ko-KR" altLang="en-US" sz="2400"/>
            </a:p>
          </p:txBody>
        </p:sp>
      </p:grpSp>
      <p:grpSp>
        <p:nvGrpSpPr>
          <p:cNvPr id="124" name="组 123"/>
          <p:cNvGrpSpPr/>
          <p:nvPr/>
        </p:nvGrpSpPr>
        <p:grpSpPr>
          <a:xfrm>
            <a:off x="7661459" y="3127871"/>
            <a:ext cx="2267756" cy="2002749"/>
            <a:chOff x="7607165" y="4049792"/>
            <a:chExt cx="2267756" cy="2002749"/>
          </a:xfrm>
        </p:grpSpPr>
        <p:grpSp>
          <p:nvGrpSpPr>
            <p:cNvPr id="125" name="그룹 12"/>
            <p:cNvGrpSpPr/>
            <p:nvPr/>
          </p:nvGrpSpPr>
          <p:grpSpPr>
            <a:xfrm>
              <a:off x="7607165" y="4579041"/>
              <a:ext cx="2267756" cy="1473500"/>
              <a:chOff x="5629329" y="2308721"/>
              <a:chExt cx="2119833" cy="1377387"/>
            </a:xfrm>
          </p:grpSpPr>
          <p:sp>
            <p:nvSpPr>
              <p:cNvPr id="127" name="Rectangle 3"/>
              <p:cNvSpPr txBox="1">
                <a:spLocks noChangeArrowheads="1"/>
              </p:cNvSpPr>
              <p:nvPr/>
            </p:nvSpPr>
            <p:spPr bwMode="auto">
              <a:xfrm>
                <a:off x="5652120" y="2428684"/>
                <a:ext cx="2046812" cy="230161"/>
              </a:xfrm>
              <a:prstGeom prst="rect">
                <a:avLst/>
              </a:prstGeom>
            </p:spPr>
            <p:txBody>
              <a:bodyPr wrap="square" lIns="0" tIns="0" rIns="0" bIns="0" anchor="ctr">
                <a:sp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>
                <a:lvl1pPr marL="342900" indent="-342900" eaLnBrk="0" hangingPunct="0">
                  <a:spcBef>
                    <a:spcPct val="20000"/>
                  </a:spcBef>
                  <a:buFont typeface="Arial" panose="020B0604020202020204" pitchFamily="34" charset="0"/>
                  <a:buNone/>
                  <a:defRPr lang="en-US" altLang="ko-KR" sz="2000" dirty="0" smtClean="0">
                    <a:latin typeface="Microsoft Sans Serif" panose="020B0604020202020204" pitchFamily="34" charset="0"/>
                    <a:ea typeface="+mj-ea"/>
                    <a:cs typeface="Microsoft Sans Serif" panose="020B0604020202020204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latin typeface="+mn-lt"/>
                    <a:ea typeface="+mn-ea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latin typeface="+mn-lt"/>
                    <a:ea typeface="+mn-ea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latin typeface="+mn-lt"/>
                    <a:ea typeface="+mn-ea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latin typeface="+mn-lt"/>
                    <a:ea typeface="+mn-ea"/>
                  </a:defRPr>
                </a:lvl5pPr>
                <a:lvl6pPr marL="25146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6pPr>
                <a:lvl7pPr marL="29718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7pPr>
                <a:lvl8pPr marL="3429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8pPr>
                <a:lvl9pPr marL="38862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9pPr>
              </a:lstStyle>
              <a:p>
                <a:pPr marL="0" indent="0">
                  <a:defRPr/>
                </a:pPr>
                <a:r>
                  <a:rPr lang="en-US" sz="1600" b="1" dirty="0">
                    <a:solidFill>
                      <a:srgbClr val="222D47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STYLISH DESIGN</a:t>
                </a:r>
              </a:p>
            </p:txBody>
          </p:sp>
          <p:sp>
            <p:nvSpPr>
              <p:cNvPr id="128" name="Rectangle 3"/>
              <p:cNvSpPr txBox="1">
                <a:spLocks noChangeArrowheads="1"/>
              </p:cNvSpPr>
              <p:nvPr/>
            </p:nvSpPr>
            <p:spPr bwMode="auto">
              <a:xfrm>
                <a:off x="5629329" y="2847982"/>
                <a:ext cx="2092396" cy="736754"/>
              </a:xfrm>
              <a:prstGeom prst="rect">
                <a:avLst/>
              </a:prstGeom>
            </p:spPr>
            <p:txBody>
              <a:bodyPr wrap="square" lIns="0" tIns="0" rIns="0" bIns="0" anchor="t">
                <a:sp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>
                <a:lvl1pPr marL="342900" indent="-342900" eaLnBrk="0" hangingPunct="0">
                  <a:spcBef>
                    <a:spcPct val="20000"/>
                  </a:spcBef>
                  <a:buFont typeface="Arial" panose="020B0604020202020204" pitchFamily="34" charset="0"/>
                  <a:buNone/>
                  <a:defRPr lang="en-US" altLang="ko-KR" sz="2000" dirty="0" smtClean="0">
                    <a:latin typeface="Microsoft Sans Serif" panose="020B0604020202020204" pitchFamily="34" charset="0"/>
                    <a:ea typeface="+mj-ea"/>
                    <a:cs typeface="Microsoft Sans Serif" panose="020B0604020202020204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latin typeface="+mn-lt"/>
                    <a:ea typeface="+mn-ea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latin typeface="+mn-lt"/>
                    <a:ea typeface="+mn-ea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latin typeface="+mn-lt"/>
                    <a:ea typeface="+mn-ea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latin typeface="+mn-lt"/>
                    <a:ea typeface="+mn-ea"/>
                  </a:defRPr>
                </a:lvl5pPr>
                <a:lvl6pPr marL="25146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6pPr>
                <a:lvl7pPr marL="29718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7pPr>
                <a:lvl8pPr marL="3429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8pPr>
                <a:lvl9pPr marL="38862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9pPr>
              </a:lstStyle>
              <a:p>
                <a:pPr marL="122764" indent="-122764">
                  <a:lnSpc>
                    <a:spcPct val="120000"/>
                  </a:lnSpc>
                  <a:spcBef>
                    <a:spcPts val="0"/>
                  </a:spcBef>
                  <a:buFont typeface="Arial" panose="020B0604020202020204" pitchFamily="34" charset="0"/>
                  <a:buChar char="•"/>
                  <a:defRPr/>
                </a:pPr>
                <a:r>
                  <a:rPr lang="en-US" sz="1067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Contemporary Colors</a:t>
                </a:r>
              </a:p>
              <a:p>
                <a:pPr marL="122764" indent="-122764">
                  <a:lnSpc>
                    <a:spcPct val="120000"/>
                  </a:lnSpc>
                  <a:spcBef>
                    <a:spcPts val="0"/>
                  </a:spcBef>
                  <a:buFont typeface="Arial" panose="020B0604020202020204" pitchFamily="34" charset="0"/>
                  <a:buChar char="•"/>
                  <a:defRPr/>
                </a:pPr>
                <a:r>
                  <a:rPr lang="en-US" altLang="ko-KR" sz="1067"/>
                  <a:t>Sleek Diagram &amp; chart</a:t>
                </a:r>
              </a:p>
              <a:p>
                <a:pPr marL="122764" indent="-122764">
                  <a:lnSpc>
                    <a:spcPct val="120000"/>
                  </a:lnSpc>
                  <a:spcBef>
                    <a:spcPts val="0"/>
                  </a:spcBef>
                  <a:buFont typeface="Arial" panose="020B0604020202020204" pitchFamily="34" charset="0"/>
                  <a:buChar char="•"/>
                  <a:defRPr/>
                </a:pPr>
                <a:r>
                  <a:rPr lang="en-US" altLang="ko-KR" sz="1067"/>
                  <a:t>Eye-catching visual</a:t>
                </a:r>
              </a:p>
              <a:p>
                <a:pPr marL="122764" indent="-122764">
                  <a:lnSpc>
                    <a:spcPct val="120000"/>
                  </a:lnSpc>
                  <a:spcBef>
                    <a:spcPts val="0"/>
                  </a:spcBef>
                  <a:buFont typeface="Arial" panose="020B0604020202020204" pitchFamily="34" charset="0"/>
                  <a:buChar char="•"/>
                  <a:defRPr/>
                </a:pPr>
                <a:r>
                  <a:rPr lang="en-US" altLang="ko-KR" sz="1067"/>
                  <a:t>Top quality design</a:t>
                </a:r>
                <a:endParaRPr lang="en-US" sz="1067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  <p:cxnSp>
            <p:nvCxnSpPr>
              <p:cNvPr id="129" name="직선 연결선 83"/>
              <p:cNvCxnSpPr/>
              <p:nvPr/>
            </p:nvCxnSpPr>
            <p:spPr>
              <a:xfrm>
                <a:off x="5629329" y="2308721"/>
                <a:ext cx="2119833" cy="0"/>
              </a:xfrm>
              <a:prstGeom prst="line">
                <a:avLst/>
              </a:prstGeom>
              <a:ln w="57150">
                <a:solidFill>
                  <a:srgbClr val="222D4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0" name="직선 연결선 84"/>
              <p:cNvCxnSpPr/>
              <p:nvPr/>
            </p:nvCxnSpPr>
            <p:spPr>
              <a:xfrm>
                <a:off x="5629329" y="2744988"/>
                <a:ext cx="2119833" cy="0"/>
              </a:xfrm>
              <a:prstGeom prst="line">
                <a:avLst/>
              </a:prstGeom>
              <a:ln w="12700">
                <a:solidFill>
                  <a:srgbClr val="222D47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1" name="직선 연결선 85"/>
              <p:cNvCxnSpPr/>
              <p:nvPr/>
            </p:nvCxnSpPr>
            <p:spPr>
              <a:xfrm>
                <a:off x="5629329" y="3686108"/>
                <a:ext cx="2119833" cy="0"/>
              </a:xfrm>
              <a:prstGeom prst="line">
                <a:avLst/>
              </a:prstGeom>
              <a:ln w="57150">
                <a:solidFill>
                  <a:srgbClr val="222D4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26" name="Freeform 5"/>
            <p:cNvSpPr>
              <a:spLocks noEditPoints="1"/>
            </p:cNvSpPr>
            <p:nvPr/>
          </p:nvSpPr>
          <p:spPr bwMode="auto">
            <a:xfrm>
              <a:off x="7611503" y="4049792"/>
              <a:ext cx="424731" cy="426931"/>
            </a:xfrm>
            <a:custGeom>
              <a:avLst/>
              <a:gdLst>
                <a:gd name="T0" fmla="*/ 193 w 1160"/>
                <a:gd name="T1" fmla="*/ 4 h 1164"/>
                <a:gd name="T2" fmla="*/ 255 w 1160"/>
                <a:gd name="T3" fmla="*/ 37 h 1164"/>
                <a:gd name="T4" fmla="*/ 219 w 1160"/>
                <a:gd name="T5" fmla="*/ 287 h 1164"/>
                <a:gd name="T6" fmla="*/ 165 w 1160"/>
                <a:gd name="T7" fmla="*/ 242 h 1164"/>
                <a:gd name="T8" fmla="*/ 951 w 1160"/>
                <a:gd name="T9" fmla="*/ 125 h 1164"/>
                <a:gd name="T10" fmla="*/ 1011 w 1160"/>
                <a:gd name="T11" fmla="*/ 165 h 1164"/>
                <a:gd name="T12" fmla="*/ 960 w 1160"/>
                <a:gd name="T13" fmla="*/ 567 h 1164"/>
                <a:gd name="T14" fmla="*/ 577 w 1160"/>
                <a:gd name="T15" fmla="*/ 1002 h 1164"/>
                <a:gd name="T16" fmla="*/ 23 w 1160"/>
                <a:gd name="T17" fmla="*/ 979 h 1164"/>
                <a:gd name="T18" fmla="*/ 0 w 1160"/>
                <a:gd name="T19" fmla="*/ 201 h 1164"/>
                <a:gd name="T20" fmla="*/ 29 w 1160"/>
                <a:gd name="T21" fmla="*/ 142 h 1164"/>
                <a:gd name="T22" fmla="*/ 525 w 1160"/>
                <a:gd name="T23" fmla="*/ 242 h 1164"/>
                <a:gd name="T24" fmla="*/ 470 w 1160"/>
                <a:gd name="T25" fmla="*/ 287 h 1164"/>
                <a:gd name="T26" fmla="*/ 311 w 1160"/>
                <a:gd name="T27" fmla="*/ 124 h 1164"/>
                <a:gd name="T28" fmla="*/ 470 w 1160"/>
                <a:gd name="T29" fmla="*/ 0 h 1164"/>
                <a:gd name="T30" fmla="*/ 525 w 1160"/>
                <a:gd name="T31" fmla="*/ 46 h 1164"/>
                <a:gd name="T32" fmla="*/ 767 w 1160"/>
                <a:gd name="T33" fmla="*/ 284 h 1164"/>
                <a:gd name="T34" fmla="*/ 704 w 1160"/>
                <a:gd name="T35" fmla="*/ 251 h 1164"/>
                <a:gd name="T36" fmla="*/ 711 w 1160"/>
                <a:gd name="T37" fmla="*/ 21 h 1164"/>
                <a:gd name="T38" fmla="*/ 781 w 1160"/>
                <a:gd name="T39" fmla="*/ 14 h 1164"/>
                <a:gd name="T40" fmla="*/ 337 w 1160"/>
                <a:gd name="T41" fmla="*/ 548 h 1164"/>
                <a:gd name="T42" fmla="*/ 356 w 1160"/>
                <a:gd name="T43" fmla="*/ 619 h 1164"/>
                <a:gd name="T44" fmla="*/ 231 w 1160"/>
                <a:gd name="T45" fmla="*/ 639 h 1164"/>
                <a:gd name="T46" fmla="*/ 211 w 1160"/>
                <a:gd name="T47" fmla="*/ 568 h 1164"/>
                <a:gd name="T48" fmla="*/ 562 w 1160"/>
                <a:gd name="T49" fmla="*/ 712 h 1164"/>
                <a:gd name="T50" fmla="*/ 585 w 1160"/>
                <a:gd name="T51" fmla="*/ 741 h 1164"/>
                <a:gd name="T52" fmla="*/ 452 w 1160"/>
                <a:gd name="T53" fmla="*/ 802 h 1164"/>
                <a:gd name="T54" fmla="*/ 441 w 1160"/>
                <a:gd name="T55" fmla="*/ 726 h 1164"/>
                <a:gd name="T56" fmla="*/ 334 w 1160"/>
                <a:gd name="T57" fmla="*/ 712 h 1164"/>
                <a:gd name="T58" fmla="*/ 356 w 1160"/>
                <a:gd name="T59" fmla="*/ 781 h 1164"/>
                <a:gd name="T60" fmla="*/ 233 w 1160"/>
                <a:gd name="T61" fmla="*/ 803 h 1164"/>
                <a:gd name="T62" fmla="*/ 210 w 1160"/>
                <a:gd name="T63" fmla="*/ 735 h 1164"/>
                <a:gd name="T64" fmla="*/ 690 w 1160"/>
                <a:gd name="T65" fmla="*/ 548 h 1164"/>
                <a:gd name="T66" fmla="*/ 756 w 1160"/>
                <a:gd name="T67" fmla="*/ 581 h 1164"/>
                <a:gd name="T68" fmla="*/ 667 w 1160"/>
                <a:gd name="T69" fmla="*/ 571 h 1164"/>
                <a:gd name="T70" fmla="*/ 461 w 1160"/>
                <a:gd name="T71" fmla="*/ 548 h 1164"/>
                <a:gd name="T72" fmla="*/ 585 w 1160"/>
                <a:gd name="T73" fmla="*/ 571 h 1164"/>
                <a:gd name="T74" fmla="*/ 562 w 1160"/>
                <a:gd name="T75" fmla="*/ 639 h 1164"/>
                <a:gd name="T76" fmla="*/ 439 w 1160"/>
                <a:gd name="T77" fmla="*/ 616 h 1164"/>
                <a:gd name="T78" fmla="*/ 461 w 1160"/>
                <a:gd name="T79" fmla="*/ 548 h 1164"/>
                <a:gd name="T80" fmla="*/ 749 w 1160"/>
                <a:gd name="T81" fmla="*/ 726 h 1164"/>
                <a:gd name="T82" fmla="*/ 676 w 1160"/>
                <a:gd name="T83" fmla="*/ 881 h 1164"/>
                <a:gd name="T84" fmla="*/ 735 w 1160"/>
                <a:gd name="T85" fmla="*/ 1023 h 1164"/>
                <a:gd name="T86" fmla="*/ 897 w 1160"/>
                <a:gd name="T87" fmla="*/ 1081 h 1164"/>
                <a:gd name="T88" fmla="*/ 1043 w 1160"/>
                <a:gd name="T89" fmla="*/ 993 h 1164"/>
                <a:gd name="T90" fmla="*/ 1069 w 1160"/>
                <a:gd name="T91" fmla="*/ 822 h 1164"/>
                <a:gd name="T92" fmla="*/ 956 w 1160"/>
                <a:gd name="T93" fmla="*/ 696 h 1164"/>
                <a:gd name="T94" fmla="*/ 742 w 1160"/>
                <a:gd name="T95" fmla="*/ 632 h 1164"/>
                <a:gd name="T96" fmla="*/ 877 w 1160"/>
                <a:gd name="T97" fmla="*/ 598 h 1164"/>
                <a:gd name="T98" fmla="*/ 1035 w 1160"/>
                <a:gd name="T99" fmla="*/ 646 h 1164"/>
                <a:gd name="T100" fmla="*/ 1151 w 1160"/>
                <a:gd name="T101" fmla="*/ 810 h 1164"/>
                <a:gd name="T102" fmla="*/ 1154 w 1160"/>
                <a:gd name="T103" fmla="*/ 938 h 1164"/>
                <a:gd name="T104" fmla="*/ 1057 w 1160"/>
                <a:gd name="T105" fmla="*/ 1099 h 1164"/>
                <a:gd name="T106" fmla="*/ 892 w 1160"/>
                <a:gd name="T107" fmla="*/ 1164 h 1164"/>
                <a:gd name="T108" fmla="*/ 767 w 1160"/>
                <a:gd name="T109" fmla="*/ 1142 h 1164"/>
                <a:gd name="T110" fmla="*/ 611 w 1160"/>
                <a:gd name="T111" fmla="*/ 978 h 1164"/>
                <a:gd name="T112" fmla="*/ 595 w 1160"/>
                <a:gd name="T113" fmla="*/ 853 h 1164"/>
                <a:gd name="T114" fmla="*/ 677 w 1160"/>
                <a:gd name="T115" fmla="*/ 681 h 1164"/>
                <a:gd name="T116" fmla="*/ 862 w 1160"/>
                <a:gd name="T117" fmla="*/ 919 h 1164"/>
                <a:gd name="T118" fmla="*/ 917 w 1160"/>
                <a:gd name="T119" fmla="*/ 889 h 1164"/>
                <a:gd name="T120" fmla="*/ 874 w 1160"/>
                <a:gd name="T121" fmla="*/ 840 h 1164"/>
                <a:gd name="T122" fmla="*/ 767 w 1160"/>
                <a:gd name="T123" fmla="*/ 772 h 1164"/>
                <a:gd name="T124" fmla="*/ 836 w 1160"/>
                <a:gd name="T125" fmla="*/ 879 h 1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160" h="1164">
                  <a:moveTo>
                    <a:pt x="78" y="124"/>
                  </a:moveTo>
                  <a:lnTo>
                    <a:pt x="165" y="124"/>
                  </a:lnTo>
                  <a:lnTo>
                    <a:pt x="165" y="46"/>
                  </a:lnTo>
                  <a:lnTo>
                    <a:pt x="165" y="46"/>
                  </a:lnTo>
                  <a:lnTo>
                    <a:pt x="166" y="37"/>
                  </a:lnTo>
                  <a:lnTo>
                    <a:pt x="168" y="28"/>
                  </a:lnTo>
                  <a:lnTo>
                    <a:pt x="173" y="21"/>
                  </a:lnTo>
                  <a:lnTo>
                    <a:pt x="178" y="14"/>
                  </a:lnTo>
                  <a:lnTo>
                    <a:pt x="185" y="8"/>
                  </a:lnTo>
                  <a:lnTo>
                    <a:pt x="193" y="4"/>
                  </a:lnTo>
                  <a:lnTo>
                    <a:pt x="201" y="1"/>
                  </a:lnTo>
                  <a:lnTo>
                    <a:pt x="210" y="0"/>
                  </a:lnTo>
                  <a:lnTo>
                    <a:pt x="210" y="0"/>
                  </a:lnTo>
                  <a:lnTo>
                    <a:pt x="219" y="1"/>
                  </a:lnTo>
                  <a:lnTo>
                    <a:pt x="229" y="4"/>
                  </a:lnTo>
                  <a:lnTo>
                    <a:pt x="235" y="8"/>
                  </a:lnTo>
                  <a:lnTo>
                    <a:pt x="242" y="14"/>
                  </a:lnTo>
                  <a:lnTo>
                    <a:pt x="248" y="21"/>
                  </a:lnTo>
                  <a:lnTo>
                    <a:pt x="253" y="28"/>
                  </a:lnTo>
                  <a:lnTo>
                    <a:pt x="255" y="37"/>
                  </a:lnTo>
                  <a:lnTo>
                    <a:pt x="256" y="46"/>
                  </a:lnTo>
                  <a:lnTo>
                    <a:pt x="256" y="242"/>
                  </a:lnTo>
                  <a:lnTo>
                    <a:pt x="256" y="242"/>
                  </a:lnTo>
                  <a:lnTo>
                    <a:pt x="255" y="251"/>
                  </a:lnTo>
                  <a:lnTo>
                    <a:pt x="253" y="260"/>
                  </a:lnTo>
                  <a:lnTo>
                    <a:pt x="248" y="267"/>
                  </a:lnTo>
                  <a:lnTo>
                    <a:pt x="242" y="274"/>
                  </a:lnTo>
                  <a:lnTo>
                    <a:pt x="235" y="280"/>
                  </a:lnTo>
                  <a:lnTo>
                    <a:pt x="229" y="284"/>
                  </a:lnTo>
                  <a:lnTo>
                    <a:pt x="219" y="287"/>
                  </a:lnTo>
                  <a:lnTo>
                    <a:pt x="210" y="288"/>
                  </a:lnTo>
                  <a:lnTo>
                    <a:pt x="210" y="288"/>
                  </a:lnTo>
                  <a:lnTo>
                    <a:pt x="201" y="287"/>
                  </a:lnTo>
                  <a:lnTo>
                    <a:pt x="193" y="284"/>
                  </a:lnTo>
                  <a:lnTo>
                    <a:pt x="185" y="280"/>
                  </a:lnTo>
                  <a:lnTo>
                    <a:pt x="178" y="274"/>
                  </a:lnTo>
                  <a:lnTo>
                    <a:pt x="173" y="267"/>
                  </a:lnTo>
                  <a:lnTo>
                    <a:pt x="168" y="260"/>
                  </a:lnTo>
                  <a:lnTo>
                    <a:pt x="166" y="251"/>
                  </a:lnTo>
                  <a:lnTo>
                    <a:pt x="165" y="242"/>
                  </a:lnTo>
                  <a:lnTo>
                    <a:pt x="165" y="206"/>
                  </a:lnTo>
                  <a:lnTo>
                    <a:pt x="82" y="206"/>
                  </a:lnTo>
                  <a:lnTo>
                    <a:pt x="82" y="375"/>
                  </a:lnTo>
                  <a:lnTo>
                    <a:pt x="938" y="375"/>
                  </a:lnTo>
                  <a:lnTo>
                    <a:pt x="938" y="206"/>
                  </a:lnTo>
                  <a:lnTo>
                    <a:pt x="849" y="206"/>
                  </a:lnTo>
                  <a:lnTo>
                    <a:pt x="849" y="124"/>
                  </a:lnTo>
                  <a:lnTo>
                    <a:pt x="943" y="124"/>
                  </a:lnTo>
                  <a:lnTo>
                    <a:pt x="943" y="124"/>
                  </a:lnTo>
                  <a:lnTo>
                    <a:pt x="951" y="125"/>
                  </a:lnTo>
                  <a:lnTo>
                    <a:pt x="959" y="126"/>
                  </a:lnTo>
                  <a:lnTo>
                    <a:pt x="966" y="127"/>
                  </a:lnTo>
                  <a:lnTo>
                    <a:pt x="974" y="130"/>
                  </a:lnTo>
                  <a:lnTo>
                    <a:pt x="979" y="133"/>
                  </a:lnTo>
                  <a:lnTo>
                    <a:pt x="986" y="137"/>
                  </a:lnTo>
                  <a:lnTo>
                    <a:pt x="992" y="142"/>
                  </a:lnTo>
                  <a:lnTo>
                    <a:pt x="998" y="146"/>
                  </a:lnTo>
                  <a:lnTo>
                    <a:pt x="1003" y="152"/>
                  </a:lnTo>
                  <a:lnTo>
                    <a:pt x="1007" y="158"/>
                  </a:lnTo>
                  <a:lnTo>
                    <a:pt x="1011" y="165"/>
                  </a:lnTo>
                  <a:lnTo>
                    <a:pt x="1015" y="171"/>
                  </a:lnTo>
                  <a:lnTo>
                    <a:pt x="1017" y="178"/>
                  </a:lnTo>
                  <a:lnTo>
                    <a:pt x="1019" y="185"/>
                  </a:lnTo>
                  <a:lnTo>
                    <a:pt x="1021" y="193"/>
                  </a:lnTo>
                  <a:lnTo>
                    <a:pt x="1021" y="201"/>
                  </a:lnTo>
                  <a:lnTo>
                    <a:pt x="1021" y="590"/>
                  </a:lnTo>
                  <a:lnTo>
                    <a:pt x="1021" y="590"/>
                  </a:lnTo>
                  <a:lnTo>
                    <a:pt x="1001" y="582"/>
                  </a:lnTo>
                  <a:lnTo>
                    <a:pt x="981" y="574"/>
                  </a:lnTo>
                  <a:lnTo>
                    <a:pt x="960" y="567"/>
                  </a:lnTo>
                  <a:lnTo>
                    <a:pt x="938" y="563"/>
                  </a:lnTo>
                  <a:lnTo>
                    <a:pt x="938" y="429"/>
                  </a:lnTo>
                  <a:lnTo>
                    <a:pt x="82" y="429"/>
                  </a:lnTo>
                  <a:lnTo>
                    <a:pt x="82" y="920"/>
                  </a:lnTo>
                  <a:lnTo>
                    <a:pt x="555" y="920"/>
                  </a:lnTo>
                  <a:lnTo>
                    <a:pt x="555" y="920"/>
                  </a:lnTo>
                  <a:lnTo>
                    <a:pt x="558" y="940"/>
                  </a:lnTo>
                  <a:lnTo>
                    <a:pt x="563" y="962"/>
                  </a:lnTo>
                  <a:lnTo>
                    <a:pt x="569" y="983"/>
                  </a:lnTo>
                  <a:lnTo>
                    <a:pt x="577" y="1002"/>
                  </a:lnTo>
                  <a:lnTo>
                    <a:pt x="78" y="1002"/>
                  </a:lnTo>
                  <a:lnTo>
                    <a:pt x="78" y="1002"/>
                  </a:lnTo>
                  <a:lnTo>
                    <a:pt x="70" y="1002"/>
                  </a:lnTo>
                  <a:lnTo>
                    <a:pt x="63" y="1001"/>
                  </a:lnTo>
                  <a:lnTo>
                    <a:pt x="55" y="999"/>
                  </a:lnTo>
                  <a:lnTo>
                    <a:pt x="48" y="996"/>
                  </a:lnTo>
                  <a:lnTo>
                    <a:pt x="41" y="993"/>
                  </a:lnTo>
                  <a:lnTo>
                    <a:pt x="35" y="988"/>
                  </a:lnTo>
                  <a:lnTo>
                    <a:pt x="29" y="984"/>
                  </a:lnTo>
                  <a:lnTo>
                    <a:pt x="23" y="979"/>
                  </a:lnTo>
                  <a:lnTo>
                    <a:pt x="23" y="979"/>
                  </a:lnTo>
                  <a:lnTo>
                    <a:pt x="19" y="973"/>
                  </a:lnTo>
                  <a:lnTo>
                    <a:pt x="14" y="968"/>
                  </a:lnTo>
                  <a:lnTo>
                    <a:pt x="11" y="961"/>
                  </a:lnTo>
                  <a:lnTo>
                    <a:pt x="7" y="954"/>
                  </a:lnTo>
                  <a:lnTo>
                    <a:pt x="4" y="947"/>
                  </a:lnTo>
                  <a:lnTo>
                    <a:pt x="3" y="940"/>
                  </a:lnTo>
                  <a:lnTo>
                    <a:pt x="1" y="932"/>
                  </a:lnTo>
                  <a:lnTo>
                    <a:pt x="0" y="924"/>
                  </a:lnTo>
                  <a:lnTo>
                    <a:pt x="0" y="201"/>
                  </a:lnTo>
                  <a:lnTo>
                    <a:pt x="0" y="201"/>
                  </a:lnTo>
                  <a:lnTo>
                    <a:pt x="1" y="193"/>
                  </a:lnTo>
                  <a:lnTo>
                    <a:pt x="3" y="185"/>
                  </a:lnTo>
                  <a:lnTo>
                    <a:pt x="4" y="178"/>
                  </a:lnTo>
                  <a:lnTo>
                    <a:pt x="7" y="171"/>
                  </a:lnTo>
                  <a:lnTo>
                    <a:pt x="11" y="165"/>
                  </a:lnTo>
                  <a:lnTo>
                    <a:pt x="14" y="158"/>
                  </a:lnTo>
                  <a:lnTo>
                    <a:pt x="19" y="152"/>
                  </a:lnTo>
                  <a:lnTo>
                    <a:pt x="23" y="146"/>
                  </a:lnTo>
                  <a:lnTo>
                    <a:pt x="29" y="142"/>
                  </a:lnTo>
                  <a:lnTo>
                    <a:pt x="35" y="137"/>
                  </a:lnTo>
                  <a:lnTo>
                    <a:pt x="41" y="133"/>
                  </a:lnTo>
                  <a:lnTo>
                    <a:pt x="48" y="130"/>
                  </a:lnTo>
                  <a:lnTo>
                    <a:pt x="55" y="127"/>
                  </a:lnTo>
                  <a:lnTo>
                    <a:pt x="63" y="126"/>
                  </a:lnTo>
                  <a:lnTo>
                    <a:pt x="70" y="125"/>
                  </a:lnTo>
                  <a:lnTo>
                    <a:pt x="78" y="124"/>
                  </a:lnTo>
                  <a:lnTo>
                    <a:pt x="78" y="124"/>
                  </a:lnTo>
                  <a:close/>
                  <a:moveTo>
                    <a:pt x="525" y="242"/>
                  </a:moveTo>
                  <a:lnTo>
                    <a:pt x="525" y="242"/>
                  </a:lnTo>
                  <a:lnTo>
                    <a:pt x="524" y="251"/>
                  </a:lnTo>
                  <a:lnTo>
                    <a:pt x="522" y="259"/>
                  </a:lnTo>
                  <a:lnTo>
                    <a:pt x="517" y="267"/>
                  </a:lnTo>
                  <a:lnTo>
                    <a:pt x="512" y="274"/>
                  </a:lnTo>
                  <a:lnTo>
                    <a:pt x="506" y="280"/>
                  </a:lnTo>
                  <a:lnTo>
                    <a:pt x="498" y="283"/>
                  </a:lnTo>
                  <a:lnTo>
                    <a:pt x="489" y="287"/>
                  </a:lnTo>
                  <a:lnTo>
                    <a:pt x="480" y="288"/>
                  </a:lnTo>
                  <a:lnTo>
                    <a:pt x="480" y="288"/>
                  </a:lnTo>
                  <a:lnTo>
                    <a:pt x="470" y="287"/>
                  </a:lnTo>
                  <a:lnTo>
                    <a:pt x="462" y="283"/>
                  </a:lnTo>
                  <a:lnTo>
                    <a:pt x="455" y="280"/>
                  </a:lnTo>
                  <a:lnTo>
                    <a:pt x="448" y="274"/>
                  </a:lnTo>
                  <a:lnTo>
                    <a:pt x="442" y="267"/>
                  </a:lnTo>
                  <a:lnTo>
                    <a:pt x="437" y="259"/>
                  </a:lnTo>
                  <a:lnTo>
                    <a:pt x="435" y="251"/>
                  </a:lnTo>
                  <a:lnTo>
                    <a:pt x="434" y="242"/>
                  </a:lnTo>
                  <a:lnTo>
                    <a:pt x="434" y="206"/>
                  </a:lnTo>
                  <a:lnTo>
                    <a:pt x="311" y="206"/>
                  </a:lnTo>
                  <a:lnTo>
                    <a:pt x="311" y="124"/>
                  </a:lnTo>
                  <a:lnTo>
                    <a:pt x="434" y="124"/>
                  </a:lnTo>
                  <a:lnTo>
                    <a:pt x="434" y="46"/>
                  </a:lnTo>
                  <a:lnTo>
                    <a:pt x="434" y="46"/>
                  </a:lnTo>
                  <a:lnTo>
                    <a:pt x="435" y="37"/>
                  </a:lnTo>
                  <a:lnTo>
                    <a:pt x="437" y="28"/>
                  </a:lnTo>
                  <a:lnTo>
                    <a:pt x="442" y="20"/>
                  </a:lnTo>
                  <a:lnTo>
                    <a:pt x="448" y="13"/>
                  </a:lnTo>
                  <a:lnTo>
                    <a:pt x="455" y="7"/>
                  </a:lnTo>
                  <a:lnTo>
                    <a:pt x="462" y="4"/>
                  </a:lnTo>
                  <a:lnTo>
                    <a:pt x="470" y="0"/>
                  </a:lnTo>
                  <a:lnTo>
                    <a:pt x="480" y="0"/>
                  </a:lnTo>
                  <a:lnTo>
                    <a:pt x="480" y="0"/>
                  </a:lnTo>
                  <a:lnTo>
                    <a:pt x="489" y="0"/>
                  </a:lnTo>
                  <a:lnTo>
                    <a:pt x="498" y="4"/>
                  </a:lnTo>
                  <a:lnTo>
                    <a:pt x="506" y="7"/>
                  </a:lnTo>
                  <a:lnTo>
                    <a:pt x="512" y="13"/>
                  </a:lnTo>
                  <a:lnTo>
                    <a:pt x="517" y="20"/>
                  </a:lnTo>
                  <a:lnTo>
                    <a:pt x="522" y="28"/>
                  </a:lnTo>
                  <a:lnTo>
                    <a:pt x="524" y="37"/>
                  </a:lnTo>
                  <a:lnTo>
                    <a:pt x="525" y="46"/>
                  </a:lnTo>
                  <a:lnTo>
                    <a:pt x="525" y="242"/>
                  </a:lnTo>
                  <a:lnTo>
                    <a:pt x="525" y="242"/>
                  </a:lnTo>
                  <a:close/>
                  <a:moveTo>
                    <a:pt x="795" y="242"/>
                  </a:moveTo>
                  <a:lnTo>
                    <a:pt x="795" y="242"/>
                  </a:lnTo>
                  <a:lnTo>
                    <a:pt x="793" y="251"/>
                  </a:lnTo>
                  <a:lnTo>
                    <a:pt x="791" y="260"/>
                  </a:lnTo>
                  <a:lnTo>
                    <a:pt x="787" y="267"/>
                  </a:lnTo>
                  <a:lnTo>
                    <a:pt x="781" y="274"/>
                  </a:lnTo>
                  <a:lnTo>
                    <a:pt x="774" y="280"/>
                  </a:lnTo>
                  <a:lnTo>
                    <a:pt x="767" y="284"/>
                  </a:lnTo>
                  <a:lnTo>
                    <a:pt x="758" y="287"/>
                  </a:lnTo>
                  <a:lnTo>
                    <a:pt x="749" y="288"/>
                  </a:lnTo>
                  <a:lnTo>
                    <a:pt x="749" y="288"/>
                  </a:lnTo>
                  <a:lnTo>
                    <a:pt x="740" y="287"/>
                  </a:lnTo>
                  <a:lnTo>
                    <a:pt x="732" y="284"/>
                  </a:lnTo>
                  <a:lnTo>
                    <a:pt x="724" y="280"/>
                  </a:lnTo>
                  <a:lnTo>
                    <a:pt x="717" y="274"/>
                  </a:lnTo>
                  <a:lnTo>
                    <a:pt x="711" y="267"/>
                  </a:lnTo>
                  <a:lnTo>
                    <a:pt x="707" y="260"/>
                  </a:lnTo>
                  <a:lnTo>
                    <a:pt x="704" y="251"/>
                  </a:lnTo>
                  <a:lnTo>
                    <a:pt x="703" y="242"/>
                  </a:lnTo>
                  <a:lnTo>
                    <a:pt x="703" y="206"/>
                  </a:lnTo>
                  <a:lnTo>
                    <a:pt x="580" y="206"/>
                  </a:lnTo>
                  <a:lnTo>
                    <a:pt x="580" y="124"/>
                  </a:lnTo>
                  <a:lnTo>
                    <a:pt x="703" y="124"/>
                  </a:lnTo>
                  <a:lnTo>
                    <a:pt x="703" y="46"/>
                  </a:lnTo>
                  <a:lnTo>
                    <a:pt x="703" y="46"/>
                  </a:lnTo>
                  <a:lnTo>
                    <a:pt x="704" y="37"/>
                  </a:lnTo>
                  <a:lnTo>
                    <a:pt x="707" y="28"/>
                  </a:lnTo>
                  <a:lnTo>
                    <a:pt x="711" y="21"/>
                  </a:lnTo>
                  <a:lnTo>
                    <a:pt x="717" y="14"/>
                  </a:lnTo>
                  <a:lnTo>
                    <a:pt x="724" y="8"/>
                  </a:lnTo>
                  <a:lnTo>
                    <a:pt x="732" y="4"/>
                  </a:lnTo>
                  <a:lnTo>
                    <a:pt x="740" y="1"/>
                  </a:lnTo>
                  <a:lnTo>
                    <a:pt x="749" y="0"/>
                  </a:lnTo>
                  <a:lnTo>
                    <a:pt x="749" y="0"/>
                  </a:lnTo>
                  <a:lnTo>
                    <a:pt x="758" y="1"/>
                  </a:lnTo>
                  <a:lnTo>
                    <a:pt x="767" y="4"/>
                  </a:lnTo>
                  <a:lnTo>
                    <a:pt x="774" y="8"/>
                  </a:lnTo>
                  <a:lnTo>
                    <a:pt x="781" y="14"/>
                  </a:lnTo>
                  <a:lnTo>
                    <a:pt x="787" y="21"/>
                  </a:lnTo>
                  <a:lnTo>
                    <a:pt x="791" y="28"/>
                  </a:lnTo>
                  <a:lnTo>
                    <a:pt x="793" y="37"/>
                  </a:lnTo>
                  <a:lnTo>
                    <a:pt x="795" y="46"/>
                  </a:lnTo>
                  <a:lnTo>
                    <a:pt x="795" y="242"/>
                  </a:lnTo>
                  <a:lnTo>
                    <a:pt x="795" y="242"/>
                  </a:lnTo>
                  <a:close/>
                  <a:moveTo>
                    <a:pt x="235" y="548"/>
                  </a:moveTo>
                  <a:lnTo>
                    <a:pt x="331" y="548"/>
                  </a:lnTo>
                  <a:lnTo>
                    <a:pt x="331" y="548"/>
                  </a:lnTo>
                  <a:lnTo>
                    <a:pt x="337" y="548"/>
                  </a:lnTo>
                  <a:lnTo>
                    <a:pt x="342" y="550"/>
                  </a:lnTo>
                  <a:lnTo>
                    <a:pt x="345" y="552"/>
                  </a:lnTo>
                  <a:lnTo>
                    <a:pt x="350" y="555"/>
                  </a:lnTo>
                  <a:lnTo>
                    <a:pt x="352" y="559"/>
                  </a:lnTo>
                  <a:lnTo>
                    <a:pt x="354" y="563"/>
                  </a:lnTo>
                  <a:lnTo>
                    <a:pt x="356" y="568"/>
                  </a:lnTo>
                  <a:lnTo>
                    <a:pt x="356" y="573"/>
                  </a:lnTo>
                  <a:lnTo>
                    <a:pt x="356" y="614"/>
                  </a:lnTo>
                  <a:lnTo>
                    <a:pt x="356" y="614"/>
                  </a:lnTo>
                  <a:lnTo>
                    <a:pt x="356" y="619"/>
                  </a:lnTo>
                  <a:lnTo>
                    <a:pt x="354" y="624"/>
                  </a:lnTo>
                  <a:lnTo>
                    <a:pt x="352" y="628"/>
                  </a:lnTo>
                  <a:lnTo>
                    <a:pt x="350" y="632"/>
                  </a:lnTo>
                  <a:lnTo>
                    <a:pt x="345" y="635"/>
                  </a:lnTo>
                  <a:lnTo>
                    <a:pt x="342" y="637"/>
                  </a:lnTo>
                  <a:lnTo>
                    <a:pt x="337" y="639"/>
                  </a:lnTo>
                  <a:lnTo>
                    <a:pt x="331" y="639"/>
                  </a:lnTo>
                  <a:lnTo>
                    <a:pt x="235" y="639"/>
                  </a:lnTo>
                  <a:lnTo>
                    <a:pt x="235" y="639"/>
                  </a:lnTo>
                  <a:lnTo>
                    <a:pt x="231" y="639"/>
                  </a:lnTo>
                  <a:lnTo>
                    <a:pt x="226" y="637"/>
                  </a:lnTo>
                  <a:lnTo>
                    <a:pt x="222" y="635"/>
                  </a:lnTo>
                  <a:lnTo>
                    <a:pt x="218" y="632"/>
                  </a:lnTo>
                  <a:lnTo>
                    <a:pt x="215" y="628"/>
                  </a:lnTo>
                  <a:lnTo>
                    <a:pt x="213" y="624"/>
                  </a:lnTo>
                  <a:lnTo>
                    <a:pt x="211" y="619"/>
                  </a:lnTo>
                  <a:lnTo>
                    <a:pt x="210" y="614"/>
                  </a:lnTo>
                  <a:lnTo>
                    <a:pt x="210" y="573"/>
                  </a:lnTo>
                  <a:lnTo>
                    <a:pt x="210" y="573"/>
                  </a:lnTo>
                  <a:lnTo>
                    <a:pt x="211" y="568"/>
                  </a:lnTo>
                  <a:lnTo>
                    <a:pt x="213" y="563"/>
                  </a:lnTo>
                  <a:lnTo>
                    <a:pt x="215" y="559"/>
                  </a:lnTo>
                  <a:lnTo>
                    <a:pt x="218" y="555"/>
                  </a:lnTo>
                  <a:lnTo>
                    <a:pt x="222" y="552"/>
                  </a:lnTo>
                  <a:lnTo>
                    <a:pt x="226" y="550"/>
                  </a:lnTo>
                  <a:lnTo>
                    <a:pt x="231" y="548"/>
                  </a:lnTo>
                  <a:lnTo>
                    <a:pt x="235" y="548"/>
                  </a:lnTo>
                  <a:lnTo>
                    <a:pt x="235" y="548"/>
                  </a:lnTo>
                  <a:close/>
                  <a:moveTo>
                    <a:pt x="461" y="712"/>
                  </a:moveTo>
                  <a:lnTo>
                    <a:pt x="562" y="712"/>
                  </a:lnTo>
                  <a:lnTo>
                    <a:pt x="562" y="712"/>
                  </a:lnTo>
                  <a:lnTo>
                    <a:pt x="566" y="713"/>
                  </a:lnTo>
                  <a:lnTo>
                    <a:pt x="571" y="714"/>
                  </a:lnTo>
                  <a:lnTo>
                    <a:pt x="574" y="717"/>
                  </a:lnTo>
                  <a:lnTo>
                    <a:pt x="578" y="719"/>
                  </a:lnTo>
                  <a:lnTo>
                    <a:pt x="581" y="722"/>
                  </a:lnTo>
                  <a:lnTo>
                    <a:pt x="582" y="726"/>
                  </a:lnTo>
                  <a:lnTo>
                    <a:pt x="585" y="730"/>
                  </a:lnTo>
                  <a:lnTo>
                    <a:pt x="585" y="735"/>
                  </a:lnTo>
                  <a:lnTo>
                    <a:pt x="585" y="741"/>
                  </a:lnTo>
                  <a:lnTo>
                    <a:pt x="585" y="741"/>
                  </a:lnTo>
                  <a:lnTo>
                    <a:pt x="578" y="756"/>
                  </a:lnTo>
                  <a:lnTo>
                    <a:pt x="572" y="772"/>
                  </a:lnTo>
                  <a:lnTo>
                    <a:pt x="566" y="788"/>
                  </a:lnTo>
                  <a:lnTo>
                    <a:pt x="562" y="803"/>
                  </a:lnTo>
                  <a:lnTo>
                    <a:pt x="562" y="803"/>
                  </a:lnTo>
                  <a:lnTo>
                    <a:pt x="461" y="803"/>
                  </a:lnTo>
                  <a:lnTo>
                    <a:pt x="461" y="803"/>
                  </a:lnTo>
                  <a:lnTo>
                    <a:pt x="457" y="803"/>
                  </a:lnTo>
                  <a:lnTo>
                    <a:pt x="452" y="802"/>
                  </a:lnTo>
                  <a:lnTo>
                    <a:pt x="449" y="800"/>
                  </a:lnTo>
                  <a:lnTo>
                    <a:pt x="445" y="797"/>
                  </a:lnTo>
                  <a:lnTo>
                    <a:pt x="442" y="793"/>
                  </a:lnTo>
                  <a:lnTo>
                    <a:pt x="441" y="790"/>
                  </a:lnTo>
                  <a:lnTo>
                    <a:pt x="439" y="785"/>
                  </a:lnTo>
                  <a:lnTo>
                    <a:pt x="439" y="781"/>
                  </a:lnTo>
                  <a:lnTo>
                    <a:pt x="439" y="735"/>
                  </a:lnTo>
                  <a:lnTo>
                    <a:pt x="439" y="735"/>
                  </a:lnTo>
                  <a:lnTo>
                    <a:pt x="439" y="730"/>
                  </a:lnTo>
                  <a:lnTo>
                    <a:pt x="441" y="726"/>
                  </a:lnTo>
                  <a:lnTo>
                    <a:pt x="442" y="722"/>
                  </a:lnTo>
                  <a:lnTo>
                    <a:pt x="445" y="719"/>
                  </a:lnTo>
                  <a:lnTo>
                    <a:pt x="449" y="717"/>
                  </a:lnTo>
                  <a:lnTo>
                    <a:pt x="452" y="714"/>
                  </a:lnTo>
                  <a:lnTo>
                    <a:pt x="457" y="713"/>
                  </a:lnTo>
                  <a:lnTo>
                    <a:pt x="461" y="712"/>
                  </a:lnTo>
                  <a:lnTo>
                    <a:pt x="461" y="712"/>
                  </a:lnTo>
                  <a:close/>
                  <a:moveTo>
                    <a:pt x="233" y="712"/>
                  </a:moveTo>
                  <a:lnTo>
                    <a:pt x="334" y="712"/>
                  </a:lnTo>
                  <a:lnTo>
                    <a:pt x="334" y="712"/>
                  </a:lnTo>
                  <a:lnTo>
                    <a:pt x="338" y="713"/>
                  </a:lnTo>
                  <a:lnTo>
                    <a:pt x="343" y="714"/>
                  </a:lnTo>
                  <a:lnTo>
                    <a:pt x="346" y="717"/>
                  </a:lnTo>
                  <a:lnTo>
                    <a:pt x="350" y="719"/>
                  </a:lnTo>
                  <a:lnTo>
                    <a:pt x="353" y="722"/>
                  </a:lnTo>
                  <a:lnTo>
                    <a:pt x="355" y="726"/>
                  </a:lnTo>
                  <a:lnTo>
                    <a:pt x="356" y="730"/>
                  </a:lnTo>
                  <a:lnTo>
                    <a:pt x="356" y="735"/>
                  </a:lnTo>
                  <a:lnTo>
                    <a:pt x="356" y="781"/>
                  </a:lnTo>
                  <a:lnTo>
                    <a:pt x="356" y="781"/>
                  </a:lnTo>
                  <a:lnTo>
                    <a:pt x="356" y="785"/>
                  </a:lnTo>
                  <a:lnTo>
                    <a:pt x="355" y="790"/>
                  </a:lnTo>
                  <a:lnTo>
                    <a:pt x="353" y="793"/>
                  </a:lnTo>
                  <a:lnTo>
                    <a:pt x="350" y="797"/>
                  </a:lnTo>
                  <a:lnTo>
                    <a:pt x="346" y="800"/>
                  </a:lnTo>
                  <a:lnTo>
                    <a:pt x="343" y="802"/>
                  </a:lnTo>
                  <a:lnTo>
                    <a:pt x="338" y="803"/>
                  </a:lnTo>
                  <a:lnTo>
                    <a:pt x="334" y="803"/>
                  </a:lnTo>
                  <a:lnTo>
                    <a:pt x="233" y="803"/>
                  </a:lnTo>
                  <a:lnTo>
                    <a:pt x="233" y="803"/>
                  </a:lnTo>
                  <a:lnTo>
                    <a:pt x="229" y="803"/>
                  </a:lnTo>
                  <a:lnTo>
                    <a:pt x="224" y="802"/>
                  </a:lnTo>
                  <a:lnTo>
                    <a:pt x="221" y="800"/>
                  </a:lnTo>
                  <a:lnTo>
                    <a:pt x="217" y="797"/>
                  </a:lnTo>
                  <a:lnTo>
                    <a:pt x="215" y="793"/>
                  </a:lnTo>
                  <a:lnTo>
                    <a:pt x="213" y="790"/>
                  </a:lnTo>
                  <a:lnTo>
                    <a:pt x="211" y="785"/>
                  </a:lnTo>
                  <a:lnTo>
                    <a:pt x="210" y="781"/>
                  </a:lnTo>
                  <a:lnTo>
                    <a:pt x="210" y="735"/>
                  </a:lnTo>
                  <a:lnTo>
                    <a:pt x="210" y="735"/>
                  </a:lnTo>
                  <a:lnTo>
                    <a:pt x="211" y="730"/>
                  </a:lnTo>
                  <a:lnTo>
                    <a:pt x="213" y="726"/>
                  </a:lnTo>
                  <a:lnTo>
                    <a:pt x="215" y="722"/>
                  </a:lnTo>
                  <a:lnTo>
                    <a:pt x="217" y="719"/>
                  </a:lnTo>
                  <a:lnTo>
                    <a:pt x="221" y="717"/>
                  </a:lnTo>
                  <a:lnTo>
                    <a:pt x="224" y="714"/>
                  </a:lnTo>
                  <a:lnTo>
                    <a:pt x="229" y="713"/>
                  </a:lnTo>
                  <a:lnTo>
                    <a:pt x="233" y="712"/>
                  </a:lnTo>
                  <a:lnTo>
                    <a:pt x="233" y="712"/>
                  </a:lnTo>
                  <a:close/>
                  <a:moveTo>
                    <a:pt x="690" y="548"/>
                  </a:moveTo>
                  <a:lnTo>
                    <a:pt x="790" y="548"/>
                  </a:lnTo>
                  <a:lnTo>
                    <a:pt x="790" y="548"/>
                  </a:lnTo>
                  <a:lnTo>
                    <a:pt x="797" y="549"/>
                  </a:lnTo>
                  <a:lnTo>
                    <a:pt x="804" y="552"/>
                  </a:lnTo>
                  <a:lnTo>
                    <a:pt x="808" y="557"/>
                  </a:lnTo>
                  <a:lnTo>
                    <a:pt x="812" y="564"/>
                  </a:lnTo>
                  <a:lnTo>
                    <a:pt x="812" y="564"/>
                  </a:lnTo>
                  <a:lnTo>
                    <a:pt x="792" y="568"/>
                  </a:lnTo>
                  <a:lnTo>
                    <a:pt x="774" y="574"/>
                  </a:lnTo>
                  <a:lnTo>
                    <a:pt x="756" y="581"/>
                  </a:lnTo>
                  <a:lnTo>
                    <a:pt x="738" y="588"/>
                  </a:lnTo>
                  <a:lnTo>
                    <a:pt x="720" y="597"/>
                  </a:lnTo>
                  <a:lnTo>
                    <a:pt x="703" y="607"/>
                  </a:lnTo>
                  <a:lnTo>
                    <a:pt x="687" y="619"/>
                  </a:lnTo>
                  <a:lnTo>
                    <a:pt x="671" y="630"/>
                  </a:lnTo>
                  <a:lnTo>
                    <a:pt x="671" y="630"/>
                  </a:lnTo>
                  <a:lnTo>
                    <a:pt x="668" y="624"/>
                  </a:lnTo>
                  <a:lnTo>
                    <a:pt x="667" y="616"/>
                  </a:lnTo>
                  <a:lnTo>
                    <a:pt x="667" y="571"/>
                  </a:lnTo>
                  <a:lnTo>
                    <a:pt x="667" y="571"/>
                  </a:lnTo>
                  <a:lnTo>
                    <a:pt x="668" y="566"/>
                  </a:lnTo>
                  <a:lnTo>
                    <a:pt x="669" y="562"/>
                  </a:lnTo>
                  <a:lnTo>
                    <a:pt x="671" y="558"/>
                  </a:lnTo>
                  <a:lnTo>
                    <a:pt x="674" y="555"/>
                  </a:lnTo>
                  <a:lnTo>
                    <a:pt x="677" y="551"/>
                  </a:lnTo>
                  <a:lnTo>
                    <a:pt x="680" y="550"/>
                  </a:lnTo>
                  <a:lnTo>
                    <a:pt x="685" y="548"/>
                  </a:lnTo>
                  <a:lnTo>
                    <a:pt x="690" y="548"/>
                  </a:lnTo>
                  <a:lnTo>
                    <a:pt x="690" y="548"/>
                  </a:lnTo>
                  <a:close/>
                  <a:moveTo>
                    <a:pt x="461" y="548"/>
                  </a:moveTo>
                  <a:lnTo>
                    <a:pt x="562" y="548"/>
                  </a:lnTo>
                  <a:lnTo>
                    <a:pt x="562" y="548"/>
                  </a:lnTo>
                  <a:lnTo>
                    <a:pt x="566" y="548"/>
                  </a:lnTo>
                  <a:lnTo>
                    <a:pt x="571" y="550"/>
                  </a:lnTo>
                  <a:lnTo>
                    <a:pt x="574" y="551"/>
                  </a:lnTo>
                  <a:lnTo>
                    <a:pt x="578" y="555"/>
                  </a:lnTo>
                  <a:lnTo>
                    <a:pt x="581" y="558"/>
                  </a:lnTo>
                  <a:lnTo>
                    <a:pt x="582" y="562"/>
                  </a:lnTo>
                  <a:lnTo>
                    <a:pt x="585" y="566"/>
                  </a:lnTo>
                  <a:lnTo>
                    <a:pt x="585" y="571"/>
                  </a:lnTo>
                  <a:lnTo>
                    <a:pt x="585" y="616"/>
                  </a:lnTo>
                  <a:lnTo>
                    <a:pt x="585" y="616"/>
                  </a:lnTo>
                  <a:lnTo>
                    <a:pt x="585" y="621"/>
                  </a:lnTo>
                  <a:lnTo>
                    <a:pt x="582" y="626"/>
                  </a:lnTo>
                  <a:lnTo>
                    <a:pt x="581" y="629"/>
                  </a:lnTo>
                  <a:lnTo>
                    <a:pt x="578" y="632"/>
                  </a:lnTo>
                  <a:lnTo>
                    <a:pt x="574" y="636"/>
                  </a:lnTo>
                  <a:lnTo>
                    <a:pt x="571" y="637"/>
                  </a:lnTo>
                  <a:lnTo>
                    <a:pt x="566" y="639"/>
                  </a:lnTo>
                  <a:lnTo>
                    <a:pt x="562" y="639"/>
                  </a:lnTo>
                  <a:lnTo>
                    <a:pt x="461" y="639"/>
                  </a:lnTo>
                  <a:lnTo>
                    <a:pt x="461" y="639"/>
                  </a:lnTo>
                  <a:lnTo>
                    <a:pt x="457" y="639"/>
                  </a:lnTo>
                  <a:lnTo>
                    <a:pt x="452" y="637"/>
                  </a:lnTo>
                  <a:lnTo>
                    <a:pt x="449" y="636"/>
                  </a:lnTo>
                  <a:lnTo>
                    <a:pt x="445" y="632"/>
                  </a:lnTo>
                  <a:lnTo>
                    <a:pt x="442" y="629"/>
                  </a:lnTo>
                  <a:lnTo>
                    <a:pt x="441" y="626"/>
                  </a:lnTo>
                  <a:lnTo>
                    <a:pt x="439" y="621"/>
                  </a:lnTo>
                  <a:lnTo>
                    <a:pt x="439" y="616"/>
                  </a:lnTo>
                  <a:lnTo>
                    <a:pt x="439" y="571"/>
                  </a:lnTo>
                  <a:lnTo>
                    <a:pt x="439" y="571"/>
                  </a:lnTo>
                  <a:lnTo>
                    <a:pt x="439" y="566"/>
                  </a:lnTo>
                  <a:lnTo>
                    <a:pt x="441" y="562"/>
                  </a:lnTo>
                  <a:lnTo>
                    <a:pt x="442" y="558"/>
                  </a:lnTo>
                  <a:lnTo>
                    <a:pt x="445" y="555"/>
                  </a:lnTo>
                  <a:lnTo>
                    <a:pt x="449" y="551"/>
                  </a:lnTo>
                  <a:lnTo>
                    <a:pt x="452" y="550"/>
                  </a:lnTo>
                  <a:lnTo>
                    <a:pt x="457" y="548"/>
                  </a:lnTo>
                  <a:lnTo>
                    <a:pt x="461" y="548"/>
                  </a:lnTo>
                  <a:lnTo>
                    <a:pt x="461" y="548"/>
                  </a:lnTo>
                  <a:close/>
                  <a:moveTo>
                    <a:pt x="877" y="680"/>
                  </a:moveTo>
                  <a:lnTo>
                    <a:pt x="877" y="680"/>
                  </a:lnTo>
                  <a:lnTo>
                    <a:pt x="856" y="681"/>
                  </a:lnTo>
                  <a:lnTo>
                    <a:pt x="837" y="685"/>
                  </a:lnTo>
                  <a:lnTo>
                    <a:pt x="817" y="689"/>
                  </a:lnTo>
                  <a:lnTo>
                    <a:pt x="799" y="696"/>
                  </a:lnTo>
                  <a:lnTo>
                    <a:pt x="781" y="704"/>
                  </a:lnTo>
                  <a:lnTo>
                    <a:pt x="765" y="714"/>
                  </a:lnTo>
                  <a:lnTo>
                    <a:pt x="749" y="726"/>
                  </a:lnTo>
                  <a:lnTo>
                    <a:pt x="735" y="740"/>
                  </a:lnTo>
                  <a:lnTo>
                    <a:pt x="735" y="740"/>
                  </a:lnTo>
                  <a:lnTo>
                    <a:pt x="722" y="753"/>
                  </a:lnTo>
                  <a:lnTo>
                    <a:pt x="710" y="769"/>
                  </a:lnTo>
                  <a:lnTo>
                    <a:pt x="700" y="785"/>
                  </a:lnTo>
                  <a:lnTo>
                    <a:pt x="692" y="802"/>
                  </a:lnTo>
                  <a:lnTo>
                    <a:pt x="685" y="822"/>
                  </a:lnTo>
                  <a:lnTo>
                    <a:pt x="680" y="841"/>
                  </a:lnTo>
                  <a:lnTo>
                    <a:pt x="677" y="861"/>
                  </a:lnTo>
                  <a:lnTo>
                    <a:pt x="676" y="881"/>
                  </a:lnTo>
                  <a:lnTo>
                    <a:pt x="676" y="881"/>
                  </a:lnTo>
                  <a:lnTo>
                    <a:pt x="677" y="902"/>
                  </a:lnTo>
                  <a:lnTo>
                    <a:pt x="680" y="921"/>
                  </a:lnTo>
                  <a:lnTo>
                    <a:pt x="685" y="940"/>
                  </a:lnTo>
                  <a:lnTo>
                    <a:pt x="692" y="960"/>
                  </a:lnTo>
                  <a:lnTo>
                    <a:pt x="700" y="977"/>
                  </a:lnTo>
                  <a:lnTo>
                    <a:pt x="710" y="993"/>
                  </a:lnTo>
                  <a:lnTo>
                    <a:pt x="722" y="1009"/>
                  </a:lnTo>
                  <a:lnTo>
                    <a:pt x="735" y="1023"/>
                  </a:lnTo>
                  <a:lnTo>
                    <a:pt x="735" y="1023"/>
                  </a:lnTo>
                  <a:lnTo>
                    <a:pt x="749" y="1036"/>
                  </a:lnTo>
                  <a:lnTo>
                    <a:pt x="765" y="1048"/>
                  </a:lnTo>
                  <a:lnTo>
                    <a:pt x="781" y="1058"/>
                  </a:lnTo>
                  <a:lnTo>
                    <a:pt x="799" y="1066"/>
                  </a:lnTo>
                  <a:lnTo>
                    <a:pt x="817" y="1073"/>
                  </a:lnTo>
                  <a:lnTo>
                    <a:pt x="837" y="1077"/>
                  </a:lnTo>
                  <a:lnTo>
                    <a:pt x="856" y="1081"/>
                  </a:lnTo>
                  <a:lnTo>
                    <a:pt x="877" y="1082"/>
                  </a:lnTo>
                  <a:lnTo>
                    <a:pt x="877" y="1082"/>
                  </a:lnTo>
                  <a:lnTo>
                    <a:pt x="897" y="1081"/>
                  </a:lnTo>
                  <a:lnTo>
                    <a:pt x="918" y="1077"/>
                  </a:lnTo>
                  <a:lnTo>
                    <a:pt x="936" y="1073"/>
                  </a:lnTo>
                  <a:lnTo>
                    <a:pt x="956" y="1066"/>
                  </a:lnTo>
                  <a:lnTo>
                    <a:pt x="973" y="1058"/>
                  </a:lnTo>
                  <a:lnTo>
                    <a:pt x="990" y="1048"/>
                  </a:lnTo>
                  <a:lnTo>
                    <a:pt x="1005" y="1036"/>
                  </a:lnTo>
                  <a:lnTo>
                    <a:pt x="1019" y="1023"/>
                  </a:lnTo>
                  <a:lnTo>
                    <a:pt x="1019" y="1023"/>
                  </a:lnTo>
                  <a:lnTo>
                    <a:pt x="1032" y="1009"/>
                  </a:lnTo>
                  <a:lnTo>
                    <a:pt x="1043" y="993"/>
                  </a:lnTo>
                  <a:lnTo>
                    <a:pt x="1054" y="977"/>
                  </a:lnTo>
                  <a:lnTo>
                    <a:pt x="1062" y="960"/>
                  </a:lnTo>
                  <a:lnTo>
                    <a:pt x="1069" y="940"/>
                  </a:lnTo>
                  <a:lnTo>
                    <a:pt x="1074" y="921"/>
                  </a:lnTo>
                  <a:lnTo>
                    <a:pt x="1077" y="902"/>
                  </a:lnTo>
                  <a:lnTo>
                    <a:pt x="1078" y="881"/>
                  </a:lnTo>
                  <a:lnTo>
                    <a:pt x="1078" y="881"/>
                  </a:lnTo>
                  <a:lnTo>
                    <a:pt x="1077" y="861"/>
                  </a:lnTo>
                  <a:lnTo>
                    <a:pt x="1074" y="841"/>
                  </a:lnTo>
                  <a:lnTo>
                    <a:pt x="1069" y="822"/>
                  </a:lnTo>
                  <a:lnTo>
                    <a:pt x="1062" y="802"/>
                  </a:lnTo>
                  <a:lnTo>
                    <a:pt x="1054" y="785"/>
                  </a:lnTo>
                  <a:lnTo>
                    <a:pt x="1043" y="769"/>
                  </a:lnTo>
                  <a:lnTo>
                    <a:pt x="1032" y="753"/>
                  </a:lnTo>
                  <a:lnTo>
                    <a:pt x="1019" y="740"/>
                  </a:lnTo>
                  <a:lnTo>
                    <a:pt x="1019" y="740"/>
                  </a:lnTo>
                  <a:lnTo>
                    <a:pt x="1005" y="726"/>
                  </a:lnTo>
                  <a:lnTo>
                    <a:pt x="990" y="714"/>
                  </a:lnTo>
                  <a:lnTo>
                    <a:pt x="973" y="704"/>
                  </a:lnTo>
                  <a:lnTo>
                    <a:pt x="956" y="696"/>
                  </a:lnTo>
                  <a:lnTo>
                    <a:pt x="936" y="689"/>
                  </a:lnTo>
                  <a:lnTo>
                    <a:pt x="918" y="685"/>
                  </a:lnTo>
                  <a:lnTo>
                    <a:pt x="897" y="681"/>
                  </a:lnTo>
                  <a:lnTo>
                    <a:pt x="877" y="680"/>
                  </a:lnTo>
                  <a:lnTo>
                    <a:pt x="877" y="680"/>
                  </a:lnTo>
                  <a:close/>
                  <a:moveTo>
                    <a:pt x="677" y="681"/>
                  </a:moveTo>
                  <a:lnTo>
                    <a:pt x="677" y="681"/>
                  </a:lnTo>
                  <a:lnTo>
                    <a:pt x="696" y="663"/>
                  </a:lnTo>
                  <a:lnTo>
                    <a:pt x="718" y="646"/>
                  </a:lnTo>
                  <a:lnTo>
                    <a:pt x="742" y="632"/>
                  </a:lnTo>
                  <a:lnTo>
                    <a:pt x="767" y="620"/>
                  </a:lnTo>
                  <a:lnTo>
                    <a:pt x="780" y="615"/>
                  </a:lnTo>
                  <a:lnTo>
                    <a:pt x="792" y="611"/>
                  </a:lnTo>
                  <a:lnTo>
                    <a:pt x="806" y="607"/>
                  </a:lnTo>
                  <a:lnTo>
                    <a:pt x="820" y="604"/>
                  </a:lnTo>
                  <a:lnTo>
                    <a:pt x="833" y="602"/>
                  </a:lnTo>
                  <a:lnTo>
                    <a:pt x="848" y="599"/>
                  </a:lnTo>
                  <a:lnTo>
                    <a:pt x="862" y="598"/>
                  </a:lnTo>
                  <a:lnTo>
                    <a:pt x="877" y="598"/>
                  </a:lnTo>
                  <a:lnTo>
                    <a:pt x="877" y="598"/>
                  </a:lnTo>
                  <a:lnTo>
                    <a:pt x="892" y="598"/>
                  </a:lnTo>
                  <a:lnTo>
                    <a:pt x="905" y="599"/>
                  </a:lnTo>
                  <a:lnTo>
                    <a:pt x="920" y="602"/>
                  </a:lnTo>
                  <a:lnTo>
                    <a:pt x="934" y="604"/>
                  </a:lnTo>
                  <a:lnTo>
                    <a:pt x="948" y="607"/>
                  </a:lnTo>
                  <a:lnTo>
                    <a:pt x="961" y="611"/>
                  </a:lnTo>
                  <a:lnTo>
                    <a:pt x="974" y="615"/>
                  </a:lnTo>
                  <a:lnTo>
                    <a:pt x="987" y="620"/>
                  </a:lnTo>
                  <a:lnTo>
                    <a:pt x="1011" y="632"/>
                  </a:lnTo>
                  <a:lnTo>
                    <a:pt x="1035" y="646"/>
                  </a:lnTo>
                  <a:lnTo>
                    <a:pt x="1057" y="663"/>
                  </a:lnTo>
                  <a:lnTo>
                    <a:pt x="1077" y="681"/>
                  </a:lnTo>
                  <a:lnTo>
                    <a:pt x="1077" y="681"/>
                  </a:lnTo>
                  <a:lnTo>
                    <a:pt x="1095" y="701"/>
                  </a:lnTo>
                  <a:lnTo>
                    <a:pt x="1112" y="722"/>
                  </a:lnTo>
                  <a:lnTo>
                    <a:pt x="1126" y="746"/>
                  </a:lnTo>
                  <a:lnTo>
                    <a:pt x="1138" y="770"/>
                  </a:lnTo>
                  <a:lnTo>
                    <a:pt x="1143" y="784"/>
                  </a:lnTo>
                  <a:lnTo>
                    <a:pt x="1147" y="797"/>
                  </a:lnTo>
                  <a:lnTo>
                    <a:pt x="1151" y="810"/>
                  </a:lnTo>
                  <a:lnTo>
                    <a:pt x="1154" y="824"/>
                  </a:lnTo>
                  <a:lnTo>
                    <a:pt x="1156" y="838"/>
                  </a:lnTo>
                  <a:lnTo>
                    <a:pt x="1159" y="853"/>
                  </a:lnTo>
                  <a:lnTo>
                    <a:pt x="1160" y="866"/>
                  </a:lnTo>
                  <a:lnTo>
                    <a:pt x="1160" y="881"/>
                  </a:lnTo>
                  <a:lnTo>
                    <a:pt x="1160" y="881"/>
                  </a:lnTo>
                  <a:lnTo>
                    <a:pt x="1160" y="896"/>
                  </a:lnTo>
                  <a:lnTo>
                    <a:pt x="1159" y="910"/>
                  </a:lnTo>
                  <a:lnTo>
                    <a:pt x="1156" y="924"/>
                  </a:lnTo>
                  <a:lnTo>
                    <a:pt x="1154" y="938"/>
                  </a:lnTo>
                  <a:lnTo>
                    <a:pt x="1151" y="952"/>
                  </a:lnTo>
                  <a:lnTo>
                    <a:pt x="1147" y="965"/>
                  </a:lnTo>
                  <a:lnTo>
                    <a:pt x="1143" y="978"/>
                  </a:lnTo>
                  <a:lnTo>
                    <a:pt x="1138" y="992"/>
                  </a:lnTo>
                  <a:lnTo>
                    <a:pt x="1126" y="1016"/>
                  </a:lnTo>
                  <a:lnTo>
                    <a:pt x="1112" y="1040"/>
                  </a:lnTo>
                  <a:lnTo>
                    <a:pt x="1095" y="1061"/>
                  </a:lnTo>
                  <a:lnTo>
                    <a:pt x="1077" y="1081"/>
                  </a:lnTo>
                  <a:lnTo>
                    <a:pt x="1077" y="1081"/>
                  </a:lnTo>
                  <a:lnTo>
                    <a:pt x="1057" y="1099"/>
                  </a:lnTo>
                  <a:lnTo>
                    <a:pt x="1035" y="1116"/>
                  </a:lnTo>
                  <a:lnTo>
                    <a:pt x="1011" y="1130"/>
                  </a:lnTo>
                  <a:lnTo>
                    <a:pt x="987" y="1142"/>
                  </a:lnTo>
                  <a:lnTo>
                    <a:pt x="974" y="1147"/>
                  </a:lnTo>
                  <a:lnTo>
                    <a:pt x="961" y="1151"/>
                  </a:lnTo>
                  <a:lnTo>
                    <a:pt x="948" y="1155"/>
                  </a:lnTo>
                  <a:lnTo>
                    <a:pt x="934" y="1158"/>
                  </a:lnTo>
                  <a:lnTo>
                    <a:pt x="920" y="1161"/>
                  </a:lnTo>
                  <a:lnTo>
                    <a:pt x="905" y="1163"/>
                  </a:lnTo>
                  <a:lnTo>
                    <a:pt x="892" y="1164"/>
                  </a:lnTo>
                  <a:lnTo>
                    <a:pt x="877" y="1164"/>
                  </a:lnTo>
                  <a:lnTo>
                    <a:pt x="877" y="1164"/>
                  </a:lnTo>
                  <a:lnTo>
                    <a:pt x="862" y="1164"/>
                  </a:lnTo>
                  <a:lnTo>
                    <a:pt x="848" y="1163"/>
                  </a:lnTo>
                  <a:lnTo>
                    <a:pt x="833" y="1161"/>
                  </a:lnTo>
                  <a:lnTo>
                    <a:pt x="820" y="1158"/>
                  </a:lnTo>
                  <a:lnTo>
                    <a:pt x="806" y="1155"/>
                  </a:lnTo>
                  <a:lnTo>
                    <a:pt x="792" y="1151"/>
                  </a:lnTo>
                  <a:lnTo>
                    <a:pt x="780" y="1147"/>
                  </a:lnTo>
                  <a:lnTo>
                    <a:pt x="767" y="1142"/>
                  </a:lnTo>
                  <a:lnTo>
                    <a:pt x="742" y="1130"/>
                  </a:lnTo>
                  <a:lnTo>
                    <a:pt x="718" y="1116"/>
                  </a:lnTo>
                  <a:lnTo>
                    <a:pt x="696" y="1099"/>
                  </a:lnTo>
                  <a:lnTo>
                    <a:pt x="677" y="1081"/>
                  </a:lnTo>
                  <a:lnTo>
                    <a:pt x="677" y="1081"/>
                  </a:lnTo>
                  <a:lnTo>
                    <a:pt x="659" y="1061"/>
                  </a:lnTo>
                  <a:lnTo>
                    <a:pt x="642" y="1040"/>
                  </a:lnTo>
                  <a:lnTo>
                    <a:pt x="628" y="1016"/>
                  </a:lnTo>
                  <a:lnTo>
                    <a:pt x="617" y="992"/>
                  </a:lnTo>
                  <a:lnTo>
                    <a:pt x="611" y="978"/>
                  </a:lnTo>
                  <a:lnTo>
                    <a:pt x="606" y="965"/>
                  </a:lnTo>
                  <a:lnTo>
                    <a:pt x="603" y="952"/>
                  </a:lnTo>
                  <a:lnTo>
                    <a:pt x="599" y="938"/>
                  </a:lnTo>
                  <a:lnTo>
                    <a:pt x="597" y="924"/>
                  </a:lnTo>
                  <a:lnTo>
                    <a:pt x="595" y="910"/>
                  </a:lnTo>
                  <a:lnTo>
                    <a:pt x="594" y="896"/>
                  </a:lnTo>
                  <a:lnTo>
                    <a:pt x="594" y="881"/>
                  </a:lnTo>
                  <a:lnTo>
                    <a:pt x="594" y="881"/>
                  </a:lnTo>
                  <a:lnTo>
                    <a:pt x="594" y="866"/>
                  </a:lnTo>
                  <a:lnTo>
                    <a:pt x="595" y="853"/>
                  </a:lnTo>
                  <a:lnTo>
                    <a:pt x="597" y="838"/>
                  </a:lnTo>
                  <a:lnTo>
                    <a:pt x="599" y="824"/>
                  </a:lnTo>
                  <a:lnTo>
                    <a:pt x="603" y="810"/>
                  </a:lnTo>
                  <a:lnTo>
                    <a:pt x="606" y="797"/>
                  </a:lnTo>
                  <a:lnTo>
                    <a:pt x="611" y="784"/>
                  </a:lnTo>
                  <a:lnTo>
                    <a:pt x="617" y="770"/>
                  </a:lnTo>
                  <a:lnTo>
                    <a:pt x="628" y="746"/>
                  </a:lnTo>
                  <a:lnTo>
                    <a:pt x="642" y="722"/>
                  </a:lnTo>
                  <a:lnTo>
                    <a:pt x="659" y="701"/>
                  </a:lnTo>
                  <a:lnTo>
                    <a:pt x="677" y="681"/>
                  </a:lnTo>
                  <a:lnTo>
                    <a:pt x="677" y="681"/>
                  </a:lnTo>
                  <a:close/>
                  <a:moveTo>
                    <a:pt x="836" y="879"/>
                  </a:moveTo>
                  <a:lnTo>
                    <a:pt x="836" y="879"/>
                  </a:lnTo>
                  <a:lnTo>
                    <a:pt x="837" y="887"/>
                  </a:lnTo>
                  <a:lnTo>
                    <a:pt x="838" y="896"/>
                  </a:lnTo>
                  <a:lnTo>
                    <a:pt x="843" y="903"/>
                  </a:lnTo>
                  <a:lnTo>
                    <a:pt x="848" y="910"/>
                  </a:lnTo>
                  <a:lnTo>
                    <a:pt x="848" y="910"/>
                  </a:lnTo>
                  <a:lnTo>
                    <a:pt x="854" y="915"/>
                  </a:lnTo>
                  <a:lnTo>
                    <a:pt x="862" y="919"/>
                  </a:lnTo>
                  <a:lnTo>
                    <a:pt x="869" y="921"/>
                  </a:lnTo>
                  <a:lnTo>
                    <a:pt x="877" y="922"/>
                  </a:lnTo>
                  <a:lnTo>
                    <a:pt x="885" y="921"/>
                  </a:lnTo>
                  <a:lnTo>
                    <a:pt x="893" y="919"/>
                  </a:lnTo>
                  <a:lnTo>
                    <a:pt x="900" y="915"/>
                  </a:lnTo>
                  <a:lnTo>
                    <a:pt x="906" y="910"/>
                  </a:lnTo>
                  <a:lnTo>
                    <a:pt x="906" y="910"/>
                  </a:lnTo>
                  <a:lnTo>
                    <a:pt x="911" y="904"/>
                  </a:lnTo>
                  <a:lnTo>
                    <a:pt x="914" y="897"/>
                  </a:lnTo>
                  <a:lnTo>
                    <a:pt x="917" y="889"/>
                  </a:lnTo>
                  <a:lnTo>
                    <a:pt x="918" y="881"/>
                  </a:lnTo>
                  <a:lnTo>
                    <a:pt x="917" y="873"/>
                  </a:lnTo>
                  <a:lnTo>
                    <a:pt x="914" y="865"/>
                  </a:lnTo>
                  <a:lnTo>
                    <a:pt x="911" y="858"/>
                  </a:lnTo>
                  <a:lnTo>
                    <a:pt x="906" y="853"/>
                  </a:lnTo>
                  <a:lnTo>
                    <a:pt x="906" y="853"/>
                  </a:lnTo>
                  <a:lnTo>
                    <a:pt x="898" y="847"/>
                  </a:lnTo>
                  <a:lnTo>
                    <a:pt x="892" y="842"/>
                  </a:lnTo>
                  <a:lnTo>
                    <a:pt x="882" y="840"/>
                  </a:lnTo>
                  <a:lnTo>
                    <a:pt x="874" y="840"/>
                  </a:lnTo>
                  <a:lnTo>
                    <a:pt x="806" y="772"/>
                  </a:lnTo>
                  <a:lnTo>
                    <a:pt x="806" y="772"/>
                  </a:lnTo>
                  <a:lnTo>
                    <a:pt x="801" y="768"/>
                  </a:lnTo>
                  <a:lnTo>
                    <a:pt x="797" y="766"/>
                  </a:lnTo>
                  <a:lnTo>
                    <a:pt x="791" y="764"/>
                  </a:lnTo>
                  <a:lnTo>
                    <a:pt x="787" y="764"/>
                  </a:lnTo>
                  <a:lnTo>
                    <a:pt x="781" y="764"/>
                  </a:lnTo>
                  <a:lnTo>
                    <a:pt x="776" y="766"/>
                  </a:lnTo>
                  <a:lnTo>
                    <a:pt x="772" y="768"/>
                  </a:lnTo>
                  <a:lnTo>
                    <a:pt x="767" y="772"/>
                  </a:lnTo>
                  <a:lnTo>
                    <a:pt x="767" y="772"/>
                  </a:lnTo>
                  <a:lnTo>
                    <a:pt x="764" y="776"/>
                  </a:lnTo>
                  <a:lnTo>
                    <a:pt x="762" y="781"/>
                  </a:lnTo>
                  <a:lnTo>
                    <a:pt x="759" y="785"/>
                  </a:lnTo>
                  <a:lnTo>
                    <a:pt x="759" y="791"/>
                  </a:lnTo>
                  <a:lnTo>
                    <a:pt x="759" y="795"/>
                  </a:lnTo>
                  <a:lnTo>
                    <a:pt x="762" y="801"/>
                  </a:lnTo>
                  <a:lnTo>
                    <a:pt x="764" y="806"/>
                  </a:lnTo>
                  <a:lnTo>
                    <a:pt x="767" y="810"/>
                  </a:lnTo>
                  <a:lnTo>
                    <a:pt x="836" y="879"/>
                  </a:lnTo>
                  <a:lnTo>
                    <a:pt x="836" y="879"/>
                  </a:lnTo>
                  <a:close/>
                </a:path>
              </a:pathLst>
            </a:custGeom>
            <a:solidFill>
              <a:srgbClr val="222D47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ko-KR" altLang="en-US" sz="2400"/>
            </a:p>
          </p:txBody>
        </p:sp>
      </p:grpSp>
      <p:grpSp>
        <p:nvGrpSpPr>
          <p:cNvPr id="132" name="组 131"/>
          <p:cNvGrpSpPr/>
          <p:nvPr/>
        </p:nvGrpSpPr>
        <p:grpSpPr>
          <a:xfrm>
            <a:off x="9924244" y="3133506"/>
            <a:ext cx="2267756" cy="2002749"/>
            <a:chOff x="7607165" y="4049792"/>
            <a:chExt cx="2267756" cy="2002749"/>
          </a:xfrm>
        </p:grpSpPr>
        <p:grpSp>
          <p:nvGrpSpPr>
            <p:cNvPr id="133" name="그룹 12"/>
            <p:cNvGrpSpPr/>
            <p:nvPr/>
          </p:nvGrpSpPr>
          <p:grpSpPr>
            <a:xfrm>
              <a:off x="7607165" y="4579041"/>
              <a:ext cx="2267756" cy="1473500"/>
              <a:chOff x="5629329" y="2308721"/>
              <a:chExt cx="2119833" cy="1377387"/>
            </a:xfrm>
          </p:grpSpPr>
          <p:sp>
            <p:nvSpPr>
              <p:cNvPr id="135" name="Rectangle 3"/>
              <p:cNvSpPr txBox="1">
                <a:spLocks noChangeArrowheads="1"/>
              </p:cNvSpPr>
              <p:nvPr/>
            </p:nvSpPr>
            <p:spPr bwMode="auto">
              <a:xfrm>
                <a:off x="5652120" y="2428684"/>
                <a:ext cx="2046812" cy="230161"/>
              </a:xfrm>
              <a:prstGeom prst="rect">
                <a:avLst/>
              </a:prstGeom>
            </p:spPr>
            <p:txBody>
              <a:bodyPr wrap="square" lIns="0" tIns="0" rIns="0" bIns="0" anchor="ctr">
                <a:sp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>
                <a:lvl1pPr marL="342900" indent="-342900" eaLnBrk="0" hangingPunct="0">
                  <a:spcBef>
                    <a:spcPct val="20000"/>
                  </a:spcBef>
                  <a:buFont typeface="Arial" panose="020B0604020202020204" pitchFamily="34" charset="0"/>
                  <a:buNone/>
                  <a:defRPr lang="en-US" altLang="ko-KR" sz="2000" dirty="0" smtClean="0">
                    <a:latin typeface="Microsoft Sans Serif" panose="020B0604020202020204" pitchFamily="34" charset="0"/>
                    <a:ea typeface="+mj-ea"/>
                    <a:cs typeface="Microsoft Sans Serif" panose="020B0604020202020204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latin typeface="+mn-lt"/>
                    <a:ea typeface="+mn-ea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latin typeface="+mn-lt"/>
                    <a:ea typeface="+mn-ea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latin typeface="+mn-lt"/>
                    <a:ea typeface="+mn-ea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latin typeface="+mn-lt"/>
                    <a:ea typeface="+mn-ea"/>
                  </a:defRPr>
                </a:lvl5pPr>
                <a:lvl6pPr marL="25146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6pPr>
                <a:lvl7pPr marL="29718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7pPr>
                <a:lvl8pPr marL="3429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8pPr>
                <a:lvl9pPr marL="38862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9pPr>
              </a:lstStyle>
              <a:p>
                <a:pPr marL="0" indent="0">
                  <a:defRPr/>
                </a:pPr>
                <a:r>
                  <a:rPr lang="en-US" sz="1600" b="1" dirty="0">
                    <a:solidFill>
                      <a:srgbClr val="222D47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STYLISH DESIGN</a:t>
                </a:r>
              </a:p>
            </p:txBody>
          </p:sp>
          <p:sp>
            <p:nvSpPr>
              <p:cNvPr id="136" name="Rectangle 3"/>
              <p:cNvSpPr txBox="1">
                <a:spLocks noChangeArrowheads="1"/>
              </p:cNvSpPr>
              <p:nvPr/>
            </p:nvSpPr>
            <p:spPr bwMode="auto">
              <a:xfrm>
                <a:off x="5629329" y="2847982"/>
                <a:ext cx="2092396" cy="736754"/>
              </a:xfrm>
              <a:prstGeom prst="rect">
                <a:avLst/>
              </a:prstGeom>
            </p:spPr>
            <p:txBody>
              <a:bodyPr wrap="square" lIns="0" tIns="0" rIns="0" bIns="0" anchor="t">
                <a:sp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>
                <a:lvl1pPr marL="342900" indent="-342900" eaLnBrk="0" hangingPunct="0">
                  <a:spcBef>
                    <a:spcPct val="20000"/>
                  </a:spcBef>
                  <a:buFont typeface="Arial" panose="020B0604020202020204" pitchFamily="34" charset="0"/>
                  <a:buNone/>
                  <a:defRPr lang="en-US" altLang="ko-KR" sz="2000" dirty="0" smtClean="0">
                    <a:latin typeface="Microsoft Sans Serif" panose="020B0604020202020204" pitchFamily="34" charset="0"/>
                    <a:ea typeface="+mj-ea"/>
                    <a:cs typeface="Microsoft Sans Serif" panose="020B0604020202020204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latin typeface="+mn-lt"/>
                    <a:ea typeface="+mn-ea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latin typeface="+mn-lt"/>
                    <a:ea typeface="+mn-ea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latin typeface="+mn-lt"/>
                    <a:ea typeface="+mn-ea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latin typeface="+mn-lt"/>
                    <a:ea typeface="+mn-ea"/>
                  </a:defRPr>
                </a:lvl5pPr>
                <a:lvl6pPr marL="25146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6pPr>
                <a:lvl7pPr marL="29718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7pPr>
                <a:lvl8pPr marL="3429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8pPr>
                <a:lvl9pPr marL="38862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9pPr>
              </a:lstStyle>
              <a:p>
                <a:pPr marL="122764" indent="-122764">
                  <a:lnSpc>
                    <a:spcPct val="120000"/>
                  </a:lnSpc>
                  <a:spcBef>
                    <a:spcPts val="0"/>
                  </a:spcBef>
                  <a:buFont typeface="Arial" panose="020B0604020202020204" pitchFamily="34" charset="0"/>
                  <a:buChar char="•"/>
                  <a:defRPr/>
                </a:pPr>
                <a:r>
                  <a:rPr lang="en-US" sz="1067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Contemporary Colors</a:t>
                </a:r>
              </a:p>
              <a:p>
                <a:pPr marL="122764" indent="-122764">
                  <a:lnSpc>
                    <a:spcPct val="120000"/>
                  </a:lnSpc>
                  <a:spcBef>
                    <a:spcPts val="0"/>
                  </a:spcBef>
                  <a:buFont typeface="Arial" panose="020B0604020202020204" pitchFamily="34" charset="0"/>
                  <a:buChar char="•"/>
                  <a:defRPr/>
                </a:pPr>
                <a:r>
                  <a:rPr lang="en-US" altLang="ko-KR" sz="1067"/>
                  <a:t>Sleek Diagram &amp; chart</a:t>
                </a:r>
              </a:p>
              <a:p>
                <a:pPr marL="122764" indent="-122764">
                  <a:lnSpc>
                    <a:spcPct val="120000"/>
                  </a:lnSpc>
                  <a:spcBef>
                    <a:spcPts val="0"/>
                  </a:spcBef>
                  <a:buFont typeface="Arial" panose="020B0604020202020204" pitchFamily="34" charset="0"/>
                  <a:buChar char="•"/>
                  <a:defRPr/>
                </a:pPr>
                <a:r>
                  <a:rPr lang="en-US" altLang="ko-KR" sz="1067"/>
                  <a:t>Eye-catching visual</a:t>
                </a:r>
              </a:p>
              <a:p>
                <a:pPr marL="122764" indent="-122764">
                  <a:lnSpc>
                    <a:spcPct val="120000"/>
                  </a:lnSpc>
                  <a:spcBef>
                    <a:spcPts val="0"/>
                  </a:spcBef>
                  <a:buFont typeface="Arial" panose="020B0604020202020204" pitchFamily="34" charset="0"/>
                  <a:buChar char="•"/>
                  <a:defRPr/>
                </a:pPr>
                <a:r>
                  <a:rPr lang="en-US" altLang="ko-KR" sz="1067"/>
                  <a:t>Top quality design</a:t>
                </a:r>
                <a:endParaRPr lang="en-US" sz="1067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  <p:cxnSp>
            <p:nvCxnSpPr>
              <p:cNvPr id="137" name="직선 연결선 83"/>
              <p:cNvCxnSpPr/>
              <p:nvPr/>
            </p:nvCxnSpPr>
            <p:spPr>
              <a:xfrm>
                <a:off x="5629329" y="2308721"/>
                <a:ext cx="2119833" cy="0"/>
              </a:xfrm>
              <a:prstGeom prst="line">
                <a:avLst/>
              </a:prstGeom>
              <a:ln w="57150">
                <a:solidFill>
                  <a:srgbClr val="222D4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8" name="직선 연결선 84"/>
              <p:cNvCxnSpPr/>
              <p:nvPr/>
            </p:nvCxnSpPr>
            <p:spPr>
              <a:xfrm>
                <a:off x="5629329" y="2744988"/>
                <a:ext cx="2119833" cy="0"/>
              </a:xfrm>
              <a:prstGeom prst="line">
                <a:avLst/>
              </a:prstGeom>
              <a:ln w="12700">
                <a:solidFill>
                  <a:srgbClr val="222D47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9" name="직선 연결선 85"/>
              <p:cNvCxnSpPr/>
              <p:nvPr/>
            </p:nvCxnSpPr>
            <p:spPr>
              <a:xfrm>
                <a:off x="5629329" y="3686108"/>
                <a:ext cx="2119833" cy="0"/>
              </a:xfrm>
              <a:prstGeom prst="line">
                <a:avLst/>
              </a:prstGeom>
              <a:ln w="57150">
                <a:solidFill>
                  <a:srgbClr val="222D4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34" name="Freeform 5"/>
            <p:cNvSpPr>
              <a:spLocks noEditPoints="1"/>
            </p:cNvSpPr>
            <p:nvPr/>
          </p:nvSpPr>
          <p:spPr bwMode="auto">
            <a:xfrm>
              <a:off x="7611503" y="4049792"/>
              <a:ext cx="424731" cy="426931"/>
            </a:xfrm>
            <a:custGeom>
              <a:avLst/>
              <a:gdLst>
                <a:gd name="T0" fmla="*/ 193 w 1160"/>
                <a:gd name="T1" fmla="*/ 4 h 1164"/>
                <a:gd name="T2" fmla="*/ 255 w 1160"/>
                <a:gd name="T3" fmla="*/ 37 h 1164"/>
                <a:gd name="T4" fmla="*/ 219 w 1160"/>
                <a:gd name="T5" fmla="*/ 287 h 1164"/>
                <a:gd name="T6" fmla="*/ 165 w 1160"/>
                <a:gd name="T7" fmla="*/ 242 h 1164"/>
                <a:gd name="T8" fmla="*/ 951 w 1160"/>
                <a:gd name="T9" fmla="*/ 125 h 1164"/>
                <a:gd name="T10" fmla="*/ 1011 w 1160"/>
                <a:gd name="T11" fmla="*/ 165 h 1164"/>
                <a:gd name="T12" fmla="*/ 960 w 1160"/>
                <a:gd name="T13" fmla="*/ 567 h 1164"/>
                <a:gd name="T14" fmla="*/ 577 w 1160"/>
                <a:gd name="T15" fmla="*/ 1002 h 1164"/>
                <a:gd name="T16" fmla="*/ 23 w 1160"/>
                <a:gd name="T17" fmla="*/ 979 h 1164"/>
                <a:gd name="T18" fmla="*/ 0 w 1160"/>
                <a:gd name="T19" fmla="*/ 201 h 1164"/>
                <a:gd name="T20" fmla="*/ 29 w 1160"/>
                <a:gd name="T21" fmla="*/ 142 h 1164"/>
                <a:gd name="T22" fmla="*/ 525 w 1160"/>
                <a:gd name="T23" fmla="*/ 242 h 1164"/>
                <a:gd name="T24" fmla="*/ 470 w 1160"/>
                <a:gd name="T25" fmla="*/ 287 h 1164"/>
                <a:gd name="T26" fmla="*/ 311 w 1160"/>
                <a:gd name="T27" fmla="*/ 124 h 1164"/>
                <a:gd name="T28" fmla="*/ 470 w 1160"/>
                <a:gd name="T29" fmla="*/ 0 h 1164"/>
                <a:gd name="T30" fmla="*/ 525 w 1160"/>
                <a:gd name="T31" fmla="*/ 46 h 1164"/>
                <a:gd name="T32" fmla="*/ 767 w 1160"/>
                <a:gd name="T33" fmla="*/ 284 h 1164"/>
                <a:gd name="T34" fmla="*/ 704 w 1160"/>
                <a:gd name="T35" fmla="*/ 251 h 1164"/>
                <a:gd name="T36" fmla="*/ 711 w 1160"/>
                <a:gd name="T37" fmla="*/ 21 h 1164"/>
                <a:gd name="T38" fmla="*/ 781 w 1160"/>
                <a:gd name="T39" fmla="*/ 14 h 1164"/>
                <a:gd name="T40" fmla="*/ 337 w 1160"/>
                <a:gd name="T41" fmla="*/ 548 h 1164"/>
                <a:gd name="T42" fmla="*/ 356 w 1160"/>
                <a:gd name="T43" fmla="*/ 619 h 1164"/>
                <a:gd name="T44" fmla="*/ 231 w 1160"/>
                <a:gd name="T45" fmla="*/ 639 h 1164"/>
                <a:gd name="T46" fmla="*/ 211 w 1160"/>
                <a:gd name="T47" fmla="*/ 568 h 1164"/>
                <a:gd name="T48" fmla="*/ 562 w 1160"/>
                <a:gd name="T49" fmla="*/ 712 h 1164"/>
                <a:gd name="T50" fmla="*/ 585 w 1160"/>
                <a:gd name="T51" fmla="*/ 741 h 1164"/>
                <a:gd name="T52" fmla="*/ 452 w 1160"/>
                <a:gd name="T53" fmla="*/ 802 h 1164"/>
                <a:gd name="T54" fmla="*/ 441 w 1160"/>
                <a:gd name="T55" fmla="*/ 726 h 1164"/>
                <a:gd name="T56" fmla="*/ 334 w 1160"/>
                <a:gd name="T57" fmla="*/ 712 h 1164"/>
                <a:gd name="T58" fmla="*/ 356 w 1160"/>
                <a:gd name="T59" fmla="*/ 781 h 1164"/>
                <a:gd name="T60" fmla="*/ 233 w 1160"/>
                <a:gd name="T61" fmla="*/ 803 h 1164"/>
                <a:gd name="T62" fmla="*/ 210 w 1160"/>
                <a:gd name="T63" fmla="*/ 735 h 1164"/>
                <a:gd name="T64" fmla="*/ 690 w 1160"/>
                <a:gd name="T65" fmla="*/ 548 h 1164"/>
                <a:gd name="T66" fmla="*/ 756 w 1160"/>
                <a:gd name="T67" fmla="*/ 581 h 1164"/>
                <a:gd name="T68" fmla="*/ 667 w 1160"/>
                <a:gd name="T69" fmla="*/ 571 h 1164"/>
                <a:gd name="T70" fmla="*/ 461 w 1160"/>
                <a:gd name="T71" fmla="*/ 548 h 1164"/>
                <a:gd name="T72" fmla="*/ 585 w 1160"/>
                <a:gd name="T73" fmla="*/ 571 h 1164"/>
                <a:gd name="T74" fmla="*/ 562 w 1160"/>
                <a:gd name="T75" fmla="*/ 639 h 1164"/>
                <a:gd name="T76" fmla="*/ 439 w 1160"/>
                <a:gd name="T77" fmla="*/ 616 h 1164"/>
                <a:gd name="T78" fmla="*/ 461 w 1160"/>
                <a:gd name="T79" fmla="*/ 548 h 1164"/>
                <a:gd name="T80" fmla="*/ 749 w 1160"/>
                <a:gd name="T81" fmla="*/ 726 h 1164"/>
                <a:gd name="T82" fmla="*/ 676 w 1160"/>
                <a:gd name="T83" fmla="*/ 881 h 1164"/>
                <a:gd name="T84" fmla="*/ 735 w 1160"/>
                <a:gd name="T85" fmla="*/ 1023 h 1164"/>
                <a:gd name="T86" fmla="*/ 897 w 1160"/>
                <a:gd name="T87" fmla="*/ 1081 h 1164"/>
                <a:gd name="T88" fmla="*/ 1043 w 1160"/>
                <a:gd name="T89" fmla="*/ 993 h 1164"/>
                <a:gd name="T90" fmla="*/ 1069 w 1160"/>
                <a:gd name="T91" fmla="*/ 822 h 1164"/>
                <a:gd name="T92" fmla="*/ 956 w 1160"/>
                <a:gd name="T93" fmla="*/ 696 h 1164"/>
                <a:gd name="T94" fmla="*/ 742 w 1160"/>
                <a:gd name="T95" fmla="*/ 632 h 1164"/>
                <a:gd name="T96" fmla="*/ 877 w 1160"/>
                <a:gd name="T97" fmla="*/ 598 h 1164"/>
                <a:gd name="T98" fmla="*/ 1035 w 1160"/>
                <a:gd name="T99" fmla="*/ 646 h 1164"/>
                <a:gd name="T100" fmla="*/ 1151 w 1160"/>
                <a:gd name="T101" fmla="*/ 810 h 1164"/>
                <a:gd name="T102" fmla="*/ 1154 w 1160"/>
                <a:gd name="T103" fmla="*/ 938 h 1164"/>
                <a:gd name="T104" fmla="*/ 1057 w 1160"/>
                <a:gd name="T105" fmla="*/ 1099 h 1164"/>
                <a:gd name="T106" fmla="*/ 892 w 1160"/>
                <a:gd name="T107" fmla="*/ 1164 h 1164"/>
                <a:gd name="T108" fmla="*/ 767 w 1160"/>
                <a:gd name="T109" fmla="*/ 1142 h 1164"/>
                <a:gd name="T110" fmla="*/ 611 w 1160"/>
                <a:gd name="T111" fmla="*/ 978 h 1164"/>
                <a:gd name="T112" fmla="*/ 595 w 1160"/>
                <a:gd name="T113" fmla="*/ 853 h 1164"/>
                <a:gd name="T114" fmla="*/ 677 w 1160"/>
                <a:gd name="T115" fmla="*/ 681 h 1164"/>
                <a:gd name="T116" fmla="*/ 862 w 1160"/>
                <a:gd name="T117" fmla="*/ 919 h 1164"/>
                <a:gd name="T118" fmla="*/ 917 w 1160"/>
                <a:gd name="T119" fmla="*/ 889 h 1164"/>
                <a:gd name="T120" fmla="*/ 874 w 1160"/>
                <a:gd name="T121" fmla="*/ 840 h 1164"/>
                <a:gd name="T122" fmla="*/ 767 w 1160"/>
                <a:gd name="T123" fmla="*/ 772 h 1164"/>
                <a:gd name="T124" fmla="*/ 836 w 1160"/>
                <a:gd name="T125" fmla="*/ 879 h 1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160" h="1164">
                  <a:moveTo>
                    <a:pt x="78" y="124"/>
                  </a:moveTo>
                  <a:lnTo>
                    <a:pt x="165" y="124"/>
                  </a:lnTo>
                  <a:lnTo>
                    <a:pt x="165" y="46"/>
                  </a:lnTo>
                  <a:lnTo>
                    <a:pt x="165" y="46"/>
                  </a:lnTo>
                  <a:lnTo>
                    <a:pt x="166" y="37"/>
                  </a:lnTo>
                  <a:lnTo>
                    <a:pt x="168" y="28"/>
                  </a:lnTo>
                  <a:lnTo>
                    <a:pt x="173" y="21"/>
                  </a:lnTo>
                  <a:lnTo>
                    <a:pt x="178" y="14"/>
                  </a:lnTo>
                  <a:lnTo>
                    <a:pt x="185" y="8"/>
                  </a:lnTo>
                  <a:lnTo>
                    <a:pt x="193" y="4"/>
                  </a:lnTo>
                  <a:lnTo>
                    <a:pt x="201" y="1"/>
                  </a:lnTo>
                  <a:lnTo>
                    <a:pt x="210" y="0"/>
                  </a:lnTo>
                  <a:lnTo>
                    <a:pt x="210" y="0"/>
                  </a:lnTo>
                  <a:lnTo>
                    <a:pt x="219" y="1"/>
                  </a:lnTo>
                  <a:lnTo>
                    <a:pt x="229" y="4"/>
                  </a:lnTo>
                  <a:lnTo>
                    <a:pt x="235" y="8"/>
                  </a:lnTo>
                  <a:lnTo>
                    <a:pt x="242" y="14"/>
                  </a:lnTo>
                  <a:lnTo>
                    <a:pt x="248" y="21"/>
                  </a:lnTo>
                  <a:lnTo>
                    <a:pt x="253" y="28"/>
                  </a:lnTo>
                  <a:lnTo>
                    <a:pt x="255" y="37"/>
                  </a:lnTo>
                  <a:lnTo>
                    <a:pt x="256" y="46"/>
                  </a:lnTo>
                  <a:lnTo>
                    <a:pt x="256" y="242"/>
                  </a:lnTo>
                  <a:lnTo>
                    <a:pt x="256" y="242"/>
                  </a:lnTo>
                  <a:lnTo>
                    <a:pt x="255" y="251"/>
                  </a:lnTo>
                  <a:lnTo>
                    <a:pt x="253" y="260"/>
                  </a:lnTo>
                  <a:lnTo>
                    <a:pt x="248" y="267"/>
                  </a:lnTo>
                  <a:lnTo>
                    <a:pt x="242" y="274"/>
                  </a:lnTo>
                  <a:lnTo>
                    <a:pt x="235" y="280"/>
                  </a:lnTo>
                  <a:lnTo>
                    <a:pt x="229" y="284"/>
                  </a:lnTo>
                  <a:lnTo>
                    <a:pt x="219" y="287"/>
                  </a:lnTo>
                  <a:lnTo>
                    <a:pt x="210" y="288"/>
                  </a:lnTo>
                  <a:lnTo>
                    <a:pt x="210" y="288"/>
                  </a:lnTo>
                  <a:lnTo>
                    <a:pt x="201" y="287"/>
                  </a:lnTo>
                  <a:lnTo>
                    <a:pt x="193" y="284"/>
                  </a:lnTo>
                  <a:lnTo>
                    <a:pt x="185" y="280"/>
                  </a:lnTo>
                  <a:lnTo>
                    <a:pt x="178" y="274"/>
                  </a:lnTo>
                  <a:lnTo>
                    <a:pt x="173" y="267"/>
                  </a:lnTo>
                  <a:lnTo>
                    <a:pt x="168" y="260"/>
                  </a:lnTo>
                  <a:lnTo>
                    <a:pt x="166" y="251"/>
                  </a:lnTo>
                  <a:lnTo>
                    <a:pt x="165" y="242"/>
                  </a:lnTo>
                  <a:lnTo>
                    <a:pt x="165" y="206"/>
                  </a:lnTo>
                  <a:lnTo>
                    <a:pt x="82" y="206"/>
                  </a:lnTo>
                  <a:lnTo>
                    <a:pt x="82" y="375"/>
                  </a:lnTo>
                  <a:lnTo>
                    <a:pt x="938" y="375"/>
                  </a:lnTo>
                  <a:lnTo>
                    <a:pt x="938" y="206"/>
                  </a:lnTo>
                  <a:lnTo>
                    <a:pt x="849" y="206"/>
                  </a:lnTo>
                  <a:lnTo>
                    <a:pt x="849" y="124"/>
                  </a:lnTo>
                  <a:lnTo>
                    <a:pt x="943" y="124"/>
                  </a:lnTo>
                  <a:lnTo>
                    <a:pt x="943" y="124"/>
                  </a:lnTo>
                  <a:lnTo>
                    <a:pt x="951" y="125"/>
                  </a:lnTo>
                  <a:lnTo>
                    <a:pt x="959" y="126"/>
                  </a:lnTo>
                  <a:lnTo>
                    <a:pt x="966" y="127"/>
                  </a:lnTo>
                  <a:lnTo>
                    <a:pt x="974" y="130"/>
                  </a:lnTo>
                  <a:lnTo>
                    <a:pt x="979" y="133"/>
                  </a:lnTo>
                  <a:lnTo>
                    <a:pt x="986" y="137"/>
                  </a:lnTo>
                  <a:lnTo>
                    <a:pt x="992" y="142"/>
                  </a:lnTo>
                  <a:lnTo>
                    <a:pt x="998" y="146"/>
                  </a:lnTo>
                  <a:lnTo>
                    <a:pt x="1003" y="152"/>
                  </a:lnTo>
                  <a:lnTo>
                    <a:pt x="1007" y="158"/>
                  </a:lnTo>
                  <a:lnTo>
                    <a:pt x="1011" y="165"/>
                  </a:lnTo>
                  <a:lnTo>
                    <a:pt x="1015" y="171"/>
                  </a:lnTo>
                  <a:lnTo>
                    <a:pt x="1017" y="178"/>
                  </a:lnTo>
                  <a:lnTo>
                    <a:pt x="1019" y="185"/>
                  </a:lnTo>
                  <a:lnTo>
                    <a:pt x="1021" y="193"/>
                  </a:lnTo>
                  <a:lnTo>
                    <a:pt x="1021" y="201"/>
                  </a:lnTo>
                  <a:lnTo>
                    <a:pt x="1021" y="590"/>
                  </a:lnTo>
                  <a:lnTo>
                    <a:pt x="1021" y="590"/>
                  </a:lnTo>
                  <a:lnTo>
                    <a:pt x="1001" y="582"/>
                  </a:lnTo>
                  <a:lnTo>
                    <a:pt x="981" y="574"/>
                  </a:lnTo>
                  <a:lnTo>
                    <a:pt x="960" y="567"/>
                  </a:lnTo>
                  <a:lnTo>
                    <a:pt x="938" y="563"/>
                  </a:lnTo>
                  <a:lnTo>
                    <a:pt x="938" y="429"/>
                  </a:lnTo>
                  <a:lnTo>
                    <a:pt x="82" y="429"/>
                  </a:lnTo>
                  <a:lnTo>
                    <a:pt x="82" y="920"/>
                  </a:lnTo>
                  <a:lnTo>
                    <a:pt x="555" y="920"/>
                  </a:lnTo>
                  <a:lnTo>
                    <a:pt x="555" y="920"/>
                  </a:lnTo>
                  <a:lnTo>
                    <a:pt x="558" y="940"/>
                  </a:lnTo>
                  <a:lnTo>
                    <a:pt x="563" y="962"/>
                  </a:lnTo>
                  <a:lnTo>
                    <a:pt x="569" y="983"/>
                  </a:lnTo>
                  <a:lnTo>
                    <a:pt x="577" y="1002"/>
                  </a:lnTo>
                  <a:lnTo>
                    <a:pt x="78" y="1002"/>
                  </a:lnTo>
                  <a:lnTo>
                    <a:pt x="78" y="1002"/>
                  </a:lnTo>
                  <a:lnTo>
                    <a:pt x="70" y="1002"/>
                  </a:lnTo>
                  <a:lnTo>
                    <a:pt x="63" y="1001"/>
                  </a:lnTo>
                  <a:lnTo>
                    <a:pt x="55" y="999"/>
                  </a:lnTo>
                  <a:lnTo>
                    <a:pt x="48" y="996"/>
                  </a:lnTo>
                  <a:lnTo>
                    <a:pt x="41" y="993"/>
                  </a:lnTo>
                  <a:lnTo>
                    <a:pt x="35" y="988"/>
                  </a:lnTo>
                  <a:lnTo>
                    <a:pt x="29" y="984"/>
                  </a:lnTo>
                  <a:lnTo>
                    <a:pt x="23" y="979"/>
                  </a:lnTo>
                  <a:lnTo>
                    <a:pt x="23" y="979"/>
                  </a:lnTo>
                  <a:lnTo>
                    <a:pt x="19" y="973"/>
                  </a:lnTo>
                  <a:lnTo>
                    <a:pt x="14" y="968"/>
                  </a:lnTo>
                  <a:lnTo>
                    <a:pt x="11" y="961"/>
                  </a:lnTo>
                  <a:lnTo>
                    <a:pt x="7" y="954"/>
                  </a:lnTo>
                  <a:lnTo>
                    <a:pt x="4" y="947"/>
                  </a:lnTo>
                  <a:lnTo>
                    <a:pt x="3" y="940"/>
                  </a:lnTo>
                  <a:lnTo>
                    <a:pt x="1" y="932"/>
                  </a:lnTo>
                  <a:lnTo>
                    <a:pt x="0" y="924"/>
                  </a:lnTo>
                  <a:lnTo>
                    <a:pt x="0" y="201"/>
                  </a:lnTo>
                  <a:lnTo>
                    <a:pt x="0" y="201"/>
                  </a:lnTo>
                  <a:lnTo>
                    <a:pt x="1" y="193"/>
                  </a:lnTo>
                  <a:lnTo>
                    <a:pt x="3" y="185"/>
                  </a:lnTo>
                  <a:lnTo>
                    <a:pt x="4" y="178"/>
                  </a:lnTo>
                  <a:lnTo>
                    <a:pt x="7" y="171"/>
                  </a:lnTo>
                  <a:lnTo>
                    <a:pt x="11" y="165"/>
                  </a:lnTo>
                  <a:lnTo>
                    <a:pt x="14" y="158"/>
                  </a:lnTo>
                  <a:lnTo>
                    <a:pt x="19" y="152"/>
                  </a:lnTo>
                  <a:lnTo>
                    <a:pt x="23" y="146"/>
                  </a:lnTo>
                  <a:lnTo>
                    <a:pt x="29" y="142"/>
                  </a:lnTo>
                  <a:lnTo>
                    <a:pt x="35" y="137"/>
                  </a:lnTo>
                  <a:lnTo>
                    <a:pt x="41" y="133"/>
                  </a:lnTo>
                  <a:lnTo>
                    <a:pt x="48" y="130"/>
                  </a:lnTo>
                  <a:lnTo>
                    <a:pt x="55" y="127"/>
                  </a:lnTo>
                  <a:lnTo>
                    <a:pt x="63" y="126"/>
                  </a:lnTo>
                  <a:lnTo>
                    <a:pt x="70" y="125"/>
                  </a:lnTo>
                  <a:lnTo>
                    <a:pt x="78" y="124"/>
                  </a:lnTo>
                  <a:lnTo>
                    <a:pt x="78" y="124"/>
                  </a:lnTo>
                  <a:close/>
                  <a:moveTo>
                    <a:pt x="525" y="242"/>
                  </a:moveTo>
                  <a:lnTo>
                    <a:pt x="525" y="242"/>
                  </a:lnTo>
                  <a:lnTo>
                    <a:pt x="524" y="251"/>
                  </a:lnTo>
                  <a:lnTo>
                    <a:pt x="522" y="259"/>
                  </a:lnTo>
                  <a:lnTo>
                    <a:pt x="517" y="267"/>
                  </a:lnTo>
                  <a:lnTo>
                    <a:pt x="512" y="274"/>
                  </a:lnTo>
                  <a:lnTo>
                    <a:pt x="506" y="280"/>
                  </a:lnTo>
                  <a:lnTo>
                    <a:pt x="498" y="283"/>
                  </a:lnTo>
                  <a:lnTo>
                    <a:pt x="489" y="287"/>
                  </a:lnTo>
                  <a:lnTo>
                    <a:pt x="480" y="288"/>
                  </a:lnTo>
                  <a:lnTo>
                    <a:pt x="480" y="288"/>
                  </a:lnTo>
                  <a:lnTo>
                    <a:pt x="470" y="287"/>
                  </a:lnTo>
                  <a:lnTo>
                    <a:pt x="462" y="283"/>
                  </a:lnTo>
                  <a:lnTo>
                    <a:pt x="455" y="280"/>
                  </a:lnTo>
                  <a:lnTo>
                    <a:pt x="448" y="274"/>
                  </a:lnTo>
                  <a:lnTo>
                    <a:pt x="442" y="267"/>
                  </a:lnTo>
                  <a:lnTo>
                    <a:pt x="437" y="259"/>
                  </a:lnTo>
                  <a:lnTo>
                    <a:pt x="435" y="251"/>
                  </a:lnTo>
                  <a:lnTo>
                    <a:pt x="434" y="242"/>
                  </a:lnTo>
                  <a:lnTo>
                    <a:pt x="434" y="206"/>
                  </a:lnTo>
                  <a:lnTo>
                    <a:pt x="311" y="206"/>
                  </a:lnTo>
                  <a:lnTo>
                    <a:pt x="311" y="124"/>
                  </a:lnTo>
                  <a:lnTo>
                    <a:pt x="434" y="124"/>
                  </a:lnTo>
                  <a:lnTo>
                    <a:pt x="434" y="46"/>
                  </a:lnTo>
                  <a:lnTo>
                    <a:pt x="434" y="46"/>
                  </a:lnTo>
                  <a:lnTo>
                    <a:pt x="435" y="37"/>
                  </a:lnTo>
                  <a:lnTo>
                    <a:pt x="437" y="28"/>
                  </a:lnTo>
                  <a:lnTo>
                    <a:pt x="442" y="20"/>
                  </a:lnTo>
                  <a:lnTo>
                    <a:pt x="448" y="13"/>
                  </a:lnTo>
                  <a:lnTo>
                    <a:pt x="455" y="7"/>
                  </a:lnTo>
                  <a:lnTo>
                    <a:pt x="462" y="4"/>
                  </a:lnTo>
                  <a:lnTo>
                    <a:pt x="470" y="0"/>
                  </a:lnTo>
                  <a:lnTo>
                    <a:pt x="480" y="0"/>
                  </a:lnTo>
                  <a:lnTo>
                    <a:pt x="480" y="0"/>
                  </a:lnTo>
                  <a:lnTo>
                    <a:pt x="489" y="0"/>
                  </a:lnTo>
                  <a:lnTo>
                    <a:pt x="498" y="4"/>
                  </a:lnTo>
                  <a:lnTo>
                    <a:pt x="506" y="7"/>
                  </a:lnTo>
                  <a:lnTo>
                    <a:pt x="512" y="13"/>
                  </a:lnTo>
                  <a:lnTo>
                    <a:pt x="517" y="20"/>
                  </a:lnTo>
                  <a:lnTo>
                    <a:pt x="522" y="28"/>
                  </a:lnTo>
                  <a:lnTo>
                    <a:pt x="524" y="37"/>
                  </a:lnTo>
                  <a:lnTo>
                    <a:pt x="525" y="46"/>
                  </a:lnTo>
                  <a:lnTo>
                    <a:pt x="525" y="242"/>
                  </a:lnTo>
                  <a:lnTo>
                    <a:pt x="525" y="242"/>
                  </a:lnTo>
                  <a:close/>
                  <a:moveTo>
                    <a:pt x="795" y="242"/>
                  </a:moveTo>
                  <a:lnTo>
                    <a:pt x="795" y="242"/>
                  </a:lnTo>
                  <a:lnTo>
                    <a:pt x="793" y="251"/>
                  </a:lnTo>
                  <a:lnTo>
                    <a:pt x="791" y="260"/>
                  </a:lnTo>
                  <a:lnTo>
                    <a:pt x="787" y="267"/>
                  </a:lnTo>
                  <a:lnTo>
                    <a:pt x="781" y="274"/>
                  </a:lnTo>
                  <a:lnTo>
                    <a:pt x="774" y="280"/>
                  </a:lnTo>
                  <a:lnTo>
                    <a:pt x="767" y="284"/>
                  </a:lnTo>
                  <a:lnTo>
                    <a:pt x="758" y="287"/>
                  </a:lnTo>
                  <a:lnTo>
                    <a:pt x="749" y="288"/>
                  </a:lnTo>
                  <a:lnTo>
                    <a:pt x="749" y="288"/>
                  </a:lnTo>
                  <a:lnTo>
                    <a:pt x="740" y="287"/>
                  </a:lnTo>
                  <a:lnTo>
                    <a:pt x="732" y="284"/>
                  </a:lnTo>
                  <a:lnTo>
                    <a:pt x="724" y="280"/>
                  </a:lnTo>
                  <a:lnTo>
                    <a:pt x="717" y="274"/>
                  </a:lnTo>
                  <a:lnTo>
                    <a:pt x="711" y="267"/>
                  </a:lnTo>
                  <a:lnTo>
                    <a:pt x="707" y="260"/>
                  </a:lnTo>
                  <a:lnTo>
                    <a:pt x="704" y="251"/>
                  </a:lnTo>
                  <a:lnTo>
                    <a:pt x="703" y="242"/>
                  </a:lnTo>
                  <a:lnTo>
                    <a:pt x="703" y="206"/>
                  </a:lnTo>
                  <a:lnTo>
                    <a:pt x="580" y="206"/>
                  </a:lnTo>
                  <a:lnTo>
                    <a:pt x="580" y="124"/>
                  </a:lnTo>
                  <a:lnTo>
                    <a:pt x="703" y="124"/>
                  </a:lnTo>
                  <a:lnTo>
                    <a:pt x="703" y="46"/>
                  </a:lnTo>
                  <a:lnTo>
                    <a:pt x="703" y="46"/>
                  </a:lnTo>
                  <a:lnTo>
                    <a:pt x="704" y="37"/>
                  </a:lnTo>
                  <a:lnTo>
                    <a:pt x="707" y="28"/>
                  </a:lnTo>
                  <a:lnTo>
                    <a:pt x="711" y="21"/>
                  </a:lnTo>
                  <a:lnTo>
                    <a:pt x="717" y="14"/>
                  </a:lnTo>
                  <a:lnTo>
                    <a:pt x="724" y="8"/>
                  </a:lnTo>
                  <a:lnTo>
                    <a:pt x="732" y="4"/>
                  </a:lnTo>
                  <a:lnTo>
                    <a:pt x="740" y="1"/>
                  </a:lnTo>
                  <a:lnTo>
                    <a:pt x="749" y="0"/>
                  </a:lnTo>
                  <a:lnTo>
                    <a:pt x="749" y="0"/>
                  </a:lnTo>
                  <a:lnTo>
                    <a:pt x="758" y="1"/>
                  </a:lnTo>
                  <a:lnTo>
                    <a:pt x="767" y="4"/>
                  </a:lnTo>
                  <a:lnTo>
                    <a:pt x="774" y="8"/>
                  </a:lnTo>
                  <a:lnTo>
                    <a:pt x="781" y="14"/>
                  </a:lnTo>
                  <a:lnTo>
                    <a:pt x="787" y="21"/>
                  </a:lnTo>
                  <a:lnTo>
                    <a:pt x="791" y="28"/>
                  </a:lnTo>
                  <a:lnTo>
                    <a:pt x="793" y="37"/>
                  </a:lnTo>
                  <a:lnTo>
                    <a:pt x="795" y="46"/>
                  </a:lnTo>
                  <a:lnTo>
                    <a:pt x="795" y="242"/>
                  </a:lnTo>
                  <a:lnTo>
                    <a:pt x="795" y="242"/>
                  </a:lnTo>
                  <a:close/>
                  <a:moveTo>
                    <a:pt x="235" y="548"/>
                  </a:moveTo>
                  <a:lnTo>
                    <a:pt x="331" y="548"/>
                  </a:lnTo>
                  <a:lnTo>
                    <a:pt x="331" y="548"/>
                  </a:lnTo>
                  <a:lnTo>
                    <a:pt x="337" y="548"/>
                  </a:lnTo>
                  <a:lnTo>
                    <a:pt x="342" y="550"/>
                  </a:lnTo>
                  <a:lnTo>
                    <a:pt x="345" y="552"/>
                  </a:lnTo>
                  <a:lnTo>
                    <a:pt x="350" y="555"/>
                  </a:lnTo>
                  <a:lnTo>
                    <a:pt x="352" y="559"/>
                  </a:lnTo>
                  <a:lnTo>
                    <a:pt x="354" y="563"/>
                  </a:lnTo>
                  <a:lnTo>
                    <a:pt x="356" y="568"/>
                  </a:lnTo>
                  <a:lnTo>
                    <a:pt x="356" y="573"/>
                  </a:lnTo>
                  <a:lnTo>
                    <a:pt x="356" y="614"/>
                  </a:lnTo>
                  <a:lnTo>
                    <a:pt x="356" y="614"/>
                  </a:lnTo>
                  <a:lnTo>
                    <a:pt x="356" y="619"/>
                  </a:lnTo>
                  <a:lnTo>
                    <a:pt x="354" y="624"/>
                  </a:lnTo>
                  <a:lnTo>
                    <a:pt x="352" y="628"/>
                  </a:lnTo>
                  <a:lnTo>
                    <a:pt x="350" y="632"/>
                  </a:lnTo>
                  <a:lnTo>
                    <a:pt x="345" y="635"/>
                  </a:lnTo>
                  <a:lnTo>
                    <a:pt x="342" y="637"/>
                  </a:lnTo>
                  <a:lnTo>
                    <a:pt x="337" y="639"/>
                  </a:lnTo>
                  <a:lnTo>
                    <a:pt x="331" y="639"/>
                  </a:lnTo>
                  <a:lnTo>
                    <a:pt x="235" y="639"/>
                  </a:lnTo>
                  <a:lnTo>
                    <a:pt x="235" y="639"/>
                  </a:lnTo>
                  <a:lnTo>
                    <a:pt x="231" y="639"/>
                  </a:lnTo>
                  <a:lnTo>
                    <a:pt x="226" y="637"/>
                  </a:lnTo>
                  <a:lnTo>
                    <a:pt x="222" y="635"/>
                  </a:lnTo>
                  <a:lnTo>
                    <a:pt x="218" y="632"/>
                  </a:lnTo>
                  <a:lnTo>
                    <a:pt x="215" y="628"/>
                  </a:lnTo>
                  <a:lnTo>
                    <a:pt x="213" y="624"/>
                  </a:lnTo>
                  <a:lnTo>
                    <a:pt x="211" y="619"/>
                  </a:lnTo>
                  <a:lnTo>
                    <a:pt x="210" y="614"/>
                  </a:lnTo>
                  <a:lnTo>
                    <a:pt x="210" y="573"/>
                  </a:lnTo>
                  <a:lnTo>
                    <a:pt x="210" y="573"/>
                  </a:lnTo>
                  <a:lnTo>
                    <a:pt x="211" y="568"/>
                  </a:lnTo>
                  <a:lnTo>
                    <a:pt x="213" y="563"/>
                  </a:lnTo>
                  <a:lnTo>
                    <a:pt x="215" y="559"/>
                  </a:lnTo>
                  <a:lnTo>
                    <a:pt x="218" y="555"/>
                  </a:lnTo>
                  <a:lnTo>
                    <a:pt x="222" y="552"/>
                  </a:lnTo>
                  <a:lnTo>
                    <a:pt x="226" y="550"/>
                  </a:lnTo>
                  <a:lnTo>
                    <a:pt x="231" y="548"/>
                  </a:lnTo>
                  <a:lnTo>
                    <a:pt x="235" y="548"/>
                  </a:lnTo>
                  <a:lnTo>
                    <a:pt x="235" y="548"/>
                  </a:lnTo>
                  <a:close/>
                  <a:moveTo>
                    <a:pt x="461" y="712"/>
                  </a:moveTo>
                  <a:lnTo>
                    <a:pt x="562" y="712"/>
                  </a:lnTo>
                  <a:lnTo>
                    <a:pt x="562" y="712"/>
                  </a:lnTo>
                  <a:lnTo>
                    <a:pt x="566" y="713"/>
                  </a:lnTo>
                  <a:lnTo>
                    <a:pt x="571" y="714"/>
                  </a:lnTo>
                  <a:lnTo>
                    <a:pt x="574" y="717"/>
                  </a:lnTo>
                  <a:lnTo>
                    <a:pt x="578" y="719"/>
                  </a:lnTo>
                  <a:lnTo>
                    <a:pt x="581" y="722"/>
                  </a:lnTo>
                  <a:lnTo>
                    <a:pt x="582" y="726"/>
                  </a:lnTo>
                  <a:lnTo>
                    <a:pt x="585" y="730"/>
                  </a:lnTo>
                  <a:lnTo>
                    <a:pt x="585" y="735"/>
                  </a:lnTo>
                  <a:lnTo>
                    <a:pt x="585" y="741"/>
                  </a:lnTo>
                  <a:lnTo>
                    <a:pt x="585" y="741"/>
                  </a:lnTo>
                  <a:lnTo>
                    <a:pt x="578" y="756"/>
                  </a:lnTo>
                  <a:lnTo>
                    <a:pt x="572" y="772"/>
                  </a:lnTo>
                  <a:lnTo>
                    <a:pt x="566" y="788"/>
                  </a:lnTo>
                  <a:lnTo>
                    <a:pt x="562" y="803"/>
                  </a:lnTo>
                  <a:lnTo>
                    <a:pt x="562" y="803"/>
                  </a:lnTo>
                  <a:lnTo>
                    <a:pt x="461" y="803"/>
                  </a:lnTo>
                  <a:lnTo>
                    <a:pt x="461" y="803"/>
                  </a:lnTo>
                  <a:lnTo>
                    <a:pt x="457" y="803"/>
                  </a:lnTo>
                  <a:lnTo>
                    <a:pt x="452" y="802"/>
                  </a:lnTo>
                  <a:lnTo>
                    <a:pt x="449" y="800"/>
                  </a:lnTo>
                  <a:lnTo>
                    <a:pt x="445" y="797"/>
                  </a:lnTo>
                  <a:lnTo>
                    <a:pt x="442" y="793"/>
                  </a:lnTo>
                  <a:lnTo>
                    <a:pt x="441" y="790"/>
                  </a:lnTo>
                  <a:lnTo>
                    <a:pt x="439" y="785"/>
                  </a:lnTo>
                  <a:lnTo>
                    <a:pt x="439" y="781"/>
                  </a:lnTo>
                  <a:lnTo>
                    <a:pt x="439" y="735"/>
                  </a:lnTo>
                  <a:lnTo>
                    <a:pt x="439" y="735"/>
                  </a:lnTo>
                  <a:lnTo>
                    <a:pt x="439" y="730"/>
                  </a:lnTo>
                  <a:lnTo>
                    <a:pt x="441" y="726"/>
                  </a:lnTo>
                  <a:lnTo>
                    <a:pt x="442" y="722"/>
                  </a:lnTo>
                  <a:lnTo>
                    <a:pt x="445" y="719"/>
                  </a:lnTo>
                  <a:lnTo>
                    <a:pt x="449" y="717"/>
                  </a:lnTo>
                  <a:lnTo>
                    <a:pt x="452" y="714"/>
                  </a:lnTo>
                  <a:lnTo>
                    <a:pt x="457" y="713"/>
                  </a:lnTo>
                  <a:lnTo>
                    <a:pt x="461" y="712"/>
                  </a:lnTo>
                  <a:lnTo>
                    <a:pt x="461" y="712"/>
                  </a:lnTo>
                  <a:close/>
                  <a:moveTo>
                    <a:pt x="233" y="712"/>
                  </a:moveTo>
                  <a:lnTo>
                    <a:pt x="334" y="712"/>
                  </a:lnTo>
                  <a:lnTo>
                    <a:pt x="334" y="712"/>
                  </a:lnTo>
                  <a:lnTo>
                    <a:pt x="338" y="713"/>
                  </a:lnTo>
                  <a:lnTo>
                    <a:pt x="343" y="714"/>
                  </a:lnTo>
                  <a:lnTo>
                    <a:pt x="346" y="717"/>
                  </a:lnTo>
                  <a:lnTo>
                    <a:pt x="350" y="719"/>
                  </a:lnTo>
                  <a:lnTo>
                    <a:pt x="353" y="722"/>
                  </a:lnTo>
                  <a:lnTo>
                    <a:pt x="355" y="726"/>
                  </a:lnTo>
                  <a:lnTo>
                    <a:pt x="356" y="730"/>
                  </a:lnTo>
                  <a:lnTo>
                    <a:pt x="356" y="735"/>
                  </a:lnTo>
                  <a:lnTo>
                    <a:pt x="356" y="781"/>
                  </a:lnTo>
                  <a:lnTo>
                    <a:pt x="356" y="781"/>
                  </a:lnTo>
                  <a:lnTo>
                    <a:pt x="356" y="785"/>
                  </a:lnTo>
                  <a:lnTo>
                    <a:pt x="355" y="790"/>
                  </a:lnTo>
                  <a:lnTo>
                    <a:pt x="353" y="793"/>
                  </a:lnTo>
                  <a:lnTo>
                    <a:pt x="350" y="797"/>
                  </a:lnTo>
                  <a:lnTo>
                    <a:pt x="346" y="800"/>
                  </a:lnTo>
                  <a:lnTo>
                    <a:pt x="343" y="802"/>
                  </a:lnTo>
                  <a:lnTo>
                    <a:pt x="338" y="803"/>
                  </a:lnTo>
                  <a:lnTo>
                    <a:pt x="334" y="803"/>
                  </a:lnTo>
                  <a:lnTo>
                    <a:pt x="233" y="803"/>
                  </a:lnTo>
                  <a:lnTo>
                    <a:pt x="233" y="803"/>
                  </a:lnTo>
                  <a:lnTo>
                    <a:pt x="229" y="803"/>
                  </a:lnTo>
                  <a:lnTo>
                    <a:pt x="224" y="802"/>
                  </a:lnTo>
                  <a:lnTo>
                    <a:pt x="221" y="800"/>
                  </a:lnTo>
                  <a:lnTo>
                    <a:pt x="217" y="797"/>
                  </a:lnTo>
                  <a:lnTo>
                    <a:pt x="215" y="793"/>
                  </a:lnTo>
                  <a:lnTo>
                    <a:pt x="213" y="790"/>
                  </a:lnTo>
                  <a:lnTo>
                    <a:pt x="211" y="785"/>
                  </a:lnTo>
                  <a:lnTo>
                    <a:pt x="210" y="781"/>
                  </a:lnTo>
                  <a:lnTo>
                    <a:pt x="210" y="735"/>
                  </a:lnTo>
                  <a:lnTo>
                    <a:pt x="210" y="735"/>
                  </a:lnTo>
                  <a:lnTo>
                    <a:pt x="211" y="730"/>
                  </a:lnTo>
                  <a:lnTo>
                    <a:pt x="213" y="726"/>
                  </a:lnTo>
                  <a:lnTo>
                    <a:pt x="215" y="722"/>
                  </a:lnTo>
                  <a:lnTo>
                    <a:pt x="217" y="719"/>
                  </a:lnTo>
                  <a:lnTo>
                    <a:pt x="221" y="717"/>
                  </a:lnTo>
                  <a:lnTo>
                    <a:pt x="224" y="714"/>
                  </a:lnTo>
                  <a:lnTo>
                    <a:pt x="229" y="713"/>
                  </a:lnTo>
                  <a:lnTo>
                    <a:pt x="233" y="712"/>
                  </a:lnTo>
                  <a:lnTo>
                    <a:pt x="233" y="712"/>
                  </a:lnTo>
                  <a:close/>
                  <a:moveTo>
                    <a:pt x="690" y="548"/>
                  </a:moveTo>
                  <a:lnTo>
                    <a:pt x="790" y="548"/>
                  </a:lnTo>
                  <a:lnTo>
                    <a:pt x="790" y="548"/>
                  </a:lnTo>
                  <a:lnTo>
                    <a:pt x="797" y="549"/>
                  </a:lnTo>
                  <a:lnTo>
                    <a:pt x="804" y="552"/>
                  </a:lnTo>
                  <a:lnTo>
                    <a:pt x="808" y="557"/>
                  </a:lnTo>
                  <a:lnTo>
                    <a:pt x="812" y="564"/>
                  </a:lnTo>
                  <a:lnTo>
                    <a:pt x="812" y="564"/>
                  </a:lnTo>
                  <a:lnTo>
                    <a:pt x="792" y="568"/>
                  </a:lnTo>
                  <a:lnTo>
                    <a:pt x="774" y="574"/>
                  </a:lnTo>
                  <a:lnTo>
                    <a:pt x="756" y="581"/>
                  </a:lnTo>
                  <a:lnTo>
                    <a:pt x="738" y="588"/>
                  </a:lnTo>
                  <a:lnTo>
                    <a:pt x="720" y="597"/>
                  </a:lnTo>
                  <a:lnTo>
                    <a:pt x="703" y="607"/>
                  </a:lnTo>
                  <a:lnTo>
                    <a:pt x="687" y="619"/>
                  </a:lnTo>
                  <a:lnTo>
                    <a:pt x="671" y="630"/>
                  </a:lnTo>
                  <a:lnTo>
                    <a:pt x="671" y="630"/>
                  </a:lnTo>
                  <a:lnTo>
                    <a:pt x="668" y="624"/>
                  </a:lnTo>
                  <a:lnTo>
                    <a:pt x="667" y="616"/>
                  </a:lnTo>
                  <a:lnTo>
                    <a:pt x="667" y="571"/>
                  </a:lnTo>
                  <a:lnTo>
                    <a:pt x="667" y="571"/>
                  </a:lnTo>
                  <a:lnTo>
                    <a:pt x="668" y="566"/>
                  </a:lnTo>
                  <a:lnTo>
                    <a:pt x="669" y="562"/>
                  </a:lnTo>
                  <a:lnTo>
                    <a:pt x="671" y="558"/>
                  </a:lnTo>
                  <a:lnTo>
                    <a:pt x="674" y="555"/>
                  </a:lnTo>
                  <a:lnTo>
                    <a:pt x="677" y="551"/>
                  </a:lnTo>
                  <a:lnTo>
                    <a:pt x="680" y="550"/>
                  </a:lnTo>
                  <a:lnTo>
                    <a:pt x="685" y="548"/>
                  </a:lnTo>
                  <a:lnTo>
                    <a:pt x="690" y="548"/>
                  </a:lnTo>
                  <a:lnTo>
                    <a:pt x="690" y="548"/>
                  </a:lnTo>
                  <a:close/>
                  <a:moveTo>
                    <a:pt x="461" y="548"/>
                  </a:moveTo>
                  <a:lnTo>
                    <a:pt x="562" y="548"/>
                  </a:lnTo>
                  <a:lnTo>
                    <a:pt x="562" y="548"/>
                  </a:lnTo>
                  <a:lnTo>
                    <a:pt x="566" y="548"/>
                  </a:lnTo>
                  <a:lnTo>
                    <a:pt x="571" y="550"/>
                  </a:lnTo>
                  <a:lnTo>
                    <a:pt x="574" y="551"/>
                  </a:lnTo>
                  <a:lnTo>
                    <a:pt x="578" y="555"/>
                  </a:lnTo>
                  <a:lnTo>
                    <a:pt x="581" y="558"/>
                  </a:lnTo>
                  <a:lnTo>
                    <a:pt x="582" y="562"/>
                  </a:lnTo>
                  <a:lnTo>
                    <a:pt x="585" y="566"/>
                  </a:lnTo>
                  <a:lnTo>
                    <a:pt x="585" y="571"/>
                  </a:lnTo>
                  <a:lnTo>
                    <a:pt x="585" y="616"/>
                  </a:lnTo>
                  <a:lnTo>
                    <a:pt x="585" y="616"/>
                  </a:lnTo>
                  <a:lnTo>
                    <a:pt x="585" y="621"/>
                  </a:lnTo>
                  <a:lnTo>
                    <a:pt x="582" y="626"/>
                  </a:lnTo>
                  <a:lnTo>
                    <a:pt x="581" y="629"/>
                  </a:lnTo>
                  <a:lnTo>
                    <a:pt x="578" y="632"/>
                  </a:lnTo>
                  <a:lnTo>
                    <a:pt x="574" y="636"/>
                  </a:lnTo>
                  <a:lnTo>
                    <a:pt x="571" y="637"/>
                  </a:lnTo>
                  <a:lnTo>
                    <a:pt x="566" y="639"/>
                  </a:lnTo>
                  <a:lnTo>
                    <a:pt x="562" y="639"/>
                  </a:lnTo>
                  <a:lnTo>
                    <a:pt x="461" y="639"/>
                  </a:lnTo>
                  <a:lnTo>
                    <a:pt x="461" y="639"/>
                  </a:lnTo>
                  <a:lnTo>
                    <a:pt x="457" y="639"/>
                  </a:lnTo>
                  <a:lnTo>
                    <a:pt x="452" y="637"/>
                  </a:lnTo>
                  <a:lnTo>
                    <a:pt x="449" y="636"/>
                  </a:lnTo>
                  <a:lnTo>
                    <a:pt x="445" y="632"/>
                  </a:lnTo>
                  <a:lnTo>
                    <a:pt x="442" y="629"/>
                  </a:lnTo>
                  <a:lnTo>
                    <a:pt x="441" y="626"/>
                  </a:lnTo>
                  <a:lnTo>
                    <a:pt x="439" y="621"/>
                  </a:lnTo>
                  <a:lnTo>
                    <a:pt x="439" y="616"/>
                  </a:lnTo>
                  <a:lnTo>
                    <a:pt x="439" y="571"/>
                  </a:lnTo>
                  <a:lnTo>
                    <a:pt x="439" y="571"/>
                  </a:lnTo>
                  <a:lnTo>
                    <a:pt x="439" y="566"/>
                  </a:lnTo>
                  <a:lnTo>
                    <a:pt x="441" y="562"/>
                  </a:lnTo>
                  <a:lnTo>
                    <a:pt x="442" y="558"/>
                  </a:lnTo>
                  <a:lnTo>
                    <a:pt x="445" y="555"/>
                  </a:lnTo>
                  <a:lnTo>
                    <a:pt x="449" y="551"/>
                  </a:lnTo>
                  <a:lnTo>
                    <a:pt x="452" y="550"/>
                  </a:lnTo>
                  <a:lnTo>
                    <a:pt x="457" y="548"/>
                  </a:lnTo>
                  <a:lnTo>
                    <a:pt x="461" y="548"/>
                  </a:lnTo>
                  <a:lnTo>
                    <a:pt x="461" y="548"/>
                  </a:lnTo>
                  <a:close/>
                  <a:moveTo>
                    <a:pt x="877" y="680"/>
                  </a:moveTo>
                  <a:lnTo>
                    <a:pt x="877" y="680"/>
                  </a:lnTo>
                  <a:lnTo>
                    <a:pt x="856" y="681"/>
                  </a:lnTo>
                  <a:lnTo>
                    <a:pt x="837" y="685"/>
                  </a:lnTo>
                  <a:lnTo>
                    <a:pt x="817" y="689"/>
                  </a:lnTo>
                  <a:lnTo>
                    <a:pt x="799" y="696"/>
                  </a:lnTo>
                  <a:lnTo>
                    <a:pt x="781" y="704"/>
                  </a:lnTo>
                  <a:lnTo>
                    <a:pt x="765" y="714"/>
                  </a:lnTo>
                  <a:lnTo>
                    <a:pt x="749" y="726"/>
                  </a:lnTo>
                  <a:lnTo>
                    <a:pt x="735" y="740"/>
                  </a:lnTo>
                  <a:lnTo>
                    <a:pt x="735" y="740"/>
                  </a:lnTo>
                  <a:lnTo>
                    <a:pt x="722" y="753"/>
                  </a:lnTo>
                  <a:lnTo>
                    <a:pt x="710" y="769"/>
                  </a:lnTo>
                  <a:lnTo>
                    <a:pt x="700" y="785"/>
                  </a:lnTo>
                  <a:lnTo>
                    <a:pt x="692" y="802"/>
                  </a:lnTo>
                  <a:lnTo>
                    <a:pt x="685" y="822"/>
                  </a:lnTo>
                  <a:lnTo>
                    <a:pt x="680" y="841"/>
                  </a:lnTo>
                  <a:lnTo>
                    <a:pt x="677" y="861"/>
                  </a:lnTo>
                  <a:lnTo>
                    <a:pt x="676" y="881"/>
                  </a:lnTo>
                  <a:lnTo>
                    <a:pt x="676" y="881"/>
                  </a:lnTo>
                  <a:lnTo>
                    <a:pt x="677" y="902"/>
                  </a:lnTo>
                  <a:lnTo>
                    <a:pt x="680" y="921"/>
                  </a:lnTo>
                  <a:lnTo>
                    <a:pt x="685" y="940"/>
                  </a:lnTo>
                  <a:lnTo>
                    <a:pt x="692" y="960"/>
                  </a:lnTo>
                  <a:lnTo>
                    <a:pt x="700" y="977"/>
                  </a:lnTo>
                  <a:lnTo>
                    <a:pt x="710" y="993"/>
                  </a:lnTo>
                  <a:lnTo>
                    <a:pt x="722" y="1009"/>
                  </a:lnTo>
                  <a:lnTo>
                    <a:pt x="735" y="1023"/>
                  </a:lnTo>
                  <a:lnTo>
                    <a:pt x="735" y="1023"/>
                  </a:lnTo>
                  <a:lnTo>
                    <a:pt x="749" y="1036"/>
                  </a:lnTo>
                  <a:lnTo>
                    <a:pt x="765" y="1048"/>
                  </a:lnTo>
                  <a:lnTo>
                    <a:pt x="781" y="1058"/>
                  </a:lnTo>
                  <a:lnTo>
                    <a:pt x="799" y="1066"/>
                  </a:lnTo>
                  <a:lnTo>
                    <a:pt x="817" y="1073"/>
                  </a:lnTo>
                  <a:lnTo>
                    <a:pt x="837" y="1077"/>
                  </a:lnTo>
                  <a:lnTo>
                    <a:pt x="856" y="1081"/>
                  </a:lnTo>
                  <a:lnTo>
                    <a:pt x="877" y="1082"/>
                  </a:lnTo>
                  <a:lnTo>
                    <a:pt x="877" y="1082"/>
                  </a:lnTo>
                  <a:lnTo>
                    <a:pt x="897" y="1081"/>
                  </a:lnTo>
                  <a:lnTo>
                    <a:pt x="918" y="1077"/>
                  </a:lnTo>
                  <a:lnTo>
                    <a:pt x="936" y="1073"/>
                  </a:lnTo>
                  <a:lnTo>
                    <a:pt x="956" y="1066"/>
                  </a:lnTo>
                  <a:lnTo>
                    <a:pt x="973" y="1058"/>
                  </a:lnTo>
                  <a:lnTo>
                    <a:pt x="990" y="1048"/>
                  </a:lnTo>
                  <a:lnTo>
                    <a:pt x="1005" y="1036"/>
                  </a:lnTo>
                  <a:lnTo>
                    <a:pt x="1019" y="1023"/>
                  </a:lnTo>
                  <a:lnTo>
                    <a:pt x="1019" y="1023"/>
                  </a:lnTo>
                  <a:lnTo>
                    <a:pt x="1032" y="1009"/>
                  </a:lnTo>
                  <a:lnTo>
                    <a:pt x="1043" y="993"/>
                  </a:lnTo>
                  <a:lnTo>
                    <a:pt x="1054" y="977"/>
                  </a:lnTo>
                  <a:lnTo>
                    <a:pt x="1062" y="960"/>
                  </a:lnTo>
                  <a:lnTo>
                    <a:pt x="1069" y="940"/>
                  </a:lnTo>
                  <a:lnTo>
                    <a:pt x="1074" y="921"/>
                  </a:lnTo>
                  <a:lnTo>
                    <a:pt x="1077" y="902"/>
                  </a:lnTo>
                  <a:lnTo>
                    <a:pt x="1078" y="881"/>
                  </a:lnTo>
                  <a:lnTo>
                    <a:pt x="1078" y="881"/>
                  </a:lnTo>
                  <a:lnTo>
                    <a:pt x="1077" y="861"/>
                  </a:lnTo>
                  <a:lnTo>
                    <a:pt x="1074" y="841"/>
                  </a:lnTo>
                  <a:lnTo>
                    <a:pt x="1069" y="822"/>
                  </a:lnTo>
                  <a:lnTo>
                    <a:pt x="1062" y="802"/>
                  </a:lnTo>
                  <a:lnTo>
                    <a:pt x="1054" y="785"/>
                  </a:lnTo>
                  <a:lnTo>
                    <a:pt x="1043" y="769"/>
                  </a:lnTo>
                  <a:lnTo>
                    <a:pt x="1032" y="753"/>
                  </a:lnTo>
                  <a:lnTo>
                    <a:pt x="1019" y="740"/>
                  </a:lnTo>
                  <a:lnTo>
                    <a:pt x="1019" y="740"/>
                  </a:lnTo>
                  <a:lnTo>
                    <a:pt x="1005" y="726"/>
                  </a:lnTo>
                  <a:lnTo>
                    <a:pt x="990" y="714"/>
                  </a:lnTo>
                  <a:lnTo>
                    <a:pt x="973" y="704"/>
                  </a:lnTo>
                  <a:lnTo>
                    <a:pt x="956" y="696"/>
                  </a:lnTo>
                  <a:lnTo>
                    <a:pt x="936" y="689"/>
                  </a:lnTo>
                  <a:lnTo>
                    <a:pt x="918" y="685"/>
                  </a:lnTo>
                  <a:lnTo>
                    <a:pt x="897" y="681"/>
                  </a:lnTo>
                  <a:lnTo>
                    <a:pt x="877" y="680"/>
                  </a:lnTo>
                  <a:lnTo>
                    <a:pt x="877" y="680"/>
                  </a:lnTo>
                  <a:close/>
                  <a:moveTo>
                    <a:pt x="677" y="681"/>
                  </a:moveTo>
                  <a:lnTo>
                    <a:pt x="677" y="681"/>
                  </a:lnTo>
                  <a:lnTo>
                    <a:pt x="696" y="663"/>
                  </a:lnTo>
                  <a:lnTo>
                    <a:pt x="718" y="646"/>
                  </a:lnTo>
                  <a:lnTo>
                    <a:pt x="742" y="632"/>
                  </a:lnTo>
                  <a:lnTo>
                    <a:pt x="767" y="620"/>
                  </a:lnTo>
                  <a:lnTo>
                    <a:pt x="780" y="615"/>
                  </a:lnTo>
                  <a:lnTo>
                    <a:pt x="792" y="611"/>
                  </a:lnTo>
                  <a:lnTo>
                    <a:pt x="806" y="607"/>
                  </a:lnTo>
                  <a:lnTo>
                    <a:pt x="820" y="604"/>
                  </a:lnTo>
                  <a:lnTo>
                    <a:pt x="833" y="602"/>
                  </a:lnTo>
                  <a:lnTo>
                    <a:pt x="848" y="599"/>
                  </a:lnTo>
                  <a:lnTo>
                    <a:pt x="862" y="598"/>
                  </a:lnTo>
                  <a:lnTo>
                    <a:pt x="877" y="598"/>
                  </a:lnTo>
                  <a:lnTo>
                    <a:pt x="877" y="598"/>
                  </a:lnTo>
                  <a:lnTo>
                    <a:pt x="892" y="598"/>
                  </a:lnTo>
                  <a:lnTo>
                    <a:pt x="905" y="599"/>
                  </a:lnTo>
                  <a:lnTo>
                    <a:pt x="920" y="602"/>
                  </a:lnTo>
                  <a:lnTo>
                    <a:pt x="934" y="604"/>
                  </a:lnTo>
                  <a:lnTo>
                    <a:pt x="948" y="607"/>
                  </a:lnTo>
                  <a:lnTo>
                    <a:pt x="961" y="611"/>
                  </a:lnTo>
                  <a:lnTo>
                    <a:pt x="974" y="615"/>
                  </a:lnTo>
                  <a:lnTo>
                    <a:pt x="987" y="620"/>
                  </a:lnTo>
                  <a:lnTo>
                    <a:pt x="1011" y="632"/>
                  </a:lnTo>
                  <a:lnTo>
                    <a:pt x="1035" y="646"/>
                  </a:lnTo>
                  <a:lnTo>
                    <a:pt x="1057" y="663"/>
                  </a:lnTo>
                  <a:lnTo>
                    <a:pt x="1077" y="681"/>
                  </a:lnTo>
                  <a:lnTo>
                    <a:pt x="1077" y="681"/>
                  </a:lnTo>
                  <a:lnTo>
                    <a:pt x="1095" y="701"/>
                  </a:lnTo>
                  <a:lnTo>
                    <a:pt x="1112" y="722"/>
                  </a:lnTo>
                  <a:lnTo>
                    <a:pt x="1126" y="746"/>
                  </a:lnTo>
                  <a:lnTo>
                    <a:pt x="1138" y="770"/>
                  </a:lnTo>
                  <a:lnTo>
                    <a:pt x="1143" y="784"/>
                  </a:lnTo>
                  <a:lnTo>
                    <a:pt x="1147" y="797"/>
                  </a:lnTo>
                  <a:lnTo>
                    <a:pt x="1151" y="810"/>
                  </a:lnTo>
                  <a:lnTo>
                    <a:pt x="1154" y="824"/>
                  </a:lnTo>
                  <a:lnTo>
                    <a:pt x="1156" y="838"/>
                  </a:lnTo>
                  <a:lnTo>
                    <a:pt x="1159" y="853"/>
                  </a:lnTo>
                  <a:lnTo>
                    <a:pt x="1160" y="866"/>
                  </a:lnTo>
                  <a:lnTo>
                    <a:pt x="1160" y="881"/>
                  </a:lnTo>
                  <a:lnTo>
                    <a:pt x="1160" y="881"/>
                  </a:lnTo>
                  <a:lnTo>
                    <a:pt x="1160" y="896"/>
                  </a:lnTo>
                  <a:lnTo>
                    <a:pt x="1159" y="910"/>
                  </a:lnTo>
                  <a:lnTo>
                    <a:pt x="1156" y="924"/>
                  </a:lnTo>
                  <a:lnTo>
                    <a:pt x="1154" y="938"/>
                  </a:lnTo>
                  <a:lnTo>
                    <a:pt x="1151" y="952"/>
                  </a:lnTo>
                  <a:lnTo>
                    <a:pt x="1147" y="965"/>
                  </a:lnTo>
                  <a:lnTo>
                    <a:pt x="1143" y="978"/>
                  </a:lnTo>
                  <a:lnTo>
                    <a:pt x="1138" y="992"/>
                  </a:lnTo>
                  <a:lnTo>
                    <a:pt x="1126" y="1016"/>
                  </a:lnTo>
                  <a:lnTo>
                    <a:pt x="1112" y="1040"/>
                  </a:lnTo>
                  <a:lnTo>
                    <a:pt x="1095" y="1061"/>
                  </a:lnTo>
                  <a:lnTo>
                    <a:pt x="1077" y="1081"/>
                  </a:lnTo>
                  <a:lnTo>
                    <a:pt x="1077" y="1081"/>
                  </a:lnTo>
                  <a:lnTo>
                    <a:pt x="1057" y="1099"/>
                  </a:lnTo>
                  <a:lnTo>
                    <a:pt x="1035" y="1116"/>
                  </a:lnTo>
                  <a:lnTo>
                    <a:pt x="1011" y="1130"/>
                  </a:lnTo>
                  <a:lnTo>
                    <a:pt x="987" y="1142"/>
                  </a:lnTo>
                  <a:lnTo>
                    <a:pt x="974" y="1147"/>
                  </a:lnTo>
                  <a:lnTo>
                    <a:pt x="961" y="1151"/>
                  </a:lnTo>
                  <a:lnTo>
                    <a:pt x="948" y="1155"/>
                  </a:lnTo>
                  <a:lnTo>
                    <a:pt x="934" y="1158"/>
                  </a:lnTo>
                  <a:lnTo>
                    <a:pt x="920" y="1161"/>
                  </a:lnTo>
                  <a:lnTo>
                    <a:pt x="905" y="1163"/>
                  </a:lnTo>
                  <a:lnTo>
                    <a:pt x="892" y="1164"/>
                  </a:lnTo>
                  <a:lnTo>
                    <a:pt x="877" y="1164"/>
                  </a:lnTo>
                  <a:lnTo>
                    <a:pt x="877" y="1164"/>
                  </a:lnTo>
                  <a:lnTo>
                    <a:pt x="862" y="1164"/>
                  </a:lnTo>
                  <a:lnTo>
                    <a:pt x="848" y="1163"/>
                  </a:lnTo>
                  <a:lnTo>
                    <a:pt x="833" y="1161"/>
                  </a:lnTo>
                  <a:lnTo>
                    <a:pt x="820" y="1158"/>
                  </a:lnTo>
                  <a:lnTo>
                    <a:pt x="806" y="1155"/>
                  </a:lnTo>
                  <a:lnTo>
                    <a:pt x="792" y="1151"/>
                  </a:lnTo>
                  <a:lnTo>
                    <a:pt x="780" y="1147"/>
                  </a:lnTo>
                  <a:lnTo>
                    <a:pt x="767" y="1142"/>
                  </a:lnTo>
                  <a:lnTo>
                    <a:pt x="742" y="1130"/>
                  </a:lnTo>
                  <a:lnTo>
                    <a:pt x="718" y="1116"/>
                  </a:lnTo>
                  <a:lnTo>
                    <a:pt x="696" y="1099"/>
                  </a:lnTo>
                  <a:lnTo>
                    <a:pt x="677" y="1081"/>
                  </a:lnTo>
                  <a:lnTo>
                    <a:pt x="677" y="1081"/>
                  </a:lnTo>
                  <a:lnTo>
                    <a:pt x="659" y="1061"/>
                  </a:lnTo>
                  <a:lnTo>
                    <a:pt x="642" y="1040"/>
                  </a:lnTo>
                  <a:lnTo>
                    <a:pt x="628" y="1016"/>
                  </a:lnTo>
                  <a:lnTo>
                    <a:pt x="617" y="992"/>
                  </a:lnTo>
                  <a:lnTo>
                    <a:pt x="611" y="978"/>
                  </a:lnTo>
                  <a:lnTo>
                    <a:pt x="606" y="965"/>
                  </a:lnTo>
                  <a:lnTo>
                    <a:pt x="603" y="952"/>
                  </a:lnTo>
                  <a:lnTo>
                    <a:pt x="599" y="938"/>
                  </a:lnTo>
                  <a:lnTo>
                    <a:pt x="597" y="924"/>
                  </a:lnTo>
                  <a:lnTo>
                    <a:pt x="595" y="910"/>
                  </a:lnTo>
                  <a:lnTo>
                    <a:pt x="594" y="896"/>
                  </a:lnTo>
                  <a:lnTo>
                    <a:pt x="594" y="881"/>
                  </a:lnTo>
                  <a:lnTo>
                    <a:pt x="594" y="881"/>
                  </a:lnTo>
                  <a:lnTo>
                    <a:pt x="594" y="866"/>
                  </a:lnTo>
                  <a:lnTo>
                    <a:pt x="595" y="853"/>
                  </a:lnTo>
                  <a:lnTo>
                    <a:pt x="597" y="838"/>
                  </a:lnTo>
                  <a:lnTo>
                    <a:pt x="599" y="824"/>
                  </a:lnTo>
                  <a:lnTo>
                    <a:pt x="603" y="810"/>
                  </a:lnTo>
                  <a:lnTo>
                    <a:pt x="606" y="797"/>
                  </a:lnTo>
                  <a:lnTo>
                    <a:pt x="611" y="784"/>
                  </a:lnTo>
                  <a:lnTo>
                    <a:pt x="617" y="770"/>
                  </a:lnTo>
                  <a:lnTo>
                    <a:pt x="628" y="746"/>
                  </a:lnTo>
                  <a:lnTo>
                    <a:pt x="642" y="722"/>
                  </a:lnTo>
                  <a:lnTo>
                    <a:pt x="659" y="701"/>
                  </a:lnTo>
                  <a:lnTo>
                    <a:pt x="677" y="681"/>
                  </a:lnTo>
                  <a:lnTo>
                    <a:pt x="677" y="681"/>
                  </a:lnTo>
                  <a:close/>
                  <a:moveTo>
                    <a:pt x="836" y="879"/>
                  </a:moveTo>
                  <a:lnTo>
                    <a:pt x="836" y="879"/>
                  </a:lnTo>
                  <a:lnTo>
                    <a:pt x="837" y="887"/>
                  </a:lnTo>
                  <a:lnTo>
                    <a:pt x="838" y="896"/>
                  </a:lnTo>
                  <a:lnTo>
                    <a:pt x="843" y="903"/>
                  </a:lnTo>
                  <a:lnTo>
                    <a:pt x="848" y="910"/>
                  </a:lnTo>
                  <a:lnTo>
                    <a:pt x="848" y="910"/>
                  </a:lnTo>
                  <a:lnTo>
                    <a:pt x="854" y="915"/>
                  </a:lnTo>
                  <a:lnTo>
                    <a:pt x="862" y="919"/>
                  </a:lnTo>
                  <a:lnTo>
                    <a:pt x="869" y="921"/>
                  </a:lnTo>
                  <a:lnTo>
                    <a:pt x="877" y="922"/>
                  </a:lnTo>
                  <a:lnTo>
                    <a:pt x="885" y="921"/>
                  </a:lnTo>
                  <a:lnTo>
                    <a:pt x="893" y="919"/>
                  </a:lnTo>
                  <a:lnTo>
                    <a:pt x="900" y="915"/>
                  </a:lnTo>
                  <a:lnTo>
                    <a:pt x="906" y="910"/>
                  </a:lnTo>
                  <a:lnTo>
                    <a:pt x="906" y="910"/>
                  </a:lnTo>
                  <a:lnTo>
                    <a:pt x="911" y="904"/>
                  </a:lnTo>
                  <a:lnTo>
                    <a:pt x="914" y="897"/>
                  </a:lnTo>
                  <a:lnTo>
                    <a:pt x="917" y="889"/>
                  </a:lnTo>
                  <a:lnTo>
                    <a:pt x="918" y="881"/>
                  </a:lnTo>
                  <a:lnTo>
                    <a:pt x="917" y="873"/>
                  </a:lnTo>
                  <a:lnTo>
                    <a:pt x="914" y="865"/>
                  </a:lnTo>
                  <a:lnTo>
                    <a:pt x="911" y="858"/>
                  </a:lnTo>
                  <a:lnTo>
                    <a:pt x="906" y="853"/>
                  </a:lnTo>
                  <a:lnTo>
                    <a:pt x="906" y="853"/>
                  </a:lnTo>
                  <a:lnTo>
                    <a:pt x="898" y="847"/>
                  </a:lnTo>
                  <a:lnTo>
                    <a:pt x="892" y="842"/>
                  </a:lnTo>
                  <a:lnTo>
                    <a:pt x="882" y="840"/>
                  </a:lnTo>
                  <a:lnTo>
                    <a:pt x="874" y="840"/>
                  </a:lnTo>
                  <a:lnTo>
                    <a:pt x="806" y="772"/>
                  </a:lnTo>
                  <a:lnTo>
                    <a:pt x="806" y="772"/>
                  </a:lnTo>
                  <a:lnTo>
                    <a:pt x="801" y="768"/>
                  </a:lnTo>
                  <a:lnTo>
                    <a:pt x="797" y="766"/>
                  </a:lnTo>
                  <a:lnTo>
                    <a:pt x="791" y="764"/>
                  </a:lnTo>
                  <a:lnTo>
                    <a:pt x="787" y="764"/>
                  </a:lnTo>
                  <a:lnTo>
                    <a:pt x="781" y="764"/>
                  </a:lnTo>
                  <a:lnTo>
                    <a:pt x="776" y="766"/>
                  </a:lnTo>
                  <a:lnTo>
                    <a:pt x="772" y="768"/>
                  </a:lnTo>
                  <a:lnTo>
                    <a:pt x="767" y="772"/>
                  </a:lnTo>
                  <a:lnTo>
                    <a:pt x="767" y="772"/>
                  </a:lnTo>
                  <a:lnTo>
                    <a:pt x="764" y="776"/>
                  </a:lnTo>
                  <a:lnTo>
                    <a:pt x="762" y="781"/>
                  </a:lnTo>
                  <a:lnTo>
                    <a:pt x="759" y="785"/>
                  </a:lnTo>
                  <a:lnTo>
                    <a:pt x="759" y="791"/>
                  </a:lnTo>
                  <a:lnTo>
                    <a:pt x="759" y="795"/>
                  </a:lnTo>
                  <a:lnTo>
                    <a:pt x="762" y="801"/>
                  </a:lnTo>
                  <a:lnTo>
                    <a:pt x="764" y="806"/>
                  </a:lnTo>
                  <a:lnTo>
                    <a:pt x="767" y="810"/>
                  </a:lnTo>
                  <a:lnTo>
                    <a:pt x="836" y="879"/>
                  </a:lnTo>
                  <a:lnTo>
                    <a:pt x="836" y="879"/>
                  </a:lnTo>
                  <a:close/>
                </a:path>
              </a:pathLst>
            </a:custGeom>
            <a:solidFill>
              <a:srgbClr val="222D47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ko-KR" altLang="en-US" sz="2400"/>
            </a:p>
          </p:txBody>
        </p:sp>
      </p:grpSp>
    </p:spTree>
    <p:extLst>
      <p:ext uri="{BB962C8B-B14F-4D97-AF65-F5344CB8AC3E}">
        <p14:creationId xmlns:p14="http://schemas.microsoft.com/office/powerpoint/2010/main" val="108747949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/>
          <a:srcRect t="15545" r="13620" b="11572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35" name="矩形 34"/>
          <p:cNvSpPr/>
          <p:nvPr/>
        </p:nvSpPr>
        <p:spPr>
          <a:xfrm>
            <a:off x="0" y="9089"/>
            <a:ext cx="12192000" cy="6858000"/>
          </a:xfrm>
          <a:prstGeom prst="rect">
            <a:avLst/>
          </a:prstGeom>
          <a:solidFill>
            <a:schemeClr val="tx1">
              <a:alpha val="12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2" name="组 1"/>
          <p:cNvGrpSpPr/>
          <p:nvPr/>
        </p:nvGrpSpPr>
        <p:grpSpPr>
          <a:xfrm>
            <a:off x="1348353" y="2092271"/>
            <a:ext cx="6152827" cy="2975676"/>
            <a:chOff x="1613216" y="584912"/>
            <a:chExt cx="5357363" cy="6000633"/>
          </a:xfrm>
        </p:grpSpPr>
        <p:sp>
          <p:nvSpPr>
            <p:cNvPr id="22" name="Freeform 10"/>
            <p:cNvSpPr>
              <a:spLocks/>
            </p:cNvSpPr>
            <p:nvPr/>
          </p:nvSpPr>
          <p:spPr bwMode="auto">
            <a:xfrm>
              <a:off x="1613216" y="584912"/>
              <a:ext cx="5357363" cy="6000633"/>
            </a:xfrm>
            <a:custGeom>
              <a:avLst/>
              <a:gdLst>
                <a:gd name="T0" fmla="*/ 266 w 470"/>
                <a:gd name="T1" fmla="*/ 516 h 526"/>
                <a:gd name="T2" fmla="*/ 204 w 470"/>
                <a:gd name="T3" fmla="*/ 516 h 526"/>
                <a:gd name="T4" fmla="*/ 31 w 470"/>
                <a:gd name="T5" fmla="*/ 416 h 526"/>
                <a:gd name="T6" fmla="*/ 0 w 470"/>
                <a:gd name="T7" fmla="*/ 362 h 526"/>
                <a:gd name="T8" fmla="*/ 0 w 470"/>
                <a:gd name="T9" fmla="*/ 163 h 526"/>
                <a:gd name="T10" fmla="*/ 31 w 470"/>
                <a:gd name="T11" fmla="*/ 109 h 526"/>
                <a:gd name="T12" fmla="*/ 204 w 470"/>
                <a:gd name="T13" fmla="*/ 10 h 526"/>
                <a:gd name="T14" fmla="*/ 266 w 470"/>
                <a:gd name="T15" fmla="*/ 10 h 526"/>
                <a:gd name="T16" fmla="*/ 439 w 470"/>
                <a:gd name="T17" fmla="*/ 109 h 526"/>
                <a:gd name="T18" fmla="*/ 470 w 470"/>
                <a:gd name="T19" fmla="*/ 163 h 526"/>
                <a:gd name="T20" fmla="*/ 470 w 470"/>
                <a:gd name="T21" fmla="*/ 362 h 526"/>
                <a:gd name="T22" fmla="*/ 439 w 470"/>
                <a:gd name="T23" fmla="*/ 416 h 526"/>
                <a:gd name="T24" fmla="*/ 266 w 470"/>
                <a:gd name="T25" fmla="*/ 516 h 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70" h="526">
                  <a:moveTo>
                    <a:pt x="266" y="516"/>
                  </a:moveTo>
                  <a:cubicBezTo>
                    <a:pt x="249" y="526"/>
                    <a:pt x="221" y="526"/>
                    <a:pt x="204" y="516"/>
                  </a:cubicBezTo>
                  <a:cubicBezTo>
                    <a:pt x="31" y="416"/>
                    <a:pt x="31" y="416"/>
                    <a:pt x="31" y="416"/>
                  </a:cubicBezTo>
                  <a:cubicBezTo>
                    <a:pt x="14" y="406"/>
                    <a:pt x="0" y="382"/>
                    <a:pt x="0" y="362"/>
                  </a:cubicBezTo>
                  <a:cubicBezTo>
                    <a:pt x="0" y="163"/>
                    <a:pt x="0" y="163"/>
                    <a:pt x="0" y="163"/>
                  </a:cubicBezTo>
                  <a:cubicBezTo>
                    <a:pt x="0" y="143"/>
                    <a:pt x="14" y="119"/>
                    <a:pt x="31" y="109"/>
                  </a:cubicBezTo>
                  <a:cubicBezTo>
                    <a:pt x="204" y="10"/>
                    <a:pt x="204" y="10"/>
                    <a:pt x="204" y="10"/>
                  </a:cubicBezTo>
                  <a:cubicBezTo>
                    <a:pt x="221" y="0"/>
                    <a:pt x="249" y="0"/>
                    <a:pt x="266" y="10"/>
                  </a:cubicBezTo>
                  <a:cubicBezTo>
                    <a:pt x="439" y="109"/>
                    <a:pt x="439" y="109"/>
                    <a:pt x="439" y="109"/>
                  </a:cubicBezTo>
                  <a:cubicBezTo>
                    <a:pt x="456" y="119"/>
                    <a:pt x="470" y="143"/>
                    <a:pt x="470" y="163"/>
                  </a:cubicBezTo>
                  <a:cubicBezTo>
                    <a:pt x="470" y="362"/>
                    <a:pt x="470" y="362"/>
                    <a:pt x="470" y="362"/>
                  </a:cubicBezTo>
                  <a:cubicBezTo>
                    <a:pt x="470" y="382"/>
                    <a:pt x="456" y="406"/>
                    <a:pt x="439" y="416"/>
                  </a:cubicBezTo>
                  <a:lnTo>
                    <a:pt x="266" y="516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 w="3175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3" name="Freeform 10"/>
            <p:cNvSpPr>
              <a:spLocks/>
            </p:cNvSpPr>
            <p:nvPr/>
          </p:nvSpPr>
          <p:spPr bwMode="auto">
            <a:xfrm>
              <a:off x="1789873" y="782779"/>
              <a:ext cx="5004052" cy="5604899"/>
            </a:xfrm>
            <a:custGeom>
              <a:avLst/>
              <a:gdLst>
                <a:gd name="T0" fmla="*/ 266 w 470"/>
                <a:gd name="T1" fmla="*/ 516 h 526"/>
                <a:gd name="T2" fmla="*/ 204 w 470"/>
                <a:gd name="T3" fmla="*/ 516 h 526"/>
                <a:gd name="T4" fmla="*/ 31 w 470"/>
                <a:gd name="T5" fmla="*/ 416 h 526"/>
                <a:gd name="T6" fmla="*/ 0 w 470"/>
                <a:gd name="T7" fmla="*/ 362 h 526"/>
                <a:gd name="T8" fmla="*/ 0 w 470"/>
                <a:gd name="T9" fmla="*/ 163 h 526"/>
                <a:gd name="T10" fmla="*/ 31 w 470"/>
                <a:gd name="T11" fmla="*/ 109 h 526"/>
                <a:gd name="T12" fmla="*/ 204 w 470"/>
                <a:gd name="T13" fmla="*/ 10 h 526"/>
                <a:gd name="T14" fmla="*/ 266 w 470"/>
                <a:gd name="T15" fmla="*/ 10 h 526"/>
                <a:gd name="T16" fmla="*/ 439 w 470"/>
                <a:gd name="T17" fmla="*/ 109 h 526"/>
                <a:gd name="T18" fmla="*/ 470 w 470"/>
                <a:gd name="T19" fmla="*/ 163 h 526"/>
                <a:gd name="T20" fmla="*/ 470 w 470"/>
                <a:gd name="T21" fmla="*/ 362 h 526"/>
                <a:gd name="T22" fmla="*/ 439 w 470"/>
                <a:gd name="T23" fmla="*/ 416 h 526"/>
                <a:gd name="T24" fmla="*/ 266 w 470"/>
                <a:gd name="T25" fmla="*/ 516 h 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70" h="526">
                  <a:moveTo>
                    <a:pt x="266" y="516"/>
                  </a:moveTo>
                  <a:cubicBezTo>
                    <a:pt x="249" y="526"/>
                    <a:pt x="221" y="526"/>
                    <a:pt x="204" y="516"/>
                  </a:cubicBezTo>
                  <a:cubicBezTo>
                    <a:pt x="31" y="416"/>
                    <a:pt x="31" y="416"/>
                    <a:pt x="31" y="416"/>
                  </a:cubicBezTo>
                  <a:cubicBezTo>
                    <a:pt x="14" y="406"/>
                    <a:pt x="0" y="382"/>
                    <a:pt x="0" y="362"/>
                  </a:cubicBezTo>
                  <a:cubicBezTo>
                    <a:pt x="0" y="163"/>
                    <a:pt x="0" y="163"/>
                    <a:pt x="0" y="163"/>
                  </a:cubicBezTo>
                  <a:cubicBezTo>
                    <a:pt x="0" y="143"/>
                    <a:pt x="14" y="119"/>
                    <a:pt x="31" y="109"/>
                  </a:cubicBezTo>
                  <a:cubicBezTo>
                    <a:pt x="204" y="10"/>
                    <a:pt x="204" y="10"/>
                    <a:pt x="204" y="10"/>
                  </a:cubicBezTo>
                  <a:cubicBezTo>
                    <a:pt x="221" y="0"/>
                    <a:pt x="249" y="0"/>
                    <a:pt x="266" y="10"/>
                  </a:cubicBezTo>
                  <a:cubicBezTo>
                    <a:pt x="439" y="109"/>
                    <a:pt x="439" y="109"/>
                    <a:pt x="439" y="109"/>
                  </a:cubicBezTo>
                  <a:cubicBezTo>
                    <a:pt x="456" y="119"/>
                    <a:pt x="470" y="143"/>
                    <a:pt x="470" y="163"/>
                  </a:cubicBezTo>
                  <a:cubicBezTo>
                    <a:pt x="470" y="362"/>
                    <a:pt x="470" y="362"/>
                    <a:pt x="470" y="362"/>
                  </a:cubicBezTo>
                  <a:cubicBezTo>
                    <a:pt x="470" y="382"/>
                    <a:pt x="456" y="406"/>
                    <a:pt x="439" y="416"/>
                  </a:cubicBezTo>
                  <a:lnTo>
                    <a:pt x="266" y="516"/>
                  </a:lnTo>
                  <a:close/>
                </a:path>
              </a:pathLst>
            </a:custGeom>
            <a:noFill/>
            <a:ln w="31750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ffec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8" name="组合 20"/>
          <p:cNvGrpSpPr/>
          <p:nvPr/>
        </p:nvGrpSpPr>
        <p:grpSpPr>
          <a:xfrm flipV="1">
            <a:off x="2703498" y="3593696"/>
            <a:ext cx="3176800" cy="60959"/>
            <a:chOff x="1239791" y="3373704"/>
            <a:chExt cx="5327375" cy="56535"/>
          </a:xfrm>
        </p:grpSpPr>
        <p:sp>
          <p:nvSpPr>
            <p:cNvPr id="29" name="矩形 28"/>
            <p:cNvSpPr/>
            <p:nvPr/>
          </p:nvSpPr>
          <p:spPr>
            <a:xfrm>
              <a:off x="1239791" y="3373704"/>
              <a:ext cx="1068443" cy="56535"/>
            </a:xfrm>
            <a:prstGeom prst="rect">
              <a:avLst/>
            </a:prstGeom>
            <a:solidFill>
              <a:srgbClr val="D8D8D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2400" kern="0">
                <a:solidFill>
                  <a:prstClr val="white"/>
                </a:solidFill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5498723" y="3373704"/>
              <a:ext cx="1068443" cy="56535"/>
            </a:xfrm>
            <a:prstGeom prst="rect">
              <a:avLst/>
            </a:prstGeom>
            <a:solidFill>
              <a:srgbClr val="D8D8D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2400" kern="0">
                <a:solidFill>
                  <a:prstClr val="white"/>
                </a:solidFill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2305265" y="3373704"/>
              <a:ext cx="1068443" cy="56535"/>
            </a:xfrm>
            <a:prstGeom prst="rect">
              <a:avLst/>
            </a:prstGeom>
            <a:solidFill>
              <a:srgbClr val="222C4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2400" kern="0">
                <a:solidFill>
                  <a:prstClr val="white"/>
                </a:solidFill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4433247" y="3373704"/>
              <a:ext cx="1068443" cy="56535"/>
            </a:xfrm>
            <a:prstGeom prst="rect">
              <a:avLst/>
            </a:prstGeom>
            <a:solidFill>
              <a:srgbClr val="222C4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2400" kern="0">
                <a:solidFill>
                  <a:prstClr val="white"/>
                </a:solidFill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3370741" y="3373704"/>
              <a:ext cx="1068443" cy="56535"/>
            </a:xfrm>
            <a:prstGeom prst="rect">
              <a:avLst/>
            </a:prstGeom>
            <a:solidFill>
              <a:srgbClr val="D8D8D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2400" kern="0">
                <a:solidFill>
                  <a:prstClr val="white"/>
                </a:solidFill>
              </a:endParaRPr>
            </a:p>
          </p:txBody>
        </p:sp>
      </p:grpSp>
      <p:sp>
        <p:nvSpPr>
          <p:cNvPr id="16" name="矩形 15"/>
          <p:cNvSpPr/>
          <p:nvPr/>
        </p:nvSpPr>
        <p:spPr>
          <a:xfrm>
            <a:off x="1918758" y="3654655"/>
            <a:ext cx="5228478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>
              <a:lnSpc>
                <a:spcPct val="150000"/>
              </a:lnSpc>
              <a:defRPr/>
            </a:pPr>
            <a:r>
              <a:rPr lang="en-US" altLang="zh-CN" sz="900" kern="0">
                <a:solidFill>
                  <a:prstClr val="white"/>
                </a:solidFill>
                <a:cs typeface="Arial" panose="020B0604020202020204" pitchFamily="34" charset="0"/>
              </a:rPr>
              <a:t>Lorem ipsum dolor sit amet, consectetuer adipiscing elit. Aenean commodo ligula eget dolor. Cum sociis natoque penatibus et magnis dis parturient montes, nascetur ridiculus mus. 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2267152" y="2927327"/>
            <a:ext cx="4531690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400"/>
            <a:r>
              <a:rPr lang="en-US" altLang="zh-CN" sz="3400" b="1" dirty="0">
                <a:solidFill>
                  <a:prstClr val="white"/>
                </a:solidFill>
                <a:latin typeface="+mj-lt"/>
                <a:ea typeface="方正兰亭超细黑简体" panose="02000000000000000000" pitchFamily="2" charset="-122"/>
                <a:cs typeface="Arial" panose="020B0604020202020204" pitchFamily="34" charset="0"/>
              </a:rPr>
              <a:t>Thank You For Watching</a:t>
            </a:r>
            <a:endParaRPr lang="zh-CN" altLang="en-US" sz="3400" b="1" dirty="0">
              <a:solidFill>
                <a:prstClr val="white"/>
              </a:solidFill>
              <a:latin typeface="+mj-lt"/>
              <a:ea typeface="方正兰亭超细黑简体" panose="02000000000000000000" pitchFamily="2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4310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2"/>
          <p:cNvGrpSpPr/>
          <p:nvPr/>
        </p:nvGrpSpPr>
        <p:grpSpPr>
          <a:xfrm flipV="1">
            <a:off x="0" y="6741885"/>
            <a:ext cx="12192000" cy="116115"/>
            <a:chOff x="1239791" y="3373704"/>
            <a:chExt cx="5327375" cy="56535"/>
          </a:xfrm>
        </p:grpSpPr>
        <p:sp>
          <p:nvSpPr>
            <p:cNvPr id="5" name="矩形 4"/>
            <p:cNvSpPr/>
            <p:nvPr/>
          </p:nvSpPr>
          <p:spPr>
            <a:xfrm>
              <a:off x="1239791" y="3373704"/>
              <a:ext cx="1068443" cy="56535"/>
            </a:xfrm>
            <a:prstGeom prst="rect">
              <a:avLst/>
            </a:prstGeom>
            <a:solidFill>
              <a:srgbClr val="D8D8D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2400" kern="0">
                <a:solidFill>
                  <a:prstClr val="white"/>
                </a:solidFill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5498723" y="3373704"/>
              <a:ext cx="1068443" cy="56535"/>
            </a:xfrm>
            <a:prstGeom prst="rect">
              <a:avLst/>
            </a:prstGeom>
            <a:solidFill>
              <a:srgbClr val="D8D8D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2400" kern="0">
                <a:solidFill>
                  <a:prstClr val="white"/>
                </a:solidFill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2305265" y="3373704"/>
              <a:ext cx="1068443" cy="56535"/>
            </a:xfrm>
            <a:prstGeom prst="rect">
              <a:avLst/>
            </a:prstGeom>
            <a:solidFill>
              <a:srgbClr val="222C4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2400" kern="0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4433247" y="3373704"/>
              <a:ext cx="1068443" cy="56535"/>
            </a:xfrm>
            <a:prstGeom prst="rect">
              <a:avLst/>
            </a:prstGeom>
            <a:solidFill>
              <a:srgbClr val="222C4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2400" kern="0">
                <a:solidFill>
                  <a:prstClr val="white"/>
                </a:solidFill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3370741" y="3373704"/>
              <a:ext cx="1068443" cy="56535"/>
            </a:xfrm>
            <a:prstGeom prst="rect">
              <a:avLst/>
            </a:prstGeom>
            <a:solidFill>
              <a:srgbClr val="D8D8D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2400" kern="0">
                <a:solidFill>
                  <a:prstClr val="white"/>
                </a:solidFill>
              </a:endParaRPr>
            </a:p>
          </p:txBody>
        </p:sp>
      </p:grpSp>
      <p:sp>
        <p:nvSpPr>
          <p:cNvPr id="10" name="页外连接符 9"/>
          <p:cNvSpPr/>
          <p:nvPr/>
        </p:nvSpPr>
        <p:spPr>
          <a:xfrm>
            <a:off x="449451" y="0"/>
            <a:ext cx="592474" cy="945397"/>
          </a:xfrm>
          <a:prstGeom prst="flowChartOffpageConnector">
            <a:avLst/>
          </a:prstGeom>
          <a:solidFill>
            <a:srgbClr val="222C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kumimoji="1" lang="en-US" altLang="zh-CN">
                <a:latin typeface="Microsoft YaHei" charset="-122"/>
                <a:ea typeface="Microsoft YaHei" charset="-122"/>
                <a:cs typeface="Microsoft YaHei" charset="-122"/>
              </a:rPr>
              <a:t>Title</a:t>
            </a:r>
            <a:endParaRPr kumimoji="1" lang="zh-CN" altLang="en-US" dirty="0"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grpSp>
        <p:nvGrpSpPr>
          <p:cNvPr id="11" name="组合 15"/>
          <p:cNvGrpSpPr/>
          <p:nvPr/>
        </p:nvGrpSpPr>
        <p:grpSpPr>
          <a:xfrm>
            <a:off x="9089311" y="1831249"/>
            <a:ext cx="1770783" cy="1770783"/>
            <a:chOff x="7248060" y="1188879"/>
            <a:chExt cx="1554244" cy="1554244"/>
          </a:xfrm>
        </p:grpSpPr>
        <p:sp>
          <p:nvSpPr>
            <p:cNvPr id="12" name="椭圆 11"/>
            <p:cNvSpPr/>
            <p:nvPr/>
          </p:nvSpPr>
          <p:spPr>
            <a:xfrm>
              <a:off x="7248060" y="1188879"/>
              <a:ext cx="1554244" cy="1554244"/>
            </a:xfrm>
            <a:prstGeom prst="ellipse">
              <a:avLst/>
            </a:prstGeom>
            <a:solidFill>
              <a:srgbClr val="222C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rgbClr val="222C46"/>
                </a:solidFill>
                <a:latin typeface="Microsoft YaHei" charset="-122"/>
                <a:ea typeface="Microsoft YaHei" charset="-122"/>
                <a:cs typeface="Microsoft YaHei" charset="-122"/>
              </a:endParaRPr>
            </a:p>
          </p:txBody>
        </p:sp>
        <p:pic>
          <p:nvPicPr>
            <p:cNvPr id="13" name="图片 12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667" r="16667"/>
            <a:stretch/>
          </p:blipFill>
          <p:spPr>
            <a:xfrm>
              <a:off x="7334897" y="1275716"/>
              <a:ext cx="1380571" cy="1380571"/>
            </a:xfrm>
            <a:prstGeom prst="ellipse">
              <a:avLst/>
            </a:prstGeom>
          </p:spPr>
        </p:pic>
      </p:grpSp>
      <p:grpSp>
        <p:nvGrpSpPr>
          <p:cNvPr id="14" name="组合 8"/>
          <p:cNvGrpSpPr/>
          <p:nvPr/>
        </p:nvGrpSpPr>
        <p:grpSpPr>
          <a:xfrm>
            <a:off x="862238" y="1831249"/>
            <a:ext cx="1770783" cy="1770783"/>
            <a:chOff x="661493" y="1157168"/>
            <a:chExt cx="1554244" cy="1554244"/>
          </a:xfrm>
        </p:grpSpPr>
        <p:sp>
          <p:nvSpPr>
            <p:cNvPr id="15" name="椭圆 14"/>
            <p:cNvSpPr/>
            <p:nvPr/>
          </p:nvSpPr>
          <p:spPr>
            <a:xfrm>
              <a:off x="661493" y="1157168"/>
              <a:ext cx="1554244" cy="1554244"/>
            </a:xfrm>
            <a:prstGeom prst="ellipse">
              <a:avLst/>
            </a:prstGeom>
            <a:solidFill>
              <a:srgbClr val="A6A5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rgbClr val="222C46"/>
                </a:solidFill>
                <a:latin typeface="Microsoft YaHei" charset="-122"/>
                <a:ea typeface="Microsoft YaHei" charset="-122"/>
                <a:cs typeface="Microsoft YaHei" charset="-122"/>
              </a:endParaRPr>
            </a:p>
          </p:txBody>
        </p:sp>
        <p:pic>
          <p:nvPicPr>
            <p:cNvPr id="16" name="图片 15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667" r="16667"/>
            <a:stretch/>
          </p:blipFill>
          <p:spPr>
            <a:xfrm>
              <a:off x="742865" y="1238540"/>
              <a:ext cx="1391501" cy="1391501"/>
            </a:xfrm>
            <a:prstGeom prst="ellipse">
              <a:avLst/>
            </a:prstGeom>
          </p:spPr>
        </p:pic>
      </p:grpSp>
      <p:grpSp>
        <p:nvGrpSpPr>
          <p:cNvPr id="17" name="组合 13"/>
          <p:cNvGrpSpPr/>
          <p:nvPr/>
        </p:nvGrpSpPr>
        <p:grpSpPr>
          <a:xfrm>
            <a:off x="3566842" y="1831249"/>
            <a:ext cx="1770783" cy="1770783"/>
            <a:chOff x="2866443" y="1231294"/>
            <a:chExt cx="1554244" cy="1554244"/>
          </a:xfrm>
        </p:grpSpPr>
        <p:sp>
          <p:nvSpPr>
            <p:cNvPr id="18" name="椭圆 17"/>
            <p:cNvSpPr/>
            <p:nvPr/>
          </p:nvSpPr>
          <p:spPr>
            <a:xfrm>
              <a:off x="2866443" y="1231294"/>
              <a:ext cx="1554244" cy="1554244"/>
            </a:xfrm>
            <a:prstGeom prst="ellipse">
              <a:avLst/>
            </a:prstGeom>
            <a:solidFill>
              <a:srgbClr val="222C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rgbClr val="222C46"/>
                </a:solidFill>
                <a:latin typeface="Microsoft YaHei" charset="-122"/>
                <a:ea typeface="Microsoft YaHei" charset="-122"/>
                <a:cs typeface="Microsoft YaHei" charset="-122"/>
              </a:endParaRPr>
            </a:p>
          </p:txBody>
        </p:sp>
        <p:pic>
          <p:nvPicPr>
            <p:cNvPr id="19" name="图片 18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422" r="15422"/>
            <a:stretch/>
          </p:blipFill>
          <p:spPr>
            <a:xfrm>
              <a:off x="2938375" y="1303226"/>
              <a:ext cx="1410381" cy="1410381"/>
            </a:xfrm>
            <a:prstGeom prst="ellipse">
              <a:avLst/>
            </a:prstGeom>
          </p:spPr>
        </p:pic>
      </p:grpSp>
      <p:grpSp>
        <p:nvGrpSpPr>
          <p:cNvPr id="20" name="组合 14"/>
          <p:cNvGrpSpPr/>
          <p:nvPr/>
        </p:nvGrpSpPr>
        <p:grpSpPr>
          <a:xfrm>
            <a:off x="6271446" y="1831249"/>
            <a:ext cx="1770783" cy="1770783"/>
            <a:chOff x="5107427" y="1198932"/>
            <a:chExt cx="1554244" cy="1554244"/>
          </a:xfrm>
        </p:grpSpPr>
        <p:sp>
          <p:nvSpPr>
            <p:cNvPr id="21" name="椭圆 20"/>
            <p:cNvSpPr/>
            <p:nvPr/>
          </p:nvSpPr>
          <p:spPr>
            <a:xfrm>
              <a:off x="5107427" y="1198932"/>
              <a:ext cx="1554244" cy="1554244"/>
            </a:xfrm>
            <a:prstGeom prst="ellipse">
              <a:avLst/>
            </a:prstGeom>
            <a:solidFill>
              <a:srgbClr val="A6A5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rgbClr val="222C46"/>
                </a:solidFill>
                <a:latin typeface="Microsoft YaHei" charset="-122"/>
                <a:ea typeface="Microsoft YaHei" charset="-122"/>
                <a:cs typeface="Microsoft YaHei" charset="-122"/>
              </a:endParaRPr>
            </a:p>
          </p:txBody>
        </p:sp>
        <p:pic>
          <p:nvPicPr>
            <p:cNvPr id="22" name="图片 21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667" r="16667"/>
            <a:stretch/>
          </p:blipFill>
          <p:spPr>
            <a:xfrm>
              <a:off x="5192711" y="1284216"/>
              <a:ext cx="1383677" cy="1383677"/>
            </a:xfrm>
            <a:prstGeom prst="ellipse">
              <a:avLst/>
            </a:prstGeom>
          </p:spPr>
        </p:pic>
      </p:grpSp>
      <p:sp>
        <p:nvSpPr>
          <p:cNvPr id="23" name="椭圆 22"/>
          <p:cNvSpPr/>
          <p:nvPr/>
        </p:nvSpPr>
        <p:spPr>
          <a:xfrm>
            <a:off x="2114535" y="2907347"/>
            <a:ext cx="694684" cy="694684"/>
          </a:xfrm>
          <a:prstGeom prst="ellipse">
            <a:avLst/>
          </a:prstGeom>
          <a:gradFill flip="none" rotWithShape="1">
            <a:gsLst>
              <a:gs pos="0">
                <a:srgbClr val="FFFFFF"/>
              </a:gs>
              <a:gs pos="100000">
                <a:srgbClr val="B8BBBC"/>
              </a:gs>
            </a:gsLst>
            <a:lin ang="18900000" scaled="0"/>
            <a:tileRect/>
          </a:gradFill>
          <a:ln w="12700" cap="flat" cmpd="sng" algn="ctr">
            <a:gradFill>
              <a:gsLst>
                <a:gs pos="100000">
                  <a:sysClr val="window" lastClr="FFFFFF"/>
                </a:gs>
                <a:gs pos="0">
                  <a:srgbClr val="BFC2C3"/>
                </a:gs>
              </a:gsLst>
              <a:lin ang="18900000" scaled="0"/>
            </a:gradFill>
            <a:prstDash val="solid"/>
            <a:miter lim="800000"/>
          </a:ln>
          <a:effectLst>
            <a:outerShdw blurRad="203200" dist="76200" dir="2700000" sx="102000" sy="102000" algn="tl" rotWithShape="0">
              <a:prstClr val="black">
                <a:alpha val="28000"/>
              </a:prstClr>
            </a:outerShdw>
          </a:effectLst>
        </p:spPr>
        <p:txBody>
          <a:bodyPr rtlCol="0" anchor="ctr"/>
          <a:lstStyle/>
          <a:p>
            <a:pPr algn="ctr" defTabSz="1219170">
              <a:defRPr/>
            </a:pPr>
            <a:endParaRPr lang="zh-CN" altLang="en-US" sz="2400" kern="0">
              <a:solidFill>
                <a:srgbClr val="222C46"/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4908329" y="2907347"/>
            <a:ext cx="694684" cy="694684"/>
          </a:xfrm>
          <a:prstGeom prst="ellipse">
            <a:avLst/>
          </a:prstGeom>
          <a:gradFill flip="none" rotWithShape="1">
            <a:gsLst>
              <a:gs pos="0">
                <a:srgbClr val="FFFFFF"/>
              </a:gs>
              <a:gs pos="100000">
                <a:srgbClr val="B8BBBC"/>
              </a:gs>
            </a:gsLst>
            <a:lin ang="18900000" scaled="0"/>
            <a:tileRect/>
          </a:gradFill>
          <a:ln w="12700" cap="flat" cmpd="sng" algn="ctr">
            <a:gradFill>
              <a:gsLst>
                <a:gs pos="100000">
                  <a:sysClr val="window" lastClr="FFFFFF"/>
                </a:gs>
                <a:gs pos="0">
                  <a:srgbClr val="BFC2C3"/>
                </a:gs>
              </a:gsLst>
              <a:lin ang="18900000" scaled="0"/>
            </a:gradFill>
            <a:prstDash val="solid"/>
            <a:miter lim="800000"/>
          </a:ln>
          <a:effectLst>
            <a:outerShdw blurRad="203200" dist="76200" dir="2700000" sx="102000" sy="102000" algn="tl" rotWithShape="0">
              <a:prstClr val="black">
                <a:alpha val="28000"/>
              </a:prstClr>
            </a:outerShdw>
          </a:effectLst>
        </p:spPr>
        <p:txBody>
          <a:bodyPr rtlCol="0" anchor="ctr"/>
          <a:lstStyle/>
          <a:p>
            <a:pPr algn="ctr" defTabSz="1219170">
              <a:defRPr/>
            </a:pPr>
            <a:endParaRPr lang="zh-CN" altLang="en-US" sz="2400" kern="0">
              <a:solidFill>
                <a:srgbClr val="222C46"/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7597721" y="2907347"/>
            <a:ext cx="694684" cy="694684"/>
          </a:xfrm>
          <a:prstGeom prst="ellipse">
            <a:avLst/>
          </a:prstGeom>
          <a:gradFill flip="none" rotWithShape="1">
            <a:gsLst>
              <a:gs pos="0">
                <a:srgbClr val="FFFFFF"/>
              </a:gs>
              <a:gs pos="100000">
                <a:srgbClr val="B8BBBC"/>
              </a:gs>
            </a:gsLst>
            <a:lin ang="18900000" scaled="0"/>
            <a:tileRect/>
          </a:gradFill>
          <a:ln w="12700" cap="flat" cmpd="sng" algn="ctr">
            <a:gradFill>
              <a:gsLst>
                <a:gs pos="100000">
                  <a:sysClr val="window" lastClr="FFFFFF"/>
                </a:gs>
                <a:gs pos="0">
                  <a:srgbClr val="BFC2C3"/>
                </a:gs>
              </a:gsLst>
              <a:lin ang="18900000" scaled="0"/>
            </a:gradFill>
            <a:prstDash val="solid"/>
            <a:miter lim="800000"/>
          </a:ln>
          <a:effectLst>
            <a:outerShdw blurRad="203200" dist="76200" dir="2700000" sx="102000" sy="102000" algn="tl" rotWithShape="0">
              <a:prstClr val="black">
                <a:alpha val="28000"/>
              </a:prstClr>
            </a:outerShdw>
          </a:effectLst>
        </p:spPr>
        <p:txBody>
          <a:bodyPr rtlCol="0" anchor="ctr"/>
          <a:lstStyle/>
          <a:p>
            <a:pPr algn="ctr" defTabSz="1219170">
              <a:defRPr/>
            </a:pPr>
            <a:endParaRPr lang="zh-CN" altLang="en-US" sz="2400" kern="0">
              <a:solidFill>
                <a:srgbClr val="222C46"/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10413817" y="2857879"/>
            <a:ext cx="694684" cy="694684"/>
          </a:xfrm>
          <a:prstGeom prst="ellipse">
            <a:avLst/>
          </a:prstGeom>
          <a:gradFill flip="none" rotWithShape="1">
            <a:gsLst>
              <a:gs pos="0">
                <a:srgbClr val="FFFFFF"/>
              </a:gs>
              <a:gs pos="100000">
                <a:srgbClr val="B8BBBC"/>
              </a:gs>
            </a:gsLst>
            <a:lin ang="18900000" scaled="0"/>
            <a:tileRect/>
          </a:gradFill>
          <a:ln w="12700" cap="flat" cmpd="sng" algn="ctr">
            <a:gradFill>
              <a:gsLst>
                <a:gs pos="100000">
                  <a:sysClr val="window" lastClr="FFFFFF"/>
                </a:gs>
                <a:gs pos="0">
                  <a:srgbClr val="BFC2C3"/>
                </a:gs>
              </a:gsLst>
              <a:lin ang="18900000" scaled="0"/>
            </a:gradFill>
            <a:prstDash val="solid"/>
            <a:miter lim="800000"/>
          </a:ln>
          <a:effectLst>
            <a:outerShdw blurRad="203200" dist="76200" dir="2700000" sx="102000" sy="102000" algn="tl" rotWithShape="0">
              <a:prstClr val="black">
                <a:alpha val="28000"/>
              </a:prstClr>
            </a:outerShdw>
          </a:effectLst>
        </p:spPr>
        <p:txBody>
          <a:bodyPr rtlCol="0" anchor="ctr"/>
          <a:lstStyle/>
          <a:p>
            <a:pPr algn="ctr" defTabSz="1219170">
              <a:defRPr/>
            </a:pPr>
            <a:endParaRPr lang="zh-CN" altLang="en-US" sz="2400" kern="0">
              <a:solidFill>
                <a:srgbClr val="222C46"/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735114" y="4096199"/>
            <a:ext cx="2206823" cy="159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333">
                <a:solidFill>
                  <a:srgbClr val="222C46"/>
                </a:solidFill>
                <a:latin typeface="Microsoft YaHei" charset="-122"/>
                <a:ea typeface="Microsoft YaHei" charset="-122"/>
                <a:cs typeface="Microsoft YaHei" charset="-122"/>
                <a:sym typeface="Arial" panose="020B0604020202020204" pitchFamily="34" charset="0"/>
              </a:rPr>
              <a:t>Lorem ipsum dolor sit amet, consectetuer adipiscing elit. Aenean commodo ligula eget dolor. </a:t>
            </a:r>
            <a:endParaRPr lang="zh-CN" altLang="en-US" sz="2400">
              <a:solidFill>
                <a:srgbClr val="222C46"/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869264" y="3740021"/>
            <a:ext cx="1718933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867" b="1">
                <a:solidFill>
                  <a:srgbClr val="222C46"/>
                </a:solidFill>
                <a:latin typeface="Microsoft YaHei" charset="-122"/>
                <a:ea typeface="Microsoft YaHei" charset="-122"/>
                <a:cs typeface="Microsoft YaHei" charset="-122"/>
                <a:sym typeface="Arial" panose="020B0604020202020204" pitchFamily="34" charset="0"/>
              </a:rPr>
              <a:t>YOUR NAME</a:t>
            </a:r>
            <a:endParaRPr lang="zh-CN" altLang="en-US" sz="2667" b="1">
              <a:solidFill>
                <a:srgbClr val="222C46"/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3572551" y="3740021"/>
            <a:ext cx="1718933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867" b="1">
                <a:solidFill>
                  <a:srgbClr val="222C46"/>
                </a:solidFill>
                <a:latin typeface="Microsoft YaHei" charset="-122"/>
                <a:ea typeface="Microsoft YaHei" charset="-122"/>
                <a:cs typeface="Microsoft YaHei" charset="-122"/>
                <a:sym typeface="Arial" panose="020B0604020202020204" pitchFamily="34" charset="0"/>
              </a:rPr>
              <a:t>YOUR NAME</a:t>
            </a:r>
            <a:endParaRPr lang="zh-CN" altLang="en-US" sz="2667" b="1">
              <a:solidFill>
                <a:srgbClr val="222C46"/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6376998" y="3704301"/>
            <a:ext cx="1718933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867" b="1">
                <a:solidFill>
                  <a:srgbClr val="222C46"/>
                </a:solidFill>
                <a:latin typeface="Microsoft YaHei" charset="-122"/>
                <a:ea typeface="Microsoft YaHei" charset="-122"/>
                <a:cs typeface="Microsoft YaHei" charset="-122"/>
                <a:sym typeface="Arial" panose="020B0604020202020204" pitchFamily="34" charset="0"/>
              </a:rPr>
              <a:t>YOUR NAME</a:t>
            </a:r>
            <a:endParaRPr lang="zh-CN" altLang="en-US" sz="2667" b="1">
              <a:solidFill>
                <a:srgbClr val="222C46"/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9253996" y="3652001"/>
            <a:ext cx="1718933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867" b="1">
                <a:solidFill>
                  <a:srgbClr val="222C46"/>
                </a:solidFill>
                <a:latin typeface="Microsoft YaHei" charset="-122"/>
                <a:ea typeface="Microsoft YaHei" charset="-122"/>
                <a:cs typeface="Microsoft YaHei" charset="-122"/>
                <a:sym typeface="Arial" panose="020B0604020202020204" pitchFamily="34" charset="0"/>
              </a:rPr>
              <a:t>YOUR NAME</a:t>
            </a:r>
            <a:endParaRPr lang="zh-CN" altLang="en-US" sz="2667" b="1">
              <a:solidFill>
                <a:srgbClr val="222C46"/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2147935" y="3056875"/>
            <a:ext cx="678392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867" b="1" dirty="0">
                <a:solidFill>
                  <a:srgbClr val="222C46"/>
                </a:solidFill>
                <a:latin typeface="Microsoft YaHei" charset="-122"/>
                <a:ea typeface="Microsoft YaHei" charset="-122"/>
                <a:cs typeface="Microsoft YaHei" charset="-122"/>
                <a:sym typeface="Arial" panose="020B0604020202020204" pitchFamily="34" charset="0"/>
              </a:rPr>
              <a:t>CEO</a:t>
            </a:r>
            <a:endParaRPr lang="zh-CN" altLang="en-US" sz="2667" b="1" dirty="0">
              <a:solidFill>
                <a:srgbClr val="222C46"/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4903545" y="3069844"/>
            <a:ext cx="734560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867" b="1" dirty="0">
                <a:solidFill>
                  <a:srgbClr val="222C46"/>
                </a:solidFill>
                <a:latin typeface="Microsoft YaHei" charset="-122"/>
                <a:ea typeface="Microsoft YaHei" charset="-122"/>
                <a:cs typeface="Microsoft YaHei" charset="-122"/>
                <a:sym typeface="Arial" panose="020B0604020202020204" pitchFamily="34" charset="0"/>
              </a:rPr>
              <a:t>COO</a:t>
            </a:r>
            <a:endParaRPr lang="zh-CN" altLang="en-US" sz="2667" b="1" dirty="0">
              <a:solidFill>
                <a:srgbClr val="222C46"/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7659278" y="3013711"/>
            <a:ext cx="559769" cy="54386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467" b="1" dirty="0">
                <a:solidFill>
                  <a:srgbClr val="222C46"/>
                </a:solidFill>
                <a:latin typeface="Microsoft YaHei" charset="-122"/>
                <a:ea typeface="Microsoft YaHei" charset="-122"/>
                <a:cs typeface="Microsoft YaHei" charset="-122"/>
                <a:sym typeface="Arial" panose="020B0604020202020204" pitchFamily="34" charset="0"/>
              </a:rPr>
              <a:t>设计</a:t>
            </a:r>
            <a:endParaRPr lang="en-US" altLang="zh-CN" sz="1467" b="1" dirty="0">
              <a:solidFill>
                <a:srgbClr val="222C46"/>
              </a:solidFill>
              <a:latin typeface="Microsoft YaHei" charset="-122"/>
              <a:ea typeface="Microsoft YaHei" charset="-122"/>
              <a:cs typeface="Microsoft YaHei" charset="-122"/>
              <a:sym typeface="Arial" panose="020B0604020202020204" pitchFamily="34" charset="0"/>
            </a:endParaRPr>
          </a:p>
          <a:p>
            <a:pPr algn="ctr"/>
            <a:r>
              <a:rPr lang="zh-CN" altLang="en-US" sz="1467" b="1" dirty="0">
                <a:solidFill>
                  <a:srgbClr val="222C46"/>
                </a:solidFill>
                <a:latin typeface="Microsoft YaHei" charset="-122"/>
                <a:ea typeface="Microsoft YaHei" charset="-122"/>
                <a:cs typeface="Microsoft YaHei" charset="-122"/>
                <a:sym typeface="Arial" panose="020B0604020202020204" pitchFamily="34" charset="0"/>
              </a:rPr>
              <a:t>总监</a:t>
            </a:r>
            <a:endParaRPr lang="zh-CN" altLang="en-US" sz="2133" b="1" dirty="0">
              <a:solidFill>
                <a:srgbClr val="222C46"/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10511169" y="2936734"/>
            <a:ext cx="559769" cy="54386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467" b="1" dirty="0">
                <a:solidFill>
                  <a:srgbClr val="222C46"/>
                </a:solidFill>
                <a:latin typeface="Microsoft YaHei" charset="-122"/>
                <a:ea typeface="Microsoft YaHei" charset="-122"/>
                <a:cs typeface="Microsoft YaHei" charset="-122"/>
                <a:sym typeface="Arial" panose="020B0604020202020204" pitchFamily="34" charset="0"/>
              </a:rPr>
              <a:t>财务</a:t>
            </a:r>
            <a:endParaRPr lang="en-US" altLang="zh-CN" sz="1467" b="1" dirty="0">
              <a:solidFill>
                <a:srgbClr val="222C46"/>
              </a:solidFill>
              <a:latin typeface="Microsoft YaHei" charset="-122"/>
              <a:ea typeface="Microsoft YaHei" charset="-122"/>
              <a:cs typeface="Microsoft YaHei" charset="-122"/>
              <a:sym typeface="Arial" panose="020B0604020202020204" pitchFamily="34" charset="0"/>
            </a:endParaRPr>
          </a:p>
          <a:p>
            <a:pPr algn="ctr"/>
            <a:r>
              <a:rPr lang="zh-CN" altLang="en-US" sz="1467" b="1" dirty="0">
                <a:solidFill>
                  <a:srgbClr val="222C46"/>
                </a:solidFill>
                <a:latin typeface="Microsoft YaHei" charset="-122"/>
                <a:ea typeface="Microsoft YaHei" charset="-122"/>
                <a:cs typeface="Microsoft YaHei" charset="-122"/>
                <a:sym typeface="Arial" panose="020B0604020202020204" pitchFamily="34" charset="0"/>
              </a:rPr>
              <a:t>总监</a:t>
            </a:r>
            <a:endParaRPr lang="zh-CN" altLang="en-US" sz="2133" b="1" dirty="0">
              <a:solidFill>
                <a:srgbClr val="222C46"/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3380130" y="4096199"/>
            <a:ext cx="2204935" cy="159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333">
                <a:solidFill>
                  <a:srgbClr val="222C46"/>
                </a:solidFill>
                <a:latin typeface="Microsoft YaHei" charset="-122"/>
                <a:ea typeface="Microsoft YaHei" charset="-122"/>
                <a:cs typeface="Microsoft YaHei" charset="-122"/>
                <a:sym typeface="Arial" panose="020B0604020202020204" pitchFamily="34" charset="0"/>
              </a:rPr>
              <a:t>Lorem ipsum dolor sit amet, consectetuer adipiscing elit. Aenean commodo ligula eget dolor. </a:t>
            </a:r>
            <a:endParaRPr lang="zh-CN" altLang="en-US" sz="2400">
              <a:solidFill>
                <a:srgbClr val="222C46"/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6133995" y="4114671"/>
            <a:ext cx="2204935" cy="159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333" dirty="0">
                <a:solidFill>
                  <a:srgbClr val="222C46"/>
                </a:solidFill>
                <a:latin typeface="Microsoft YaHei" charset="-122"/>
                <a:ea typeface="Microsoft YaHei" charset="-122"/>
                <a:cs typeface="Microsoft YaHei" charset="-122"/>
                <a:sym typeface="Arial" panose="020B0604020202020204" pitchFamily="34" charset="0"/>
              </a:rPr>
              <a:t>Lorem ipsum dolor sit </a:t>
            </a:r>
            <a:r>
              <a:rPr lang="en-US" altLang="zh-CN" sz="1333" dirty="0" err="1">
                <a:solidFill>
                  <a:srgbClr val="222C46"/>
                </a:solidFill>
                <a:latin typeface="Microsoft YaHei" charset="-122"/>
                <a:ea typeface="Microsoft YaHei" charset="-122"/>
                <a:cs typeface="Microsoft YaHei" charset="-122"/>
                <a:sym typeface="Arial" panose="020B0604020202020204" pitchFamily="34" charset="0"/>
              </a:rPr>
              <a:t>amet</a:t>
            </a:r>
            <a:r>
              <a:rPr lang="en-US" altLang="zh-CN" sz="1333" dirty="0">
                <a:solidFill>
                  <a:srgbClr val="222C46"/>
                </a:solidFill>
                <a:latin typeface="Microsoft YaHei" charset="-122"/>
                <a:ea typeface="Microsoft YaHei" charset="-122"/>
                <a:cs typeface="Microsoft YaHei" charset="-122"/>
                <a:sym typeface="Arial" panose="020B0604020202020204" pitchFamily="34" charset="0"/>
              </a:rPr>
              <a:t>, </a:t>
            </a:r>
            <a:r>
              <a:rPr lang="en-US" altLang="zh-CN" sz="1333" dirty="0" err="1">
                <a:solidFill>
                  <a:srgbClr val="222C46"/>
                </a:solidFill>
                <a:latin typeface="Microsoft YaHei" charset="-122"/>
                <a:ea typeface="Microsoft YaHei" charset="-122"/>
                <a:cs typeface="Microsoft YaHei" charset="-122"/>
                <a:sym typeface="Arial" panose="020B0604020202020204" pitchFamily="34" charset="0"/>
              </a:rPr>
              <a:t>consectetuer</a:t>
            </a:r>
            <a:r>
              <a:rPr lang="en-US" altLang="zh-CN" sz="1333" dirty="0">
                <a:solidFill>
                  <a:srgbClr val="222C46"/>
                </a:solidFill>
                <a:latin typeface="Microsoft YaHei" charset="-122"/>
                <a:ea typeface="Microsoft YaHei" charset="-122"/>
                <a:cs typeface="Microsoft YaHei" charset="-122"/>
                <a:sym typeface="Arial" panose="020B0604020202020204" pitchFamily="34" charset="0"/>
              </a:rPr>
              <a:t> </a:t>
            </a:r>
            <a:r>
              <a:rPr lang="en-US" altLang="zh-CN" sz="1333" dirty="0" err="1">
                <a:solidFill>
                  <a:srgbClr val="222C46"/>
                </a:solidFill>
                <a:latin typeface="Microsoft YaHei" charset="-122"/>
                <a:ea typeface="Microsoft YaHei" charset="-122"/>
                <a:cs typeface="Microsoft YaHei" charset="-122"/>
                <a:sym typeface="Arial" panose="020B0604020202020204" pitchFamily="34" charset="0"/>
              </a:rPr>
              <a:t>adipiscing</a:t>
            </a:r>
            <a:r>
              <a:rPr lang="en-US" altLang="zh-CN" sz="1333" dirty="0">
                <a:solidFill>
                  <a:srgbClr val="222C46"/>
                </a:solidFill>
                <a:latin typeface="Microsoft YaHei" charset="-122"/>
                <a:ea typeface="Microsoft YaHei" charset="-122"/>
                <a:cs typeface="Microsoft YaHei" charset="-122"/>
                <a:sym typeface="Arial" panose="020B0604020202020204" pitchFamily="34" charset="0"/>
              </a:rPr>
              <a:t> </a:t>
            </a:r>
            <a:r>
              <a:rPr lang="en-US" altLang="zh-CN" sz="1333" dirty="0" err="1">
                <a:solidFill>
                  <a:srgbClr val="222C46"/>
                </a:solidFill>
                <a:latin typeface="Microsoft YaHei" charset="-122"/>
                <a:ea typeface="Microsoft YaHei" charset="-122"/>
                <a:cs typeface="Microsoft YaHei" charset="-122"/>
                <a:sym typeface="Arial" panose="020B0604020202020204" pitchFamily="34" charset="0"/>
              </a:rPr>
              <a:t>elit</a:t>
            </a:r>
            <a:r>
              <a:rPr lang="en-US" altLang="zh-CN" sz="1333" dirty="0">
                <a:solidFill>
                  <a:srgbClr val="222C46"/>
                </a:solidFill>
                <a:latin typeface="Microsoft YaHei" charset="-122"/>
                <a:ea typeface="Microsoft YaHei" charset="-122"/>
                <a:cs typeface="Microsoft YaHei" charset="-122"/>
                <a:sym typeface="Arial" panose="020B0604020202020204" pitchFamily="34" charset="0"/>
              </a:rPr>
              <a:t>. </a:t>
            </a:r>
            <a:r>
              <a:rPr lang="en-US" altLang="zh-CN" sz="1333" dirty="0" err="1">
                <a:solidFill>
                  <a:srgbClr val="222C46"/>
                </a:solidFill>
                <a:latin typeface="Microsoft YaHei" charset="-122"/>
                <a:ea typeface="Microsoft YaHei" charset="-122"/>
                <a:cs typeface="Microsoft YaHei" charset="-122"/>
                <a:sym typeface="Arial" panose="020B0604020202020204" pitchFamily="34" charset="0"/>
              </a:rPr>
              <a:t>Aenean</a:t>
            </a:r>
            <a:r>
              <a:rPr lang="en-US" altLang="zh-CN" sz="1333" dirty="0">
                <a:solidFill>
                  <a:srgbClr val="222C46"/>
                </a:solidFill>
                <a:latin typeface="Microsoft YaHei" charset="-122"/>
                <a:ea typeface="Microsoft YaHei" charset="-122"/>
                <a:cs typeface="Microsoft YaHei" charset="-122"/>
                <a:sym typeface="Arial" panose="020B0604020202020204" pitchFamily="34" charset="0"/>
              </a:rPr>
              <a:t> </a:t>
            </a:r>
            <a:r>
              <a:rPr lang="en-US" altLang="zh-CN" sz="1333" dirty="0" err="1">
                <a:solidFill>
                  <a:srgbClr val="222C46"/>
                </a:solidFill>
                <a:latin typeface="Microsoft YaHei" charset="-122"/>
                <a:ea typeface="Microsoft YaHei" charset="-122"/>
                <a:cs typeface="Microsoft YaHei" charset="-122"/>
                <a:sym typeface="Arial" panose="020B0604020202020204" pitchFamily="34" charset="0"/>
              </a:rPr>
              <a:t>commodo</a:t>
            </a:r>
            <a:r>
              <a:rPr lang="en-US" altLang="zh-CN" sz="1333" dirty="0">
                <a:solidFill>
                  <a:srgbClr val="222C46"/>
                </a:solidFill>
                <a:latin typeface="Microsoft YaHei" charset="-122"/>
                <a:ea typeface="Microsoft YaHei" charset="-122"/>
                <a:cs typeface="Microsoft YaHei" charset="-122"/>
                <a:sym typeface="Arial" panose="020B0604020202020204" pitchFamily="34" charset="0"/>
              </a:rPr>
              <a:t> ligula </a:t>
            </a:r>
            <a:r>
              <a:rPr lang="en-US" altLang="zh-CN" sz="1333" dirty="0" err="1">
                <a:solidFill>
                  <a:srgbClr val="222C46"/>
                </a:solidFill>
                <a:latin typeface="Microsoft YaHei" charset="-122"/>
                <a:ea typeface="Microsoft YaHei" charset="-122"/>
                <a:cs typeface="Microsoft YaHei" charset="-122"/>
                <a:sym typeface="Arial" panose="020B0604020202020204" pitchFamily="34" charset="0"/>
              </a:rPr>
              <a:t>eget</a:t>
            </a:r>
            <a:r>
              <a:rPr lang="en-US" altLang="zh-CN" sz="1333" dirty="0">
                <a:solidFill>
                  <a:srgbClr val="222C46"/>
                </a:solidFill>
                <a:latin typeface="Microsoft YaHei" charset="-122"/>
                <a:ea typeface="Microsoft YaHei" charset="-122"/>
                <a:cs typeface="Microsoft YaHei" charset="-122"/>
                <a:sym typeface="Arial" panose="020B0604020202020204" pitchFamily="34" charset="0"/>
              </a:rPr>
              <a:t> dolor. </a:t>
            </a:r>
            <a:endParaRPr lang="zh-CN" altLang="en-US" sz="2400" dirty="0">
              <a:solidFill>
                <a:srgbClr val="222C46"/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9010994" y="4091128"/>
            <a:ext cx="2204935" cy="159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333">
                <a:solidFill>
                  <a:srgbClr val="222C46"/>
                </a:solidFill>
                <a:latin typeface="Microsoft YaHei" charset="-122"/>
                <a:ea typeface="Microsoft YaHei" charset="-122"/>
                <a:cs typeface="Microsoft YaHei" charset="-122"/>
                <a:sym typeface="Arial" panose="020B0604020202020204" pitchFamily="34" charset="0"/>
              </a:rPr>
              <a:t>Lorem ipsum dolor sit amet, consectetuer adipiscing elit. Aenean commodo ligula eget dolor. </a:t>
            </a:r>
            <a:endParaRPr lang="zh-CN" altLang="en-US" sz="2400">
              <a:solidFill>
                <a:srgbClr val="222C46"/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684724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2"/>
          <p:cNvGrpSpPr/>
          <p:nvPr/>
        </p:nvGrpSpPr>
        <p:grpSpPr>
          <a:xfrm flipV="1">
            <a:off x="0" y="6741885"/>
            <a:ext cx="12192000" cy="116115"/>
            <a:chOff x="1239791" y="3373704"/>
            <a:chExt cx="5327375" cy="56535"/>
          </a:xfrm>
        </p:grpSpPr>
        <p:sp>
          <p:nvSpPr>
            <p:cNvPr id="5" name="矩形 4"/>
            <p:cNvSpPr/>
            <p:nvPr/>
          </p:nvSpPr>
          <p:spPr>
            <a:xfrm>
              <a:off x="1239791" y="3373704"/>
              <a:ext cx="1068443" cy="56535"/>
            </a:xfrm>
            <a:prstGeom prst="rect">
              <a:avLst/>
            </a:prstGeom>
            <a:solidFill>
              <a:srgbClr val="D8D8D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2400" kern="0">
                <a:solidFill>
                  <a:prstClr val="white"/>
                </a:solidFill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5498723" y="3373704"/>
              <a:ext cx="1068443" cy="56535"/>
            </a:xfrm>
            <a:prstGeom prst="rect">
              <a:avLst/>
            </a:prstGeom>
            <a:solidFill>
              <a:srgbClr val="D8D8D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2400" kern="0">
                <a:solidFill>
                  <a:prstClr val="white"/>
                </a:solidFill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2305265" y="3373704"/>
              <a:ext cx="1068443" cy="56535"/>
            </a:xfrm>
            <a:prstGeom prst="rect">
              <a:avLst/>
            </a:prstGeom>
            <a:solidFill>
              <a:srgbClr val="222C4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2400" kern="0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4433247" y="3373704"/>
              <a:ext cx="1068443" cy="56535"/>
            </a:xfrm>
            <a:prstGeom prst="rect">
              <a:avLst/>
            </a:prstGeom>
            <a:solidFill>
              <a:srgbClr val="222C4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2400" kern="0">
                <a:solidFill>
                  <a:prstClr val="white"/>
                </a:solidFill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3370741" y="3373704"/>
              <a:ext cx="1068443" cy="56535"/>
            </a:xfrm>
            <a:prstGeom prst="rect">
              <a:avLst/>
            </a:prstGeom>
            <a:solidFill>
              <a:srgbClr val="D8D8D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2400" kern="0">
                <a:solidFill>
                  <a:prstClr val="white"/>
                </a:solidFill>
              </a:endParaRPr>
            </a:p>
          </p:txBody>
        </p:sp>
      </p:grpSp>
      <p:sp>
        <p:nvSpPr>
          <p:cNvPr id="10" name="页外连接符 9"/>
          <p:cNvSpPr/>
          <p:nvPr/>
        </p:nvSpPr>
        <p:spPr>
          <a:xfrm>
            <a:off x="449451" y="0"/>
            <a:ext cx="592474" cy="945397"/>
          </a:xfrm>
          <a:prstGeom prst="flowChartOffpageConnector">
            <a:avLst/>
          </a:prstGeom>
          <a:solidFill>
            <a:srgbClr val="222C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kumimoji="1" lang="en-US" altLang="zh-CN">
                <a:latin typeface="Microsoft YaHei" charset="-122"/>
                <a:ea typeface="Microsoft YaHei" charset="-122"/>
                <a:cs typeface="Microsoft YaHei" charset="-122"/>
              </a:rPr>
              <a:t>Title</a:t>
            </a:r>
            <a:endParaRPr kumimoji="1" lang="zh-CN" altLang="en-US" dirty="0"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grpSp>
        <p:nvGrpSpPr>
          <p:cNvPr id="53" name="组 52"/>
          <p:cNvGrpSpPr/>
          <p:nvPr/>
        </p:nvGrpSpPr>
        <p:grpSpPr>
          <a:xfrm>
            <a:off x="1803935" y="472698"/>
            <a:ext cx="8590921" cy="5922427"/>
            <a:chOff x="1792943" y="1851676"/>
            <a:chExt cx="8606116" cy="4255036"/>
          </a:xfrm>
        </p:grpSpPr>
        <p:grpSp>
          <p:nvGrpSpPr>
            <p:cNvPr id="12" name="그룹 7"/>
            <p:cNvGrpSpPr/>
            <p:nvPr/>
          </p:nvGrpSpPr>
          <p:grpSpPr>
            <a:xfrm flipH="1">
              <a:off x="6793478" y="3334947"/>
              <a:ext cx="2546055" cy="577915"/>
              <a:chOff x="1947334" y="3367554"/>
              <a:chExt cx="2060268" cy="509121"/>
            </a:xfrm>
          </p:grpSpPr>
          <p:cxnSp>
            <p:nvCxnSpPr>
              <p:cNvPr id="13" name="직선 연결선 8"/>
              <p:cNvCxnSpPr/>
              <p:nvPr/>
            </p:nvCxnSpPr>
            <p:spPr>
              <a:xfrm>
                <a:off x="1947334" y="3367555"/>
                <a:ext cx="2060268" cy="0"/>
              </a:xfrm>
              <a:prstGeom prst="line">
                <a:avLst/>
              </a:prstGeom>
              <a:ln w="12700">
                <a:solidFill>
                  <a:srgbClr val="222D47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직선 연결선 9"/>
              <p:cNvCxnSpPr/>
              <p:nvPr/>
            </p:nvCxnSpPr>
            <p:spPr>
              <a:xfrm flipH="1">
                <a:off x="1947334" y="3367554"/>
                <a:ext cx="0" cy="509121"/>
              </a:xfrm>
              <a:prstGeom prst="line">
                <a:avLst/>
              </a:prstGeom>
              <a:ln w="12700">
                <a:solidFill>
                  <a:srgbClr val="222D47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그룹 10"/>
            <p:cNvGrpSpPr/>
            <p:nvPr/>
          </p:nvGrpSpPr>
          <p:grpSpPr>
            <a:xfrm>
              <a:off x="2852471" y="3334947"/>
              <a:ext cx="2546055" cy="2005104"/>
              <a:chOff x="1947334" y="3367554"/>
              <a:chExt cx="2060268" cy="1766421"/>
            </a:xfrm>
          </p:grpSpPr>
          <p:cxnSp>
            <p:nvCxnSpPr>
              <p:cNvPr id="16" name="직선 연결선 11"/>
              <p:cNvCxnSpPr/>
              <p:nvPr/>
            </p:nvCxnSpPr>
            <p:spPr>
              <a:xfrm>
                <a:off x="1947334" y="3367555"/>
                <a:ext cx="2060268" cy="0"/>
              </a:xfrm>
              <a:prstGeom prst="line">
                <a:avLst/>
              </a:prstGeom>
              <a:ln w="12700">
                <a:solidFill>
                  <a:srgbClr val="222D47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직선 연결선 12"/>
              <p:cNvCxnSpPr/>
              <p:nvPr/>
            </p:nvCxnSpPr>
            <p:spPr>
              <a:xfrm>
                <a:off x="1947334" y="3367554"/>
                <a:ext cx="0" cy="509121"/>
              </a:xfrm>
              <a:prstGeom prst="line">
                <a:avLst/>
              </a:prstGeom>
              <a:ln w="12700">
                <a:solidFill>
                  <a:srgbClr val="222D47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직선 연결선 13"/>
              <p:cNvCxnSpPr/>
              <p:nvPr/>
            </p:nvCxnSpPr>
            <p:spPr>
              <a:xfrm>
                <a:off x="1947334" y="4943475"/>
                <a:ext cx="0" cy="190500"/>
              </a:xfrm>
              <a:prstGeom prst="line">
                <a:avLst/>
              </a:prstGeom>
              <a:ln w="12700">
                <a:solidFill>
                  <a:srgbClr val="222D47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9" name="직선 연결선 14"/>
            <p:cNvCxnSpPr/>
            <p:nvPr/>
          </p:nvCxnSpPr>
          <p:spPr>
            <a:xfrm>
              <a:off x="6096001" y="2678759"/>
              <a:ext cx="0" cy="3138223"/>
            </a:xfrm>
            <a:prstGeom prst="line">
              <a:avLst/>
            </a:prstGeom>
            <a:ln w="12700">
              <a:solidFill>
                <a:srgbClr val="222D47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0" name="그룹 15"/>
            <p:cNvGrpSpPr/>
            <p:nvPr/>
          </p:nvGrpSpPr>
          <p:grpSpPr>
            <a:xfrm>
              <a:off x="4376886" y="1851676"/>
              <a:ext cx="3438231" cy="899117"/>
              <a:chOff x="3158067" y="2060848"/>
              <a:chExt cx="2827866" cy="792088"/>
            </a:xfrm>
          </p:grpSpPr>
          <p:sp>
            <p:nvSpPr>
              <p:cNvPr id="21" name="한쪽 모서리가 잘린 사각형 16"/>
              <p:cNvSpPr/>
              <p:nvPr/>
            </p:nvSpPr>
            <p:spPr>
              <a:xfrm>
                <a:off x="3158067" y="2060848"/>
                <a:ext cx="2827866" cy="792088"/>
              </a:xfrm>
              <a:prstGeom prst="snip1Rect">
                <a:avLst/>
              </a:prstGeom>
              <a:solidFill>
                <a:schemeClr val="bg1"/>
              </a:solidFill>
              <a:ln>
                <a:solidFill>
                  <a:srgbClr val="222D4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867"/>
              </a:p>
            </p:txBody>
          </p:sp>
          <p:sp>
            <p:nvSpPr>
              <p:cNvPr id="22" name="직각 삼각형 17"/>
              <p:cNvSpPr/>
              <p:nvPr/>
            </p:nvSpPr>
            <p:spPr>
              <a:xfrm>
                <a:off x="5841917" y="2060848"/>
                <a:ext cx="144016" cy="144016"/>
              </a:xfrm>
              <a:prstGeom prst="rtTriangle">
                <a:avLst/>
              </a:prstGeom>
              <a:solidFill>
                <a:srgbClr val="222D47"/>
              </a:solidFill>
              <a:ln>
                <a:solidFill>
                  <a:srgbClr val="222D4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867"/>
              </a:p>
            </p:txBody>
          </p:sp>
        </p:grpSp>
        <p:sp>
          <p:nvSpPr>
            <p:cNvPr id="23" name="직사각형 30"/>
            <p:cNvSpPr/>
            <p:nvPr/>
          </p:nvSpPr>
          <p:spPr>
            <a:xfrm>
              <a:off x="5432864" y="3188424"/>
              <a:ext cx="1326275" cy="293048"/>
            </a:xfrm>
            <a:prstGeom prst="rect">
              <a:avLst/>
            </a:prstGeom>
            <a:solidFill>
              <a:srgbClr val="222C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867"/>
            </a:p>
          </p:txBody>
        </p:sp>
        <p:sp>
          <p:nvSpPr>
            <p:cNvPr id="24" name="Rectangle 3"/>
            <p:cNvSpPr txBox="1">
              <a:spLocks noChangeArrowheads="1"/>
            </p:cNvSpPr>
            <p:nvPr/>
          </p:nvSpPr>
          <p:spPr bwMode="auto">
            <a:xfrm>
              <a:off x="4625563" y="2049693"/>
              <a:ext cx="2940876" cy="31842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anchor="t">
              <a:sp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ctr">
                <a:lnSpc>
                  <a:spcPct val="90000"/>
                </a:lnSpc>
              </a:pPr>
              <a:r>
                <a:rPr lang="en-US" altLang="ko-KR" sz="1600" b="1">
                  <a:solidFill>
                    <a:srgbClr val="222C46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DESIGN INSPIRATION FOR PRESENTATION</a:t>
              </a:r>
            </a:p>
          </p:txBody>
        </p:sp>
        <p:grpSp>
          <p:nvGrpSpPr>
            <p:cNvPr id="25" name="그룹 47"/>
            <p:cNvGrpSpPr/>
            <p:nvPr/>
          </p:nvGrpSpPr>
          <p:grpSpPr>
            <a:xfrm>
              <a:off x="5033407" y="3899789"/>
              <a:ext cx="2125187" cy="2206923"/>
              <a:chOff x="3775056" y="2924841"/>
              <a:chExt cx="1593890" cy="1655192"/>
            </a:xfrm>
          </p:grpSpPr>
          <p:grpSp>
            <p:nvGrpSpPr>
              <p:cNvPr id="26" name="그룹 21"/>
              <p:cNvGrpSpPr/>
              <p:nvPr/>
            </p:nvGrpSpPr>
            <p:grpSpPr>
              <a:xfrm>
                <a:off x="3775056" y="2924841"/>
                <a:ext cx="1593890" cy="913733"/>
                <a:chOff x="1259632" y="2708920"/>
                <a:chExt cx="1872208" cy="1073286"/>
              </a:xfrm>
            </p:grpSpPr>
            <p:sp>
              <p:nvSpPr>
                <p:cNvPr id="33" name="한쪽 모서리가 잘린 사각형 22"/>
                <p:cNvSpPr/>
                <p:nvPr/>
              </p:nvSpPr>
              <p:spPr>
                <a:xfrm>
                  <a:off x="1259632" y="2708920"/>
                  <a:ext cx="1872208" cy="1073286"/>
                </a:xfrm>
                <a:prstGeom prst="snip1Rect">
                  <a:avLst>
                    <a:gd name="adj" fmla="val 13042"/>
                  </a:avLst>
                </a:prstGeom>
                <a:solidFill>
                  <a:schemeClr val="bg1"/>
                </a:solidFill>
                <a:ln>
                  <a:solidFill>
                    <a:srgbClr val="222D47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867"/>
                </a:p>
              </p:txBody>
            </p:sp>
            <p:sp>
              <p:nvSpPr>
                <p:cNvPr id="34" name="직각 삼각형 23"/>
                <p:cNvSpPr/>
                <p:nvPr/>
              </p:nvSpPr>
              <p:spPr>
                <a:xfrm>
                  <a:off x="2987824" y="2708920"/>
                  <a:ext cx="144016" cy="144016"/>
                </a:xfrm>
                <a:prstGeom prst="rtTriangle">
                  <a:avLst/>
                </a:prstGeom>
                <a:solidFill>
                  <a:srgbClr val="222D47"/>
                </a:solidFill>
                <a:ln>
                  <a:solidFill>
                    <a:srgbClr val="222D47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867"/>
                </a:p>
              </p:txBody>
            </p:sp>
          </p:grpSp>
          <p:grpSp>
            <p:nvGrpSpPr>
              <p:cNvPr id="27" name="그룹 31"/>
              <p:cNvGrpSpPr/>
              <p:nvPr/>
            </p:nvGrpSpPr>
            <p:grpSpPr>
              <a:xfrm>
                <a:off x="3775056" y="4006045"/>
                <a:ext cx="1593890" cy="573988"/>
                <a:chOff x="1259632" y="2708920"/>
                <a:chExt cx="1872208" cy="674216"/>
              </a:xfrm>
            </p:grpSpPr>
            <p:sp>
              <p:nvSpPr>
                <p:cNvPr id="31" name="한쪽 모서리가 잘린 사각형 32"/>
                <p:cNvSpPr/>
                <p:nvPr/>
              </p:nvSpPr>
              <p:spPr>
                <a:xfrm>
                  <a:off x="1259632" y="2708920"/>
                  <a:ext cx="1872208" cy="674216"/>
                </a:xfrm>
                <a:prstGeom prst="snip1Rect">
                  <a:avLst>
                    <a:gd name="adj" fmla="val 20577"/>
                  </a:avLst>
                </a:prstGeom>
                <a:solidFill>
                  <a:srgbClr val="222D47"/>
                </a:solidFill>
                <a:ln>
                  <a:solidFill>
                    <a:srgbClr val="222D47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867"/>
                </a:p>
              </p:txBody>
            </p:sp>
            <p:sp>
              <p:nvSpPr>
                <p:cNvPr id="32" name="직각 삼각형 33"/>
                <p:cNvSpPr/>
                <p:nvPr/>
              </p:nvSpPr>
              <p:spPr>
                <a:xfrm>
                  <a:off x="2987824" y="2708920"/>
                  <a:ext cx="144016" cy="144016"/>
                </a:xfrm>
                <a:prstGeom prst="rtTriangle">
                  <a:avLst/>
                </a:prstGeom>
                <a:solidFill>
                  <a:schemeClr val="bg1"/>
                </a:solidFill>
                <a:ln>
                  <a:solidFill>
                    <a:srgbClr val="222D47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867"/>
                </a:p>
              </p:txBody>
            </p:sp>
          </p:grpSp>
          <p:sp>
            <p:nvSpPr>
              <p:cNvPr id="28" name="Rectangle 3"/>
              <p:cNvSpPr txBox="1">
                <a:spLocks noChangeArrowheads="1"/>
              </p:cNvSpPr>
              <p:nvPr/>
            </p:nvSpPr>
            <p:spPr bwMode="auto">
              <a:xfrm>
                <a:off x="3970827" y="3303847"/>
                <a:ext cx="1202348" cy="369476"/>
              </a:xfrm>
              <a:prstGeom prst="rect">
                <a:avLst/>
              </a:prstGeom>
            </p:spPr>
            <p:txBody>
              <a:bodyPr wrap="square" lIns="0" tIns="0" rIns="0" bIns="0" anchor="ctr">
                <a:sp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>
                <a:lvl1pPr marL="342900" indent="-342900" eaLnBrk="0" hangingPunct="0">
                  <a:spcBef>
                    <a:spcPct val="20000"/>
                  </a:spcBef>
                  <a:buFont typeface="Arial" panose="020B0604020202020204" pitchFamily="34" charset="0"/>
                  <a:buNone/>
                  <a:defRPr lang="en-US" altLang="ko-KR" sz="2000" dirty="0" smtClean="0">
                    <a:latin typeface="Microsoft Sans Serif" panose="020B0604020202020204" pitchFamily="34" charset="0"/>
                    <a:ea typeface="+mj-ea"/>
                    <a:cs typeface="Microsoft Sans Serif" panose="020B0604020202020204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latin typeface="+mn-lt"/>
                    <a:ea typeface="+mn-ea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latin typeface="+mn-lt"/>
                    <a:ea typeface="+mn-ea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latin typeface="+mn-lt"/>
                    <a:ea typeface="+mn-ea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latin typeface="+mn-lt"/>
                    <a:ea typeface="+mn-ea"/>
                  </a:defRPr>
                </a:lvl5pPr>
                <a:lvl6pPr marL="25146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6pPr>
                <a:lvl7pPr marL="29718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7pPr>
                <a:lvl8pPr marL="3429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8pPr>
                <a:lvl9pPr marL="38862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9pPr>
              </a:lstStyle>
              <a:p>
                <a:pPr marL="0" indent="0">
                  <a:defRPr/>
                </a:pPr>
                <a:r>
                  <a:rPr lang="en-US" sz="1067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Catch the feel of design in contemporary colors and styles.</a:t>
                </a:r>
              </a:p>
            </p:txBody>
          </p:sp>
          <p:sp>
            <p:nvSpPr>
              <p:cNvPr id="29" name="Rectangle 3"/>
              <p:cNvSpPr txBox="1">
                <a:spLocks noChangeArrowheads="1"/>
              </p:cNvSpPr>
              <p:nvPr/>
            </p:nvSpPr>
            <p:spPr bwMode="auto">
              <a:xfrm>
                <a:off x="3970827" y="3095909"/>
                <a:ext cx="1202170" cy="161583"/>
              </a:xfrm>
              <a:prstGeom prst="rect">
                <a:avLst/>
              </a:prstGeom>
            </p:spPr>
            <p:txBody>
              <a:bodyPr wrap="square" lIns="0" tIns="0" rIns="0" bIns="0" anchor="ctr">
                <a:sp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>
                <a:lvl1pPr marL="342900" indent="-342900" eaLnBrk="0" hangingPunct="0">
                  <a:spcBef>
                    <a:spcPct val="20000"/>
                  </a:spcBef>
                  <a:buFont typeface="Arial" panose="020B0604020202020204" pitchFamily="34" charset="0"/>
                  <a:buNone/>
                  <a:defRPr lang="en-US" altLang="ko-KR" sz="2000" dirty="0" smtClean="0">
                    <a:latin typeface="Microsoft Sans Serif" panose="020B0604020202020204" pitchFamily="34" charset="0"/>
                    <a:ea typeface="+mj-ea"/>
                    <a:cs typeface="Microsoft Sans Serif" panose="020B0604020202020204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latin typeface="+mn-lt"/>
                    <a:ea typeface="+mn-ea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latin typeface="+mn-lt"/>
                    <a:ea typeface="+mn-ea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latin typeface="+mn-lt"/>
                    <a:ea typeface="+mn-ea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latin typeface="+mn-lt"/>
                    <a:ea typeface="+mn-ea"/>
                  </a:defRPr>
                </a:lvl5pPr>
                <a:lvl6pPr marL="25146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6pPr>
                <a:lvl7pPr marL="29718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7pPr>
                <a:lvl8pPr marL="3429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8pPr>
                <a:lvl9pPr marL="38862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9pPr>
              </a:lstStyle>
              <a:p>
                <a:pPr marL="0" indent="0">
                  <a:defRPr/>
                </a:pPr>
                <a:r>
                  <a:rPr lang="en-US" sz="1400" b="1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STYLISH DESIGN</a:t>
                </a:r>
              </a:p>
            </p:txBody>
          </p:sp>
          <p:sp>
            <p:nvSpPr>
              <p:cNvPr id="30" name="Rectangle 3"/>
              <p:cNvSpPr txBox="1">
                <a:spLocks noChangeArrowheads="1"/>
              </p:cNvSpPr>
              <p:nvPr/>
            </p:nvSpPr>
            <p:spPr bwMode="auto">
              <a:xfrm>
                <a:off x="3970827" y="4131457"/>
                <a:ext cx="1202170" cy="323165"/>
              </a:xfrm>
              <a:prstGeom prst="rect">
                <a:avLst/>
              </a:prstGeom>
            </p:spPr>
            <p:txBody>
              <a:bodyPr wrap="square" lIns="0" tIns="0" rIns="0" bIns="0" anchor="ctr">
                <a:sp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>
                <a:lvl1pPr marL="342900" indent="-342900" eaLnBrk="0" hangingPunct="0">
                  <a:spcBef>
                    <a:spcPct val="20000"/>
                  </a:spcBef>
                  <a:buFont typeface="Arial" panose="020B0604020202020204" pitchFamily="34" charset="0"/>
                  <a:buNone/>
                  <a:defRPr lang="en-US" altLang="ko-KR" sz="2000" dirty="0" smtClean="0">
                    <a:latin typeface="Microsoft Sans Serif" panose="020B0604020202020204" pitchFamily="34" charset="0"/>
                    <a:ea typeface="+mj-ea"/>
                    <a:cs typeface="Microsoft Sans Serif" panose="020B0604020202020204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latin typeface="+mn-lt"/>
                    <a:ea typeface="+mn-ea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latin typeface="+mn-lt"/>
                    <a:ea typeface="+mn-ea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latin typeface="+mn-lt"/>
                    <a:ea typeface="+mn-ea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latin typeface="+mn-lt"/>
                    <a:ea typeface="+mn-ea"/>
                  </a:defRPr>
                </a:lvl5pPr>
                <a:lvl6pPr marL="25146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6pPr>
                <a:lvl7pPr marL="29718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7pPr>
                <a:lvl8pPr marL="3429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8pPr>
                <a:lvl9pPr marL="38862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9pPr>
              </a:lstStyle>
              <a:p>
                <a:pPr marL="0" indent="0">
                  <a:spcBef>
                    <a:spcPts val="0"/>
                  </a:spcBef>
                  <a:defRPr/>
                </a:pPr>
                <a:r>
                  <a:rPr lang="en-US" sz="1400" b="1">
                    <a:solidFill>
                      <a:schemeClr val="bg1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SLEEK DIAGRAM </a:t>
                </a:r>
              </a:p>
              <a:p>
                <a:pPr marL="0" indent="0">
                  <a:spcBef>
                    <a:spcPts val="0"/>
                  </a:spcBef>
                  <a:defRPr/>
                </a:pPr>
                <a:r>
                  <a:rPr lang="en-US" sz="1400" b="1">
                    <a:solidFill>
                      <a:schemeClr val="bg1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&amp; CHART</a:t>
                </a:r>
              </a:p>
            </p:txBody>
          </p:sp>
        </p:grpSp>
        <p:grpSp>
          <p:nvGrpSpPr>
            <p:cNvPr id="35" name="그룹 48"/>
            <p:cNvGrpSpPr/>
            <p:nvPr/>
          </p:nvGrpSpPr>
          <p:grpSpPr>
            <a:xfrm>
              <a:off x="1792943" y="3899788"/>
              <a:ext cx="2125187" cy="2206923"/>
              <a:chOff x="1540567" y="2924841"/>
              <a:chExt cx="1593890" cy="1655192"/>
            </a:xfrm>
          </p:grpSpPr>
          <p:grpSp>
            <p:nvGrpSpPr>
              <p:cNvPr id="36" name="그룹 18"/>
              <p:cNvGrpSpPr/>
              <p:nvPr/>
            </p:nvGrpSpPr>
            <p:grpSpPr>
              <a:xfrm>
                <a:off x="1540567" y="2924841"/>
                <a:ext cx="1593890" cy="913733"/>
                <a:chOff x="1259632" y="2708920"/>
                <a:chExt cx="1872208" cy="1073286"/>
              </a:xfrm>
            </p:grpSpPr>
            <p:sp>
              <p:nvSpPr>
                <p:cNvPr id="43" name="한쪽 모서리가 잘린 사각형 19"/>
                <p:cNvSpPr/>
                <p:nvPr/>
              </p:nvSpPr>
              <p:spPr>
                <a:xfrm>
                  <a:off x="1259632" y="2708920"/>
                  <a:ext cx="1872208" cy="1073286"/>
                </a:xfrm>
                <a:prstGeom prst="snip1Rect">
                  <a:avLst>
                    <a:gd name="adj" fmla="val 13042"/>
                  </a:avLst>
                </a:prstGeom>
                <a:noFill/>
                <a:ln>
                  <a:solidFill>
                    <a:srgbClr val="222D47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867"/>
                </a:p>
              </p:txBody>
            </p:sp>
            <p:sp>
              <p:nvSpPr>
                <p:cNvPr id="44" name="직각 삼각형 20"/>
                <p:cNvSpPr/>
                <p:nvPr/>
              </p:nvSpPr>
              <p:spPr>
                <a:xfrm>
                  <a:off x="2987824" y="2708920"/>
                  <a:ext cx="144016" cy="144016"/>
                </a:xfrm>
                <a:prstGeom prst="rtTriangle">
                  <a:avLst/>
                </a:prstGeom>
                <a:solidFill>
                  <a:srgbClr val="222D47"/>
                </a:solidFill>
                <a:ln>
                  <a:solidFill>
                    <a:srgbClr val="222D47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867"/>
                </a:p>
              </p:txBody>
            </p:sp>
          </p:grpSp>
          <p:grpSp>
            <p:nvGrpSpPr>
              <p:cNvPr id="37" name="그룹 27"/>
              <p:cNvGrpSpPr/>
              <p:nvPr/>
            </p:nvGrpSpPr>
            <p:grpSpPr>
              <a:xfrm>
                <a:off x="1540567" y="4006045"/>
                <a:ext cx="1593890" cy="573988"/>
                <a:chOff x="1259632" y="2708920"/>
                <a:chExt cx="1872208" cy="674216"/>
              </a:xfrm>
            </p:grpSpPr>
            <p:sp>
              <p:nvSpPr>
                <p:cNvPr id="41" name="한쪽 모서리가 잘린 사각형 28"/>
                <p:cNvSpPr/>
                <p:nvPr/>
              </p:nvSpPr>
              <p:spPr>
                <a:xfrm>
                  <a:off x="1259632" y="2708920"/>
                  <a:ext cx="1872208" cy="674216"/>
                </a:xfrm>
                <a:prstGeom prst="snip1Rect">
                  <a:avLst>
                    <a:gd name="adj" fmla="val 20577"/>
                  </a:avLst>
                </a:prstGeom>
                <a:solidFill>
                  <a:schemeClr val="bg1"/>
                </a:solidFill>
                <a:ln>
                  <a:solidFill>
                    <a:srgbClr val="222D47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867"/>
                </a:p>
              </p:txBody>
            </p:sp>
            <p:sp>
              <p:nvSpPr>
                <p:cNvPr id="42" name="직각 삼각형 29"/>
                <p:cNvSpPr/>
                <p:nvPr/>
              </p:nvSpPr>
              <p:spPr>
                <a:xfrm>
                  <a:off x="2987824" y="2708920"/>
                  <a:ext cx="144016" cy="144016"/>
                </a:xfrm>
                <a:prstGeom prst="rtTriangle">
                  <a:avLst/>
                </a:prstGeom>
                <a:solidFill>
                  <a:srgbClr val="222D47"/>
                </a:solidFill>
                <a:ln>
                  <a:solidFill>
                    <a:srgbClr val="222D47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867"/>
                </a:p>
              </p:txBody>
            </p:sp>
          </p:grpSp>
          <p:sp>
            <p:nvSpPr>
              <p:cNvPr id="38" name="Rectangle 3"/>
              <p:cNvSpPr txBox="1">
                <a:spLocks noChangeArrowheads="1"/>
              </p:cNvSpPr>
              <p:nvPr/>
            </p:nvSpPr>
            <p:spPr bwMode="auto">
              <a:xfrm>
                <a:off x="1736338" y="3303847"/>
                <a:ext cx="1202348" cy="369476"/>
              </a:xfrm>
              <a:prstGeom prst="rect">
                <a:avLst/>
              </a:prstGeom>
            </p:spPr>
            <p:txBody>
              <a:bodyPr wrap="square" lIns="0" tIns="0" rIns="0" bIns="0" anchor="ctr">
                <a:sp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>
                <a:lvl1pPr marL="342900" indent="-342900" eaLnBrk="0" hangingPunct="0">
                  <a:spcBef>
                    <a:spcPct val="20000"/>
                  </a:spcBef>
                  <a:buFont typeface="Arial" panose="020B0604020202020204" pitchFamily="34" charset="0"/>
                  <a:buNone/>
                  <a:defRPr lang="en-US" altLang="ko-KR" sz="2000" dirty="0" smtClean="0">
                    <a:latin typeface="Microsoft Sans Serif" panose="020B0604020202020204" pitchFamily="34" charset="0"/>
                    <a:ea typeface="+mj-ea"/>
                    <a:cs typeface="Microsoft Sans Serif" panose="020B0604020202020204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latin typeface="+mn-lt"/>
                    <a:ea typeface="+mn-ea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latin typeface="+mn-lt"/>
                    <a:ea typeface="+mn-ea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latin typeface="+mn-lt"/>
                    <a:ea typeface="+mn-ea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latin typeface="+mn-lt"/>
                    <a:ea typeface="+mn-ea"/>
                  </a:defRPr>
                </a:lvl5pPr>
                <a:lvl6pPr marL="25146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6pPr>
                <a:lvl7pPr marL="29718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7pPr>
                <a:lvl8pPr marL="3429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8pPr>
                <a:lvl9pPr marL="38862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9pPr>
              </a:lstStyle>
              <a:p>
                <a:pPr marL="0" indent="0">
                  <a:defRPr/>
                </a:pPr>
                <a:r>
                  <a:rPr lang="en-US" sz="1067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Catch the feel of design in contemporary colors and styles.</a:t>
                </a:r>
              </a:p>
            </p:txBody>
          </p:sp>
          <p:sp>
            <p:nvSpPr>
              <p:cNvPr id="39" name="Rectangle 3"/>
              <p:cNvSpPr txBox="1">
                <a:spLocks noChangeArrowheads="1"/>
              </p:cNvSpPr>
              <p:nvPr/>
            </p:nvSpPr>
            <p:spPr bwMode="auto">
              <a:xfrm>
                <a:off x="1736338" y="3095909"/>
                <a:ext cx="1202170" cy="161583"/>
              </a:xfrm>
              <a:prstGeom prst="rect">
                <a:avLst/>
              </a:prstGeom>
            </p:spPr>
            <p:txBody>
              <a:bodyPr wrap="square" lIns="0" tIns="0" rIns="0" bIns="0" anchor="ctr">
                <a:sp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>
                <a:lvl1pPr marL="342900" indent="-342900" eaLnBrk="0" hangingPunct="0">
                  <a:spcBef>
                    <a:spcPct val="20000"/>
                  </a:spcBef>
                  <a:buFont typeface="Arial" panose="020B0604020202020204" pitchFamily="34" charset="0"/>
                  <a:buNone/>
                  <a:defRPr lang="en-US" altLang="ko-KR" sz="2000" dirty="0" smtClean="0">
                    <a:latin typeface="Microsoft Sans Serif" panose="020B0604020202020204" pitchFamily="34" charset="0"/>
                    <a:ea typeface="+mj-ea"/>
                    <a:cs typeface="Microsoft Sans Serif" panose="020B0604020202020204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latin typeface="+mn-lt"/>
                    <a:ea typeface="+mn-ea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latin typeface="+mn-lt"/>
                    <a:ea typeface="+mn-ea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latin typeface="+mn-lt"/>
                    <a:ea typeface="+mn-ea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latin typeface="+mn-lt"/>
                    <a:ea typeface="+mn-ea"/>
                  </a:defRPr>
                </a:lvl5pPr>
                <a:lvl6pPr marL="25146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6pPr>
                <a:lvl7pPr marL="29718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7pPr>
                <a:lvl8pPr marL="3429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8pPr>
                <a:lvl9pPr marL="38862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9pPr>
              </a:lstStyle>
              <a:p>
                <a:pPr marL="0" indent="0">
                  <a:defRPr/>
                </a:pPr>
                <a:r>
                  <a:rPr lang="en-US" sz="1400" b="1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STYLISH DESIGN</a:t>
                </a:r>
              </a:p>
            </p:txBody>
          </p:sp>
          <p:sp>
            <p:nvSpPr>
              <p:cNvPr id="40" name="Rectangle 3"/>
              <p:cNvSpPr txBox="1">
                <a:spLocks noChangeArrowheads="1"/>
              </p:cNvSpPr>
              <p:nvPr/>
            </p:nvSpPr>
            <p:spPr bwMode="auto">
              <a:xfrm>
                <a:off x="1736338" y="4131457"/>
                <a:ext cx="1202170" cy="323165"/>
              </a:xfrm>
              <a:prstGeom prst="rect">
                <a:avLst/>
              </a:prstGeom>
            </p:spPr>
            <p:txBody>
              <a:bodyPr wrap="square" lIns="0" tIns="0" rIns="0" bIns="0" anchor="ctr">
                <a:sp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>
                <a:lvl1pPr marL="342900" indent="-342900" eaLnBrk="0" hangingPunct="0">
                  <a:spcBef>
                    <a:spcPct val="20000"/>
                  </a:spcBef>
                  <a:buFont typeface="Arial" panose="020B0604020202020204" pitchFamily="34" charset="0"/>
                  <a:buNone/>
                  <a:defRPr lang="en-US" altLang="ko-KR" sz="2000" dirty="0" smtClean="0">
                    <a:latin typeface="Microsoft Sans Serif" panose="020B0604020202020204" pitchFamily="34" charset="0"/>
                    <a:ea typeface="+mj-ea"/>
                    <a:cs typeface="Microsoft Sans Serif" panose="020B0604020202020204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latin typeface="+mn-lt"/>
                    <a:ea typeface="+mn-ea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latin typeface="+mn-lt"/>
                    <a:ea typeface="+mn-ea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latin typeface="+mn-lt"/>
                    <a:ea typeface="+mn-ea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latin typeface="+mn-lt"/>
                    <a:ea typeface="+mn-ea"/>
                  </a:defRPr>
                </a:lvl5pPr>
                <a:lvl6pPr marL="25146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6pPr>
                <a:lvl7pPr marL="29718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7pPr>
                <a:lvl8pPr marL="3429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8pPr>
                <a:lvl9pPr marL="38862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9pPr>
              </a:lstStyle>
              <a:p>
                <a:pPr marL="0" indent="0">
                  <a:defRPr/>
                </a:pPr>
                <a:r>
                  <a:rPr lang="en-US" sz="1400" b="1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CONTEMPORARY COLORS</a:t>
                </a:r>
              </a:p>
            </p:txBody>
          </p:sp>
        </p:grpSp>
        <p:grpSp>
          <p:nvGrpSpPr>
            <p:cNvPr id="45" name="그룹 46"/>
            <p:cNvGrpSpPr/>
            <p:nvPr/>
          </p:nvGrpSpPr>
          <p:grpSpPr>
            <a:xfrm>
              <a:off x="8273872" y="3899788"/>
              <a:ext cx="2125187" cy="2206923"/>
              <a:chOff x="6009545" y="2924841"/>
              <a:chExt cx="1593890" cy="1655192"/>
            </a:xfrm>
          </p:grpSpPr>
          <p:grpSp>
            <p:nvGrpSpPr>
              <p:cNvPr id="46" name="그룹 24"/>
              <p:cNvGrpSpPr/>
              <p:nvPr/>
            </p:nvGrpSpPr>
            <p:grpSpPr>
              <a:xfrm>
                <a:off x="6009545" y="2924841"/>
                <a:ext cx="1593890" cy="1655192"/>
                <a:chOff x="1259632" y="2708920"/>
                <a:chExt cx="1872208" cy="1944216"/>
              </a:xfrm>
            </p:grpSpPr>
            <p:sp>
              <p:nvSpPr>
                <p:cNvPr id="50" name="한쪽 모서리가 잘린 사각형 25"/>
                <p:cNvSpPr/>
                <p:nvPr/>
              </p:nvSpPr>
              <p:spPr>
                <a:xfrm>
                  <a:off x="1259632" y="2708920"/>
                  <a:ext cx="1872208" cy="1944216"/>
                </a:xfrm>
                <a:prstGeom prst="snip1Rect">
                  <a:avLst>
                    <a:gd name="adj" fmla="val 7615"/>
                  </a:avLst>
                </a:prstGeom>
                <a:noFill/>
                <a:ln>
                  <a:solidFill>
                    <a:srgbClr val="222D47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867"/>
                </a:p>
              </p:txBody>
            </p:sp>
            <p:sp>
              <p:nvSpPr>
                <p:cNvPr id="51" name="직각 삼각형 26"/>
                <p:cNvSpPr/>
                <p:nvPr/>
              </p:nvSpPr>
              <p:spPr>
                <a:xfrm>
                  <a:off x="2987824" y="2708920"/>
                  <a:ext cx="144016" cy="144016"/>
                </a:xfrm>
                <a:prstGeom prst="rtTriangle">
                  <a:avLst/>
                </a:prstGeom>
                <a:solidFill>
                  <a:srgbClr val="222D47"/>
                </a:solidFill>
                <a:ln>
                  <a:solidFill>
                    <a:srgbClr val="222D47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867"/>
                </a:p>
              </p:txBody>
            </p:sp>
          </p:grpSp>
          <p:sp>
            <p:nvSpPr>
              <p:cNvPr id="47" name="Rectangle 3"/>
              <p:cNvSpPr txBox="1">
                <a:spLocks noChangeArrowheads="1"/>
              </p:cNvSpPr>
              <p:nvPr/>
            </p:nvSpPr>
            <p:spPr bwMode="auto">
              <a:xfrm>
                <a:off x="6205315" y="3324801"/>
                <a:ext cx="1257105" cy="615794"/>
              </a:xfrm>
              <a:prstGeom prst="rect">
                <a:avLst/>
              </a:prstGeom>
            </p:spPr>
            <p:txBody>
              <a:bodyPr wrap="square" lIns="0" tIns="0" rIns="0" bIns="0" anchor="ctr">
                <a:sp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>
                <a:lvl1pPr marL="342900" indent="-342900" eaLnBrk="0" hangingPunct="0">
                  <a:spcBef>
                    <a:spcPct val="20000"/>
                  </a:spcBef>
                  <a:buFont typeface="Arial" panose="020B0604020202020204" pitchFamily="34" charset="0"/>
                  <a:buNone/>
                  <a:defRPr lang="en-US" altLang="ko-KR" sz="2000" dirty="0" smtClean="0">
                    <a:latin typeface="Microsoft Sans Serif" panose="020B0604020202020204" pitchFamily="34" charset="0"/>
                    <a:ea typeface="+mj-ea"/>
                    <a:cs typeface="Microsoft Sans Serif" panose="020B0604020202020204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latin typeface="+mn-lt"/>
                    <a:ea typeface="+mn-ea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latin typeface="+mn-lt"/>
                    <a:ea typeface="+mn-ea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latin typeface="+mn-lt"/>
                    <a:ea typeface="+mn-ea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latin typeface="+mn-lt"/>
                    <a:ea typeface="+mn-ea"/>
                  </a:defRPr>
                </a:lvl5pPr>
                <a:lvl6pPr marL="25146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6pPr>
                <a:lvl7pPr marL="29718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7pPr>
                <a:lvl8pPr marL="3429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8pPr>
                <a:lvl9pPr marL="38862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9pPr>
              </a:lstStyle>
              <a:p>
                <a:pPr marL="0" indent="0">
                  <a:spcBef>
                    <a:spcPts val="0"/>
                  </a:spcBef>
                  <a:defRPr/>
                </a:pPr>
                <a:r>
                  <a:rPr lang="en-US" sz="1067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We create powerpoint templates based </a:t>
                </a:r>
              </a:p>
              <a:p>
                <a:pPr marL="0" indent="0">
                  <a:spcBef>
                    <a:spcPts val="0"/>
                  </a:spcBef>
                  <a:defRPr/>
                </a:pPr>
                <a:r>
                  <a:rPr lang="en-US" sz="1067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on new visual trend that’s fresh, relevant and always on the cutting edge. </a:t>
                </a:r>
              </a:p>
            </p:txBody>
          </p:sp>
          <p:sp>
            <p:nvSpPr>
              <p:cNvPr id="48" name="Rectangle 3"/>
              <p:cNvSpPr txBox="1">
                <a:spLocks noChangeArrowheads="1"/>
              </p:cNvSpPr>
              <p:nvPr/>
            </p:nvSpPr>
            <p:spPr bwMode="auto">
              <a:xfrm>
                <a:off x="6205315" y="3095909"/>
                <a:ext cx="1202170" cy="161583"/>
              </a:xfrm>
              <a:prstGeom prst="rect">
                <a:avLst/>
              </a:prstGeom>
            </p:spPr>
            <p:txBody>
              <a:bodyPr wrap="square" lIns="0" tIns="0" rIns="0" bIns="0" anchor="ctr">
                <a:sp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>
                <a:lvl1pPr marL="342900" indent="-342900" eaLnBrk="0" hangingPunct="0">
                  <a:spcBef>
                    <a:spcPct val="20000"/>
                  </a:spcBef>
                  <a:buFont typeface="Arial" panose="020B0604020202020204" pitchFamily="34" charset="0"/>
                  <a:buNone/>
                  <a:defRPr lang="en-US" altLang="ko-KR" sz="2000" dirty="0" smtClean="0">
                    <a:latin typeface="Microsoft Sans Serif" panose="020B0604020202020204" pitchFamily="34" charset="0"/>
                    <a:ea typeface="+mj-ea"/>
                    <a:cs typeface="Microsoft Sans Serif" panose="020B0604020202020204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latin typeface="+mn-lt"/>
                    <a:ea typeface="+mn-ea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latin typeface="+mn-lt"/>
                    <a:ea typeface="+mn-ea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latin typeface="+mn-lt"/>
                    <a:ea typeface="+mn-ea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latin typeface="+mn-lt"/>
                    <a:ea typeface="+mn-ea"/>
                  </a:defRPr>
                </a:lvl5pPr>
                <a:lvl6pPr marL="25146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6pPr>
                <a:lvl7pPr marL="29718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7pPr>
                <a:lvl8pPr marL="3429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8pPr>
                <a:lvl9pPr marL="38862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9pPr>
              </a:lstStyle>
              <a:p>
                <a:pPr marL="0" indent="0">
                  <a:defRPr/>
                </a:pPr>
                <a:r>
                  <a:rPr lang="en-US" sz="1400" b="1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STYLISH DESIGN</a:t>
                </a:r>
              </a:p>
            </p:txBody>
          </p:sp>
          <p:sp>
            <p:nvSpPr>
              <p:cNvPr id="49" name="Rectangle 3"/>
              <p:cNvSpPr txBox="1">
                <a:spLocks noChangeArrowheads="1"/>
              </p:cNvSpPr>
              <p:nvPr/>
            </p:nvSpPr>
            <p:spPr bwMode="auto">
              <a:xfrm>
                <a:off x="6205315" y="4031858"/>
                <a:ext cx="1202348" cy="369476"/>
              </a:xfrm>
              <a:prstGeom prst="rect">
                <a:avLst/>
              </a:prstGeom>
            </p:spPr>
            <p:txBody>
              <a:bodyPr wrap="square" lIns="0" tIns="0" rIns="0" bIns="0" anchor="ctr">
                <a:sp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>
                <a:lvl1pPr marL="342900" indent="-342900" eaLnBrk="0" hangingPunct="0">
                  <a:spcBef>
                    <a:spcPct val="20000"/>
                  </a:spcBef>
                  <a:buFont typeface="Arial" panose="020B0604020202020204" pitchFamily="34" charset="0"/>
                  <a:buNone/>
                  <a:defRPr lang="en-US" altLang="ko-KR" sz="2000" dirty="0" smtClean="0">
                    <a:latin typeface="Microsoft Sans Serif" panose="020B0604020202020204" pitchFamily="34" charset="0"/>
                    <a:ea typeface="+mj-ea"/>
                    <a:cs typeface="Microsoft Sans Serif" panose="020B0604020202020204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latin typeface="+mn-lt"/>
                    <a:ea typeface="+mn-ea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latin typeface="+mn-lt"/>
                    <a:ea typeface="+mn-ea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latin typeface="+mn-lt"/>
                    <a:ea typeface="+mn-ea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latin typeface="+mn-lt"/>
                    <a:ea typeface="+mn-ea"/>
                  </a:defRPr>
                </a:lvl5pPr>
                <a:lvl6pPr marL="25146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6pPr>
                <a:lvl7pPr marL="29718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7pPr>
                <a:lvl8pPr marL="3429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8pPr>
                <a:lvl9pPr marL="38862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9pPr>
              </a:lstStyle>
              <a:p>
                <a:pPr marL="0" indent="0">
                  <a:defRPr/>
                </a:pPr>
                <a:r>
                  <a:rPr lang="en-US" sz="1067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Catch the feel of design in contemporary colors and styles.</a:t>
                </a:r>
              </a:p>
            </p:txBody>
          </p:sp>
        </p:grpSp>
        <p:sp>
          <p:nvSpPr>
            <p:cNvPr id="52" name="Rectangle 3"/>
            <p:cNvSpPr txBox="1">
              <a:spLocks noChangeArrowheads="1"/>
            </p:cNvSpPr>
            <p:nvPr/>
          </p:nvSpPr>
          <p:spPr bwMode="auto">
            <a:xfrm>
              <a:off x="5544588" y="3252839"/>
              <a:ext cx="1102829" cy="164212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>
              <a:lvl1pPr marL="342900" indent="-342900" eaLnBrk="0" hangingPunct="0">
                <a:spcBef>
                  <a:spcPct val="20000"/>
                </a:spcBef>
                <a:buFont typeface="Arial" panose="020B0604020202020204" pitchFamily="34" charset="0"/>
                <a:buNone/>
                <a:defRPr lang="en-US" altLang="ko-KR" sz="2000" dirty="0" smtClean="0">
                  <a:latin typeface="Microsoft Sans Serif" panose="020B0604020202020204" pitchFamily="34" charset="0"/>
                  <a:ea typeface="+mj-ea"/>
                  <a:cs typeface="Microsoft Sans Serif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latin typeface="+mn-lt"/>
                  <a:ea typeface="+mn-ea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latin typeface="+mn-lt"/>
                  <a:ea typeface="+mn-ea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latin typeface="+mn-lt"/>
                  <a:ea typeface="+mn-ea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latin typeface="+mn-lt"/>
                  <a:ea typeface="+mn-ea"/>
                </a:defRPr>
              </a:lvl5pPr>
              <a:lvl6pPr marL="25146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6pPr>
              <a:lvl7pPr marL="29718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7pPr>
              <a:lvl8pPr marL="3429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8pPr>
              <a:lvl9pPr marL="38862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9pPr>
            </a:lstStyle>
            <a:p>
              <a:pPr marL="0" indent="0" algn="ctr">
                <a:defRPr/>
              </a:pPr>
              <a:r>
                <a:rPr lang="en-US" sz="1067" b="1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DESIGN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438011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2"/>
          <p:cNvGrpSpPr/>
          <p:nvPr/>
        </p:nvGrpSpPr>
        <p:grpSpPr>
          <a:xfrm flipV="1">
            <a:off x="0" y="6741885"/>
            <a:ext cx="12192000" cy="116115"/>
            <a:chOff x="1239791" y="3373704"/>
            <a:chExt cx="5327375" cy="56535"/>
          </a:xfrm>
        </p:grpSpPr>
        <p:sp>
          <p:nvSpPr>
            <p:cNvPr id="5" name="矩形 4"/>
            <p:cNvSpPr/>
            <p:nvPr/>
          </p:nvSpPr>
          <p:spPr>
            <a:xfrm>
              <a:off x="1239791" y="3373704"/>
              <a:ext cx="1068443" cy="56535"/>
            </a:xfrm>
            <a:prstGeom prst="rect">
              <a:avLst/>
            </a:prstGeom>
            <a:solidFill>
              <a:srgbClr val="D8D8D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2400" kern="0">
                <a:solidFill>
                  <a:prstClr val="white"/>
                </a:solidFill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5498723" y="3373704"/>
              <a:ext cx="1068443" cy="56535"/>
            </a:xfrm>
            <a:prstGeom prst="rect">
              <a:avLst/>
            </a:prstGeom>
            <a:solidFill>
              <a:srgbClr val="D8D8D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2400" kern="0">
                <a:solidFill>
                  <a:prstClr val="white"/>
                </a:solidFill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2305265" y="3373704"/>
              <a:ext cx="1068443" cy="56535"/>
            </a:xfrm>
            <a:prstGeom prst="rect">
              <a:avLst/>
            </a:prstGeom>
            <a:solidFill>
              <a:srgbClr val="222C4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2400" kern="0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4433247" y="3373704"/>
              <a:ext cx="1068443" cy="56535"/>
            </a:xfrm>
            <a:prstGeom prst="rect">
              <a:avLst/>
            </a:prstGeom>
            <a:solidFill>
              <a:srgbClr val="222C4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2400" kern="0">
                <a:solidFill>
                  <a:prstClr val="white"/>
                </a:solidFill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3370741" y="3373704"/>
              <a:ext cx="1068443" cy="56535"/>
            </a:xfrm>
            <a:prstGeom prst="rect">
              <a:avLst/>
            </a:prstGeom>
            <a:solidFill>
              <a:srgbClr val="D8D8D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2400" kern="0">
                <a:solidFill>
                  <a:prstClr val="white"/>
                </a:solidFill>
              </a:endParaRPr>
            </a:p>
          </p:txBody>
        </p:sp>
      </p:grpSp>
      <p:grpSp>
        <p:nvGrpSpPr>
          <p:cNvPr id="75" name="组 74"/>
          <p:cNvGrpSpPr/>
          <p:nvPr/>
        </p:nvGrpSpPr>
        <p:grpSpPr>
          <a:xfrm>
            <a:off x="592474" y="1780681"/>
            <a:ext cx="11013843" cy="4342532"/>
            <a:chOff x="638314" y="1346729"/>
            <a:chExt cx="11013843" cy="4342532"/>
          </a:xfrm>
        </p:grpSpPr>
        <p:graphicFrame>
          <p:nvGraphicFramePr>
            <p:cNvPr id="10" name="图表 4"/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1457641510"/>
                </p:ext>
              </p:extLst>
            </p:nvPr>
          </p:nvGraphicFramePr>
          <p:xfrm>
            <a:off x="2970257" y="1520805"/>
            <a:ext cx="6251487" cy="4168456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11" name="椭圆 10"/>
            <p:cNvSpPr/>
            <p:nvPr/>
          </p:nvSpPr>
          <p:spPr>
            <a:xfrm>
              <a:off x="4028018" y="1511205"/>
              <a:ext cx="4161879" cy="4161879"/>
            </a:xfrm>
            <a:prstGeom prst="ellipse">
              <a:avLst/>
            </a:prstGeom>
            <a:noFill/>
            <a:ln w="22225">
              <a:solidFill>
                <a:srgbClr val="222C4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2" name="椭圆 11"/>
            <p:cNvSpPr/>
            <p:nvPr/>
          </p:nvSpPr>
          <p:spPr>
            <a:xfrm>
              <a:off x="4633371" y="2126227"/>
              <a:ext cx="2925256" cy="2925256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 cap="flat" cmpd="sng" algn="ctr">
              <a:gradFill>
                <a:gsLst>
                  <a:gs pos="89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lin ang="7200000" scaled="0"/>
              </a:gradFill>
              <a:prstDash val="solid"/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txBody>
            <a:bodyPr anchor="ctr"/>
            <a:lstStyle/>
            <a:p>
              <a:pPr algn="ctr" defTabSz="1219170">
                <a:defRPr/>
              </a:pPr>
              <a:endParaRPr lang="zh-CN" altLang="en-US" sz="2400" kern="0">
                <a:solidFill>
                  <a:srgbClr val="002060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8130777" y="1346729"/>
              <a:ext cx="573224" cy="573224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 cap="flat" cmpd="sng" algn="ctr">
              <a:gradFill>
                <a:gsLst>
                  <a:gs pos="89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lin ang="7200000" scaled="0"/>
              </a:gradFill>
              <a:prstDash val="solid"/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txBody>
            <a:bodyPr anchor="ctr"/>
            <a:lstStyle/>
            <a:p>
              <a:pPr algn="ctr" defTabSz="1219170">
                <a:defRPr/>
              </a:pPr>
              <a:endParaRPr lang="zh-CN" altLang="en-US" sz="2400" kern="0">
                <a:solidFill>
                  <a:srgbClr val="002060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8758012" y="1609856"/>
              <a:ext cx="2807141" cy="101547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50000"/>
                </a:lnSpc>
                <a:defRPr/>
              </a:pPr>
              <a:r>
                <a:rPr lang="en-US" altLang="zh-CN" sz="1333">
                  <a:solidFill>
                    <a:srgbClr val="222C46"/>
                  </a:solidFill>
                  <a:cs typeface="Arial" panose="020B0604020202020204" pitchFamily="34" charset="0"/>
                </a:rPr>
                <a:t>Lorem ipsum dolor sit amet, consectetuer adipiscing elit. Aenean commodo ligula eget dolor. </a:t>
              </a:r>
              <a:endParaRPr lang="zh-CN" altLang="en-US" sz="1333">
                <a:solidFill>
                  <a:srgbClr val="222C46"/>
                </a:solidFill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8739951" y="1348409"/>
              <a:ext cx="1757854" cy="37965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a-DK" altLang="zh-CN" sz="1867" b="1">
                  <a:solidFill>
                    <a:srgbClr val="222C4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Lorem ipsum</a:t>
              </a:r>
              <a:endParaRPr lang="zh-CN" altLang="en-US" sz="1867" b="1">
                <a:solidFill>
                  <a:srgbClr val="222C4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8845016" y="4626643"/>
              <a:ext cx="2807141" cy="101547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50000"/>
                </a:lnSpc>
                <a:defRPr/>
              </a:pPr>
              <a:r>
                <a:rPr lang="en-US" altLang="zh-CN" sz="1333">
                  <a:solidFill>
                    <a:srgbClr val="222C46"/>
                  </a:solidFill>
                  <a:cs typeface="Arial" panose="020B0604020202020204" pitchFamily="34" charset="0"/>
                </a:rPr>
                <a:t>Lorem ipsum dolor sit amet, consectetuer adipiscing elit. Aenean commodo ligula eget dolor. </a:t>
              </a:r>
              <a:endParaRPr lang="zh-CN" altLang="en-US" sz="1333">
                <a:solidFill>
                  <a:srgbClr val="222C46"/>
                </a:solidFill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8826955" y="4365196"/>
              <a:ext cx="1757854" cy="37965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a-DK" altLang="zh-CN" sz="1867" b="1">
                  <a:solidFill>
                    <a:srgbClr val="222C4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Lorem ipsum</a:t>
              </a:r>
              <a:endParaRPr lang="zh-CN" altLang="en-US" sz="1867" b="1">
                <a:solidFill>
                  <a:srgbClr val="222C4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3477789" y="1346729"/>
              <a:ext cx="573224" cy="573224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 cap="flat" cmpd="sng" algn="ctr">
              <a:gradFill>
                <a:gsLst>
                  <a:gs pos="89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lin ang="7200000" scaled="0"/>
              </a:gradFill>
              <a:prstDash val="solid"/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txBody>
            <a:bodyPr anchor="ctr"/>
            <a:lstStyle/>
            <a:p>
              <a:pPr algn="r" defTabSz="1219170">
                <a:defRPr/>
              </a:pPr>
              <a:endParaRPr lang="zh-CN" altLang="en-US" sz="2400" kern="0">
                <a:solidFill>
                  <a:srgbClr val="002060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638314" y="1609856"/>
              <a:ext cx="2807141" cy="101547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r">
                <a:lnSpc>
                  <a:spcPct val="150000"/>
                </a:lnSpc>
                <a:defRPr/>
              </a:pPr>
              <a:r>
                <a:rPr lang="en-US" altLang="zh-CN" sz="1333">
                  <a:solidFill>
                    <a:srgbClr val="222C46"/>
                  </a:solidFill>
                  <a:cs typeface="Arial" panose="020B0604020202020204" pitchFamily="34" charset="0"/>
                </a:rPr>
                <a:t>Lorem ipsum dolor sit amet, consectetuer adipiscing elit. Aenean commodo ligula eget dolor. </a:t>
              </a:r>
              <a:endParaRPr lang="zh-CN" altLang="en-US" sz="1333">
                <a:solidFill>
                  <a:srgbClr val="222C46"/>
                </a:solidFill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1687601" y="1348409"/>
              <a:ext cx="1757854" cy="37965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da-DK" altLang="zh-CN" sz="1867" b="1">
                  <a:solidFill>
                    <a:srgbClr val="222C4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Lorem ipsum</a:t>
              </a:r>
              <a:endParaRPr lang="zh-CN" altLang="en-US" sz="1867" b="1">
                <a:solidFill>
                  <a:srgbClr val="222C4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638314" y="4626643"/>
              <a:ext cx="2807141" cy="101547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r">
                <a:lnSpc>
                  <a:spcPct val="150000"/>
                </a:lnSpc>
                <a:defRPr/>
              </a:pPr>
              <a:r>
                <a:rPr lang="en-US" altLang="zh-CN" sz="1333">
                  <a:solidFill>
                    <a:srgbClr val="222C46"/>
                  </a:solidFill>
                  <a:cs typeface="Arial" panose="020B0604020202020204" pitchFamily="34" charset="0"/>
                </a:rPr>
                <a:t>Lorem ipsum dolor sit amet, consectetuer adipiscing elit. Aenean commodo ligula eget dolor. </a:t>
              </a:r>
              <a:endParaRPr lang="zh-CN" altLang="en-US" sz="1333">
                <a:solidFill>
                  <a:srgbClr val="222C46"/>
                </a:solidFill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1687601" y="4365196"/>
              <a:ext cx="1757854" cy="37965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da-DK" altLang="zh-CN" sz="1867" b="1">
                  <a:solidFill>
                    <a:srgbClr val="222C4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Lorem ipsum</a:t>
              </a:r>
              <a:endParaRPr lang="zh-CN" altLang="en-US" sz="1867" b="1">
                <a:solidFill>
                  <a:srgbClr val="222C4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>
              <a:off x="3477789" y="4346755"/>
              <a:ext cx="573224" cy="573224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 cap="flat" cmpd="sng" algn="ctr">
              <a:gradFill>
                <a:gsLst>
                  <a:gs pos="89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lin ang="7200000" scaled="0"/>
              </a:gradFill>
              <a:prstDash val="solid"/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txBody>
            <a:bodyPr anchor="ctr"/>
            <a:lstStyle/>
            <a:p>
              <a:pPr algn="r" defTabSz="1219170">
                <a:defRPr/>
              </a:pPr>
              <a:endParaRPr lang="zh-CN" altLang="en-US" sz="2400" kern="0">
                <a:solidFill>
                  <a:srgbClr val="002060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grpSp>
          <p:nvGrpSpPr>
            <p:cNvPr id="24" name="Group 44"/>
            <p:cNvGrpSpPr/>
            <p:nvPr/>
          </p:nvGrpSpPr>
          <p:grpSpPr>
            <a:xfrm>
              <a:off x="8292507" y="1491588"/>
              <a:ext cx="249767" cy="285289"/>
              <a:chOff x="3789363" y="3787775"/>
              <a:chExt cx="357188" cy="407988"/>
            </a:xfrm>
            <a:solidFill>
              <a:srgbClr val="222C46"/>
            </a:solidFill>
          </p:grpSpPr>
          <p:sp>
            <p:nvSpPr>
              <p:cNvPr id="25" name="Freeform 40"/>
              <p:cNvSpPr>
                <a:spLocks noEditPoints="1"/>
              </p:cNvSpPr>
              <p:nvPr/>
            </p:nvSpPr>
            <p:spPr bwMode="auto">
              <a:xfrm>
                <a:off x="3789363" y="3787775"/>
                <a:ext cx="357188" cy="407988"/>
              </a:xfrm>
              <a:custGeom>
                <a:avLst/>
                <a:gdLst>
                  <a:gd name="T0" fmla="*/ 403 w 464"/>
                  <a:gd name="T1" fmla="*/ 0 h 532"/>
                  <a:gd name="T2" fmla="*/ 61 w 464"/>
                  <a:gd name="T3" fmla="*/ 0 h 532"/>
                  <a:gd name="T4" fmla="*/ 0 w 464"/>
                  <a:gd name="T5" fmla="*/ 62 h 532"/>
                  <a:gd name="T6" fmla="*/ 0 w 464"/>
                  <a:gd name="T7" fmla="*/ 470 h 532"/>
                  <a:gd name="T8" fmla="*/ 61 w 464"/>
                  <a:gd name="T9" fmla="*/ 532 h 532"/>
                  <a:gd name="T10" fmla="*/ 403 w 464"/>
                  <a:gd name="T11" fmla="*/ 532 h 532"/>
                  <a:gd name="T12" fmla="*/ 464 w 464"/>
                  <a:gd name="T13" fmla="*/ 470 h 532"/>
                  <a:gd name="T14" fmla="*/ 464 w 464"/>
                  <a:gd name="T15" fmla="*/ 62 h 532"/>
                  <a:gd name="T16" fmla="*/ 403 w 464"/>
                  <a:gd name="T17" fmla="*/ 0 h 532"/>
                  <a:gd name="T18" fmla="*/ 430 w 464"/>
                  <a:gd name="T19" fmla="*/ 470 h 532"/>
                  <a:gd name="T20" fmla="*/ 403 w 464"/>
                  <a:gd name="T21" fmla="*/ 498 h 532"/>
                  <a:gd name="T22" fmla="*/ 61 w 464"/>
                  <a:gd name="T23" fmla="*/ 498 h 532"/>
                  <a:gd name="T24" fmla="*/ 34 w 464"/>
                  <a:gd name="T25" fmla="*/ 470 h 532"/>
                  <a:gd name="T26" fmla="*/ 34 w 464"/>
                  <a:gd name="T27" fmla="*/ 62 h 532"/>
                  <a:gd name="T28" fmla="*/ 61 w 464"/>
                  <a:gd name="T29" fmla="*/ 34 h 532"/>
                  <a:gd name="T30" fmla="*/ 403 w 464"/>
                  <a:gd name="T31" fmla="*/ 34 h 532"/>
                  <a:gd name="T32" fmla="*/ 430 w 464"/>
                  <a:gd name="T33" fmla="*/ 62 h 532"/>
                  <a:gd name="T34" fmla="*/ 430 w 464"/>
                  <a:gd name="T35" fmla="*/ 470 h 5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64" h="532">
                    <a:moveTo>
                      <a:pt x="403" y="0"/>
                    </a:moveTo>
                    <a:cubicBezTo>
                      <a:pt x="61" y="0"/>
                      <a:pt x="61" y="0"/>
                      <a:pt x="61" y="0"/>
                    </a:cubicBezTo>
                    <a:cubicBezTo>
                      <a:pt x="27" y="1"/>
                      <a:pt x="0" y="28"/>
                      <a:pt x="0" y="62"/>
                    </a:cubicBezTo>
                    <a:cubicBezTo>
                      <a:pt x="0" y="470"/>
                      <a:pt x="0" y="470"/>
                      <a:pt x="0" y="470"/>
                    </a:cubicBezTo>
                    <a:cubicBezTo>
                      <a:pt x="0" y="504"/>
                      <a:pt x="27" y="531"/>
                      <a:pt x="61" y="532"/>
                    </a:cubicBezTo>
                    <a:cubicBezTo>
                      <a:pt x="403" y="532"/>
                      <a:pt x="403" y="532"/>
                      <a:pt x="403" y="532"/>
                    </a:cubicBezTo>
                    <a:cubicBezTo>
                      <a:pt x="437" y="531"/>
                      <a:pt x="464" y="504"/>
                      <a:pt x="464" y="470"/>
                    </a:cubicBezTo>
                    <a:cubicBezTo>
                      <a:pt x="464" y="62"/>
                      <a:pt x="464" y="62"/>
                      <a:pt x="464" y="62"/>
                    </a:cubicBezTo>
                    <a:cubicBezTo>
                      <a:pt x="464" y="28"/>
                      <a:pt x="437" y="1"/>
                      <a:pt x="403" y="0"/>
                    </a:cubicBezTo>
                    <a:close/>
                    <a:moveTo>
                      <a:pt x="430" y="470"/>
                    </a:moveTo>
                    <a:cubicBezTo>
                      <a:pt x="430" y="485"/>
                      <a:pt x="418" y="497"/>
                      <a:pt x="403" y="498"/>
                    </a:cubicBezTo>
                    <a:cubicBezTo>
                      <a:pt x="61" y="498"/>
                      <a:pt x="61" y="498"/>
                      <a:pt x="61" y="498"/>
                    </a:cubicBezTo>
                    <a:cubicBezTo>
                      <a:pt x="46" y="497"/>
                      <a:pt x="34" y="485"/>
                      <a:pt x="34" y="470"/>
                    </a:cubicBezTo>
                    <a:cubicBezTo>
                      <a:pt x="34" y="62"/>
                      <a:pt x="34" y="62"/>
                      <a:pt x="34" y="62"/>
                    </a:cubicBezTo>
                    <a:cubicBezTo>
                      <a:pt x="34" y="47"/>
                      <a:pt x="46" y="35"/>
                      <a:pt x="61" y="34"/>
                    </a:cubicBezTo>
                    <a:cubicBezTo>
                      <a:pt x="403" y="34"/>
                      <a:pt x="403" y="34"/>
                      <a:pt x="403" y="34"/>
                    </a:cubicBezTo>
                    <a:cubicBezTo>
                      <a:pt x="418" y="35"/>
                      <a:pt x="430" y="47"/>
                      <a:pt x="430" y="62"/>
                    </a:cubicBezTo>
                    <a:lnTo>
                      <a:pt x="430" y="47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defTabSz="1219170">
                  <a:defRPr/>
                </a:pPr>
                <a:endParaRPr lang="en-AU" sz="2400" kern="0">
                  <a:solidFill>
                    <a:srgbClr val="000000"/>
                  </a:solidFill>
                  <a:latin typeface="微软雅黑"/>
                  <a:ea typeface="Microsoft YaHei UI"/>
                </a:endParaRPr>
              </a:p>
            </p:txBody>
          </p:sp>
          <p:sp>
            <p:nvSpPr>
              <p:cNvPr id="26" name="Freeform 41"/>
              <p:cNvSpPr>
                <a:spLocks/>
              </p:cNvSpPr>
              <p:nvPr/>
            </p:nvSpPr>
            <p:spPr bwMode="auto">
              <a:xfrm>
                <a:off x="3916363" y="3997325"/>
                <a:ext cx="42863" cy="44450"/>
              </a:xfrm>
              <a:custGeom>
                <a:avLst/>
                <a:gdLst>
                  <a:gd name="T0" fmla="*/ 57 w 57"/>
                  <a:gd name="T1" fmla="*/ 12 h 57"/>
                  <a:gd name="T2" fmla="*/ 57 w 57"/>
                  <a:gd name="T3" fmla="*/ 44 h 57"/>
                  <a:gd name="T4" fmla="*/ 44 w 57"/>
                  <a:gd name="T5" fmla="*/ 57 h 57"/>
                  <a:gd name="T6" fmla="*/ 13 w 57"/>
                  <a:gd name="T7" fmla="*/ 57 h 57"/>
                  <a:gd name="T8" fmla="*/ 0 w 57"/>
                  <a:gd name="T9" fmla="*/ 44 h 57"/>
                  <a:gd name="T10" fmla="*/ 0 w 57"/>
                  <a:gd name="T11" fmla="*/ 12 h 57"/>
                  <a:gd name="T12" fmla="*/ 13 w 57"/>
                  <a:gd name="T13" fmla="*/ 0 h 57"/>
                  <a:gd name="T14" fmla="*/ 44 w 57"/>
                  <a:gd name="T15" fmla="*/ 0 h 57"/>
                  <a:gd name="T16" fmla="*/ 57 w 57"/>
                  <a:gd name="T17" fmla="*/ 12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" h="57">
                    <a:moveTo>
                      <a:pt x="57" y="12"/>
                    </a:moveTo>
                    <a:cubicBezTo>
                      <a:pt x="57" y="44"/>
                      <a:pt x="57" y="44"/>
                      <a:pt x="57" y="44"/>
                    </a:cubicBezTo>
                    <a:cubicBezTo>
                      <a:pt x="57" y="51"/>
                      <a:pt x="51" y="57"/>
                      <a:pt x="44" y="57"/>
                    </a:cubicBezTo>
                    <a:cubicBezTo>
                      <a:pt x="13" y="57"/>
                      <a:pt x="13" y="57"/>
                      <a:pt x="13" y="57"/>
                    </a:cubicBezTo>
                    <a:cubicBezTo>
                      <a:pt x="6" y="57"/>
                      <a:pt x="0" y="51"/>
                      <a:pt x="0" y="44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5"/>
                      <a:pt x="6" y="0"/>
                      <a:pt x="13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51" y="0"/>
                      <a:pt x="57" y="5"/>
                      <a:pt x="57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defTabSz="1219170">
                  <a:defRPr/>
                </a:pPr>
                <a:endParaRPr lang="en-AU" sz="2400" kern="0">
                  <a:solidFill>
                    <a:srgbClr val="000000"/>
                  </a:solidFill>
                  <a:latin typeface="微软雅黑"/>
                  <a:ea typeface="Microsoft YaHei UI"/>
                </a:endParaRPr>
              </a:p>
            </p:txBody>
          </p:sp>
          <p:sp>
            <p:nvSpPr>
              <p:cNvPr id="27" name="Freeform 42"/>
              <p:cNvSpPr>
                <a:spLocks/>
              </p:cNvSpPr>
              <p:nvPr/>
            </p:nvSpPr>
            <p:spPr bwMode="auto">
              <a:xfrm>
                <a:off x="3976688" y="4100513"/>
                <a:ext cx="42863" cy="44450"/>
              </a:xfrm>
              <a:custGeom>
                <a:avLst/>
                <a:gdLst>
                  <a:gd name="T0" fmla="*/ 57 w 57"/>
                  <a:gd name="T1" fmla="*/ 12 h 57"/>
                  <a:gd name="T2" fmla="*/ 57 w 57"/>
                  <a:gd name="T3" fmla="*/ 44 h 57"/>
                  <a:gd name="T4" fmla="*/ 44 w 57"/>
                  <a:gd name="T5" fmla="*/ 57 h 57"/>
                  <a:gd name="T6" fmla="*/ 13 w 57"/>
                  <a:gd name="T7" fmla="*/ 57 h 57"/>
                  <a:gd name="T8" fmla="*/ 0 w 57"/>
                  <a:gd name="T9" fmla="*/ 44 h 57"/>
                  <a:gd name="T10" fmla="*/ 0 w 57"/>
                  <a:gd name="T11" fmla="*/ 12 h 57"/>
                  <a:gd name="T12" fmla="*/ 13 w 57"/>
                  <a:gd name="T13" fmla="*/ 0 h 57"/>
                  <a:gd name="T14" fmla="*/ 44 w 57"/>
                  <a:gd name="T15" fmla="*/ 0 h 57"/>
                  <a:gd name="T16" fmla="*/ 57 w 57"/>
                  <a:gd name="T17" fmla="*/ 12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" h="57">
                    <a:moveTo>
                      <a:pt x="57" y="12"/>
                    </a:moveTo>
                    <a:cubicBezTo>
                      <a:pt x="57" y="44"/>
                      <a:pt x="57" y="44"/>
                      <a:pt x="57" y="44"/>
                    </a:cubicBezTo>
                    <a:cubicBezTo>
                      <a:pt x="57" y="51"/>
                      <a:pt x="51" y="57"/>
                      <a:pt x="44" y="57"/>
                    </a:cubicBezTo>
                    <a:cubicBezTo>
                      <a:pt x="13" y="57"/>
                      <a:pt x="13" y="57"/>
                      <a:pt x="13" y="57"/>
                    </a:cubicBezTo>
                    <a:cubicBezTo>
                      <a:pt x="6" y="57"/>
                      <a:pt x="0" y="51"/>
                      <a:pt x="0" y="44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5"/>
                      <a:pt x="6" y="0"/>
                      <a:pt x="13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51" y="0"/>
                      <a:pt x="57" y="5"/>
                      <a:pt x="57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defTabSz="1219170">
                  <a:defRPr/>
                </a:pPr>
                <a:endParaRPr lang="en-AU" sz="2400" kern="0">
                  <a:solidFill>
                    <a:srgbClr val="000000"/>
                  </a:solidFill>
                  <a:latin typeface="微软雅黑"/>
                  <a:ea typeface="Microsoft YaHei UI"/>
                </a:endParaRPr>
              </a:p>
            </p:txBody>
          </p:sp>
          <p:sp>
            <p:nvSpPr>
              <p:cNvPr id="28" name="Freeform 43"/>
              <p:cNvSpPr>
                <a:spLocks/>
              </p:cNvSpPr>
              <p:nvPr/>
            </p:nvSpPr>
            <p:spPr bwMode="auto">
              <a:xfrm>
                <a:off x="3916363" y="3946525"/>
                <a:ext cx="42863" cy="42863"/>
              </a:xfrm>
              <a:custGeom>
                <a:avLst/>
                <a:gdLst>
                  <a:gd name="T0" fmla="*/ 57 w 57"/>
                  <a:gd name="T1" fmla="*/ 12 h 57"/>
                  <a:gd name="T2" fmla="*/ 57 w 57"/>
                  <a:gd name="T3" fmla="*/ 44 h 57"/>
                  <a:gd name="T4" fmla="*/ 44 w 57"/>
                  <a:gd name="T5" fmla="*/ 57 h 57"/>
                  <a:gd name="T6" fmla="*/ 13 w 57"/>
                  <a:gd name="T7" fmla="*/ 57 h 57"/>
                  <a:gd name="T8" fmla="*/ 0 w 57"/>
                  <a:gd name="T9" fmla="*/ 44 h 57"/>
                  <a:gd name="T10" fmla="*/ 0 w 57"/>
                  <a:gd name="T11" fmla="*/ 12 h 57"/>
                  <a:gd name="T12" fmla="*/ 13 w 57"/>
                  <a:gd name="T13" fmla="*/ 0 h 57"/>
                  <a:gd name="T14" fmla="*/ 44 w 57"/>
                  <a:gd name="T15" fmla="*/ 0 h 57"/>
                  <a:gd name="T16" fmla="*/ 57 w 57"/>
                  <a:gd name="T17" fmla="*/ 12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" h="57">
                    <a:moveTo>
                      <a:pt x="57" y="12"/>
                    </a:moveTo>
                    <a:cubicBezTo>
                      <a:pt x="57" y="44"/>
                      <a:pt x="57" y="44"/>
                      <a:pt x="57" y="44"/>
                    </a:cubicBezTo>
                    <a:cubicBezTo>
                      <a:pt x="57" y="51"/>
                      <a:pt x="51" y="57"/>
                      <a:pt x="44" y="57"/>
                    </a:cubicBezTo>
                    <a:cubicBezTo>
                      <a:pt x="13" y="57"/>
                      <a:pt x="13" y="57"/>
                      <a:pt x="13" y="57"/>
                    </a:cubicBezTo>
                    <a:cubicBezTo>
                      <a:pt x="6" y="57"/>
                      <a:pt x="0" y="51"/>
                      <a:pt x="0" y="44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5"/>
                      <a:pt x="6" y="0"/>
                      <a:pt x="13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51" y="0"/>
                      <a:pt x="57" y="5"/>
                      <a:pt x="57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defTabSz="1219170">
                  <a:defRPr/>
                </a:pPr>
                <a:endParaRPr lang="en-AU" sz="2400" kern="0">
                  <a:solidFill>
                    <a:srgbClr val="000000"/>
                  </a:solidFill>
                  <a:latin typeface="微软雅黑"/>
                  <a:ea typeface="Microsoft YaHei UI"/>
                </a:endParaRPr>
              </a:p>
            </p:txBody>
          </p:sp>
          <p:sp>
            <p:nvSpPr>
              <p:cNvPr id="29" name="Freeform 44"/>
              <p:cNvSpPr>
                <a:spLocks/>
              </p:cNvSpPr>
              <p:nvPr/>
            </p:nvSpPr>
            <p:spPr bwMode="auto">
              <a:xfrm>
                <a:off x="3916363" y="4100513"/>
                <a:ext cx="42863" cy="44450"/>
              </a:xfrm>
              <a:custGeom>
                <a:avLst/>
                <a:gdLst>
                  <a:gd name="T0" fmla="*/ 57 w 57"/>
                  <a:gd name="T1" fmla="*/ 12 h 57"/>
                  <a:gd name="T2" fmla="*/ 57 w 57"/>
                  <a:gd name="T3" fmla="*/ 44 h 57"/>
                  <a:gd name="T4" fmla="*/ 44 w 57"/>
                  <a:gd name="T5" fmla="*/ 57 h 57"/>
                  <a:gd name="T6" fmla="*/ 13 w 57"/>
                  <a:gd name="T7" fmla="*/ 57 h 57"/>
                  <a:gd name="T8" fmla="*/ 0 w 57"/>
                  <a:gd name="T9" fmla="*/ 44 h 57"/>
                  <a:gd name="T10" fmla="*/ 0 w 57"/>
                  <a:gd name="T11" fmla="*/ 12 h 57"/>
                  <a:gd name="T12" fmla="*/ 13 w 57"/>
                  <a:gd name="T13" fmla="*/ 0 h 57"/>
                  <a:gd name="T14" fmla="*/ 44 w 57"/>
                  <a:gd name="T15" fmla="*/ 0 h 57"/>
                  <a:gd name="T16" fmla="*/ 57 w 57"/>
                  <a:gd name="T17" fmla="*/ 12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" h="57">
                    <a:moveTo>
                      <a:pt x="57" y="12"/>
                    </a:moveTo>
                    <a:cubicBezTo>
                      <a:pt x="57" y="44"/>
                      <a:pt x="57" y="44"/>
                      <a:pt x="57" y="44"/>
                    </a:cubicBezTo>
                    <a:cubicBezTo>
                      <a:pt x="57" y="51"/>
                      <a:pt x="51" y="57"/>
                      <a:pt x="44" y="57"/>
                    </a:cubicBezTo>
                    <a:cubicBezTo>
                      <a:pt x="13" y="57"/>
                      <a:pt x="13" y="57"/>
                      <a:pt x="13" y="57"/>
                    </a:cubicBezTo>
                    <a:cubicBezTo>
                      <a:pt x="6" y="57"/>
                      <a:pt x="0" y="51"/>
                      <a:pt x="0" y="44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5"/>
                      <a:pt x="6" y="0"/>
                      <a:pt x="13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51" y="0"/>
                      <a:pt x="57" y="5"/>
                      <a:pt x="57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defTabSz="1219170">
                  <a:defRPr/>
                </a:pPr>
                <a:endParaRPr lang="en-AU" sz="2400" kern="0">
                  <a:solidFill>
                    <a:srgbClr val="000000"/>
                  </a:solidFill>
                  <a:latin typeface="微软雅黑"/>
                  <a:ea typeface="Microsoft YaHei UI"/>
                </a:endParaRPr>
              </a:p>
            </p:txBody>
          </p:sp>
          <p:sp>
            <p:nvSpPr>
              <p:cNvPr id="30" name="Freeform 45"/>
              <p:cNvSpPr>
                <a:spLocks/>
              </p:cNvSpPr>
              <p:nvPr/>
            </p:nvSpPr>
            <p:spPr bwMode="auto">
              <a:xfrm>
                <a:off x="3916363" y="4049713"/>
                <a:ext cx="42863" cy="42863"/>
              </a:xfrm>
              <a:custGeom>
                <a:avLst/>
                <a:gdLst>
                  <a:gd name="T0" fmla="*/ 57 w 57"/>
                  <a:gd name="T1" fmla="*/ 12 h 57"/>
                  <a:gd name="T2" fmla="*/ 57 w 57"/>
                  <a:gd name="T3" fmla="*/ 44 h 57"/>
                  <a:gd name="T4" fmla="*/ 44 w 57"/>
                  <a:gd name="T5" fmla="*/ 57 h 57"/>
                  <a:gd name="T6" fmla="*/ 13 w 57"/>
                  <a:gd name="T7" fmla="*/ 57 h 57"/>
                  <a:gd name="T8" fmla="*/ 0 w 57"/>
                  <a:gd name="T9" fmla="*/ 44 h 57"/>
                  <a:gd name="T10" fmla="*/ 0 w 57"/>
                  <a:gd name="T11" fmla="*/ 12 h 57"/>
                  <a:gd name="T12" fmla="*/ 13 w 57"/>
                  <a:gd name="T13" fmla="*/ 0 h 57"/>
                  <a:gd name="T14" fmla="*/ 44 w 57"/>
                  <a:gd name="T15" fmla="*/ 0 h 57"/>
                  <a:gd name="T16" fmla="*/ 57 w 57"/>
                  <a:gd name="T17" fmla="*/ 12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" h="57">
                    <a:moveTo>
                      <a:pt x="57" y="12"/>
                    </a:moveTo>
                    <a:cubicBezTo>
                      <a:pt x="57" y="44"/>
                      <a:pt x="57" y="44"/>
                      <a:pt x="57" y="44"/>
                    </a:cubicBezTo>
                    <a:cubicBezTo>
                      <a:pt x="57" y="51"/>
                      <a:pt x="51" y="57"/>
                      <a:pt x="44" y="57"/>
                    </a:cubicBezTo>
                    <a:cubicBezTo>
                      <a:pt x="13" y="57"/>
                      <a:pt x="13" y="57"/>
                      <a:pt x="13" y="57"/>
                    </a:cubicBezTo>
                    <a:cubicBezTo>
                      <a:pt x="6" y="57"/>
                      <a:pt x="0" y="51"/>
                      <a:pt x="0" y="44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5"/>
                      <a:pt x="6" y="0"/>
                      <a:pt x="13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51" y="0"/>
                      <a:pt x="57" y="5"/>
                      <a:pt x="57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defTabSz="1219170">
                  <a:defRPr/>
                </a:pPr>
                <a:endParaRPr lang="en-AU" sz="2400" kern="0">
                  <a:solidFill>
                    <a:srgbClr val="000000"/>
                  </a:solidFill>
                  <a:latin typeface="微软雅黑"/>
                  <a:ea typeface="Microsoft YaHei UI"/>
                </a:endParaRPr>
              </a:p>
            </p:txBody>
          </p:sp>
          <p:sp>
            <p:nvSpPr>
              <p:cNvPr id="31" name="Freeform 46"/>
              <p:cNvSpPr>
                <a:spLocks/>
              </p:cNvSpPr>
              <p:nvPr/>
            </p:nvSpPr>
            <p:spPr bwMode="auto">
              <a:xfrm>
                <a:off x="3854450" y="4049713"/>
                <a:ext cx="44450" cy="42863"/>
              </a:xfrm>
              <a:custGeom>
                <a:avLst/>
                <a:gdLst>
                  <a:gd name="T0" fmla="*/ 57 w 57"/>
                  <a:gd name="T1" fmla="*/ 12 h 57"/>
                  <a:gd name="T2" fmla="*/ 57 w 57"/>
                  <a:gd name="T3" fmla="*/ 44 h 57"/>
                  <a:gd name="T4" fmla="*/ 44 w 57"/>
                  <a:gd name="T5" fmla="*/ 57 h 57"/>
                  <a:gd name="T6" fmla="*/ 12 w 57"/>
                  <a:gd name="T7" fmla="*/ 57 h 57"/>
                  <a:gd name="T8" fmla="*/ 0 w 57"/>
                  <a:gd name="T9" fmla="*/ 44 h 57"/>
                  <a:gd name="T10" fmla="*/ 0 w 57"/>
                  <a:gd name="T11" fmla="*/ 12 h 57"/>
                  <a:gd name="T12" fmla="*/ 12 w 57"/>
                  <a:gd name="T13" fmla="*/ 0 h 57"/>
                  <a:gd name="T14" fmla="*/ 44 w 57"/>
                  <a:gd name="T15" fmla="*/ 0 h 57"/>
                  <a:gd name="T16" fmla="*/ 57 w 57"/>
                  <a:gd name="T17" fmla="*/ 12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" h="57">
                    <a:moveTo>
                      <a:pt x="57" y="12"/>
                    </a:moveTo>
                    <a:cubicBezTo>
                      <a:pt x="57" y="44"/>
                      <a:pt x="57" y="44"/>
                      <a:pt x="57" y="44"/>
                    </a:cubicBezTo>
                    <a:cubicBezTo>
                      <a:pt x="57" y="51"/>
                      <a:pt x="51" y="57"/>
                      <a:pt x="44" y="57"/>
                    </a:cubicBezTo>
                    <a:cubicBezTo>
                      <a:pt x="12" y="57"/>
                      <a:pt x="12" y="57"/>
                      <a:pt x="12" y="57"/>
                    </a:cubicBezTo>
                    <a:cubicBezTo>
                      <a:pt x="6" y="57"/>
                      <a:pt x="0" y="51"/>
                      <a:pt x="0" y="44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51" y="0"/>
                      <a:pt x="57" y="5"/>
                      <a:pt x="57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defTabSz="1219170">
                  <a:defRPr/>
                </a:pPr>
                <a:endParaRPr lang="en-AU" sz="2400" kern="0">
                  <a:solidFill>
                    <a:srgbClr val="000000"/>
                  </a:solidFill>
                  <a:latin typeface="微软雅黑"/>
                  <a:ea typeface="Microsoft YaHei UI"/>
                </a:endParaRPr>
              </a:p>
            </p:txBody>
          </p:sp>
          <p:sp>
            <p:nvSpPr>
              <p:cNvPr id="32" name="Freeform 47"/>
              <p:cNvSpPr>
                <a:spLocks/>
              </p:cNvSpPr>
              <p:nvPr/>
            </p:nvSpPr>
            <p:spPr bwMode="auto">
              <a:xfrm>
                <a:off x="3854450" y="3946525"/>
                <a:ext cx="44450" cy="42863"/>
              </a:xfrm>
              <a:custGeom>
                <a:avLst/>
                <a:gdLst>
                  <a:gd name="T0" fmla="*/ 57 w 57"/>
                  <a:gd name="T1" fmla="*/ 12 h 57"/>
                  <a:gd name="T2" fmla="*/ 57 w 57"/>
                  <a:gd name="T3" fmla="*/ 44 h 57"/>
                  <a:gd name="T4" fmla="*/ 44 w 57"/>
                  <a:gd name="T5" fmla="*/ 57 h 57"/>
                  <a:gd name="T6" fmla="*/ 12 w 57"/>
                  <a:gd name="T7" fmla="*/ 57 h 57"/>
                  <a:gd name="T8" fmla="*/ 0 w 57"/>
                  <a:gd name="T9" fmla="*/ 44 h 57"/>
                  <a:gd name="T10" fmla="*/ 0 w 57"/>
                  <a:gd name="T11" fmla="*/ 12 h 57"/>
                  <a:gd name="T12" fmla="*/ 12 w 57"/>
                  <a:gd name="T13" fmla="*/ 0 h 57"/>
                  <a:gd name="T14" fmla="*/ 44 w 57"/>
                  <a:gd name="T15" fmla="*/ 0 h 57"/>
                  <a:gd name="T16" fmla="*/ 57 w 57"/>
                  <a:gd name="T17" fmla="*/ 12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" h="57">
                    <a:moveTo>
                      <a:pt x="57" y="12"/>
                    </a:moveTo>
                    <a:cubicBezTo>
                      <a:pt x="57" y="44"/>
                      <a:pt x="57" y="44"/>
                      <a:pt x="57" y="44"/>
                    </a:cubicBezTo>
                    <a:cubicBezTo>
                      <a:pt x="57" y="51"/>
                      <a:pt x="51" y="57"/>
                      <a:pt x="44" y="57"/>
                    </a:cubicBezTo>
                    <a:cubicBezTo>
                      <a:pt x="12" y="57"/>
                      <a:pt x="12" y="57"/>
                      <a:pt x="12" y="57"/>
                    </a:cubicBezTo>
                    <a:cubicBezTo>
                      <a:pt x="6" y="57"/>
                      <a:pt x="0" y="51"/>
                      <a:pt x="0" y="44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51" y="0"/>
                      <a:pt x="57" y="5"/>
                      <a:pt x="57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defTabSz="1219170">
                  <a:defRPr/>
                </a:pPr>
                <a:endParaRPr lang="en-AU" sz="2400" kern="0">
                  <a:solidFill>
                    <a:srgbClr val="000000"/>
                  </a:solidFill>
                  <a:latin typeface="微软雅黑"/>
                  <a:ea typeface="Microsoft YaHei UI"/>
                </a:endParaRPr>
              </a:p>
            </p:txBody>
          </p:sp>
          <p:sp>
            <p:nvSpPr>
              <p:cNvPr id="33" name="Freeform 48"/>
              <p:cNvSpPr>
                <a:spLocks/>
              </p:cNvSpPr>
              <p:nvPr/>
            </p:nvSpPr>
            <p:spPr bwMode="auto">
              <a:xfrm>
                <a:off x="3854450" y="3997325"/>
                <a:ext cx="44450" cy="44450"/>
              </a:xfrm>
              <a:custGeom>
                <a:avLst/>
                <a:gdLst>
                  <a:gd name="T0" fmla="*/ 57 w 57"/>
                  <a:gd name="T1" fmla="*/ 12 h 57"/>
                  <a:gd name="T2" fmla="*/ 57 w 57"/>
                  <a:gd name="T3" fmla="*/ 44 h 57"/>
                  <a:gd name="T4" fmla="*/ 44 w 57"/>
                  <a:gd name="T5" fmla="*/ 57 h 57"/>
                  <a:gd name="T6" fmla="*/ 12 w 57"/>
                  <a:gd name="T7" fmla="*/ 57 h 57"/>
                  <a:gd name="T8" fmla="*/ 0 w 57"/>
                  <a:gd name="T9" fmla="*/ 44 h 57"/>
                  <a:gd name="T10" fmla="*/ 0 w 57"/>
                  <a:gd name="T11" fmla="*/ 12 h 57"/>
                  <a:gd name="T12" fmla="*/ 12 w 57"/>
                  <a:gd name="T13" fmla="*/ 0 h 57"/>
                  <a:gd name="T14" fmla="*/ 44 w 57"/>
                  <a:gd name="T15" fmla="*/ 0 h 57"/>
                  <a:gd name="T16" fmla="*/ 57 w 57"/>
                  <a:gd name="T17" fmla="*/ 12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" h="57">
                    <a:moveTo>
                      <a:pt x="57" y="12"/>
                    </a:moveTo>
                    <a:cubicBezTo>
                      <a:pt x="57" y="44"/>
                      <a:pt x="57" y="44"/>
                      <a:pt x="57" y="44"/>
                    </a:cubicBezTo>
                    <a:cubicBezTo>
                      <a:pt x="57" y="51"/>
                      <a:pt x="51" y="57"/>
                      <a:pt x="44" y="57"/>
                    </a:cubicBezTo>
                    <a:cubicBezTo>
                      <a:pt x="12" y="57"/>
                      <a:pt x="12" y="57"/>
                      <a:pt x="12" y="57"/>
                    </a:cubicBezTo>
                    <a:cubicBezTo>
                      <a:pt x="6" y="57"/>
                      <a:pt x="0" y="51"/>
                      <a:pt x="0" y="44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51" y="0"/>
                      <a:pt x="57" y="5"/>
                      <a:pt x="57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defTabSz="1219170">
                  <a:defRPr/>
                </a:pPr>
                <a:endParaRPr lang="en-AU" sz="2400" kern="0">
                  <a:solidFill>
                    <a:srgbClr val="000000"/>
                  </a:solidFill>
                  <a:latin typeface="微软雅黑"/>
                  <a:ea typeface="Microsoft YaHei UI"/>
                </a:endParaRPr>
              </a:p>
            </p:txBody>
          </p:sp>
          <p:sp>
            <p:nvSpPr>
              <p:cNvPr id="34" name="Freeform 49"/>
              <p:cNvSpPr>
                <a:spLocks/>
              </p:cNvSpPr>
              <p:nvPr/>
            </p:nvSpPr>
            <p:spPr bwMode="auto">
              <a:xfrm>
                <a:off x="3854450" y="4100513"/>
                <a:ext cx="44450" cy="44450"/>
              </a:xfrm>
              <a:custGeom>
                <a:avLst/>
                <a:gdLst>
                  <a:gd name="T0" fmla="*/ 57 w 57"/>
                  <a:gd name="T1" fmla="*/ 12 h 57"/>
                  <a:gd name="T2" fmla="*/ 57 w 57"/>
                  <a:gd name="T3" fmla="*/ 44 h 57"/>
                  <a:gd name="T4" fmla="*/ 44 w 57"/>
                  <a:gd name="T5" fmla="*/ 57 h 57"/>
                  <a:gd name="T6" fmla="*/ 12 w 57"/>
                  <a:gd name="T7" fmla="*/ 57 h 57"/>
                  <a:gd name="T8" fmla="*/ 0 w 57"/>
                  <a:gd name="T9" fmla="*/ 44 h 57"/>
                  <a:gd name="T10" fmla="*/ 0 w 57"/>
                  <a:gd name="T11" fmla="*/ 12 h 57"/>
                  <a:gd name="T12" fmla="*/ 12 w 57"/>
                  <a:gd name="T13" fmla="*/ 0 h 57"/>
                  <a:gd name="T14" fmla="*/ 44 w 57"/>
                  <a:gd name="T15" fmla="*/ 0 h 57"/>
                  <a:gd name="T16" fmla="*/ 57 w 57"/>
                  <a:gd name="T17" fmla="*/ 12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" h="57">
                    <a:moveTo>
                      <a:pt x="57" y="12"/>
                    </a:moveTo>
                    <a:cubicBezTo>
                      <a:pt x="57" y="44"/>
                      <a:pt x="57" y="44"/>
                      <a:pt x="57" y="44"/>
                    </a:cubicBezTo>
                    <a:cubicBezTo>
                      <a:pt x="57" y="51"/>
                      <a:pt x="51" y="57"/>
                      <a:pt x="44" y="57"/>
                    </a:cubicBezTo>
                    <a:cubicBezTo>
                      <a:pt x="12" y="57"/>
                      <a:pt x="12" y="57"/>
                      <a:pt x="12" y="57"/>
                    </a:cubicBezTo>
                    <a:cubicBezTo>
                      <a:pt x="6" y="57"/>
                      <a:pt x="0" y="51"/>
                      <a:pt x="0" y="44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51" y="0"/>
                      <a:pt x="57" y="5"/>
                      <a:pt x="57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defTabSz="1219170">
                  <a:defRPr/>
                </a:pPr>
                <a:endParaRPr lang="en-AU" sz="2400" kern="0">
                  <a:solidFill>
                    <a:srgbClr val="000000"/>
                  </a:solidFill>
                  <a:latin typeface="微软雅黑"/>
                  <a:ea typeface="Microsoft YaHei UI"/>
                </a:endParaRPr>
              </a:p>
            </p:txBody>
          </p:sp>
          <p:sp>
            <p:nvSpPr>
              <p:cNvPr id="35" name="Freeform 50"/>
              <p:cNvSpPr>
                <a:spLocks/>
              </p:cNvSpPr>
              <p:nvPr/>
            </p:nvSpPr>
            <p:spPr bwMode="auto">
              <a:xfrm>
                <a:off x="4037013" y="3946525"/>
                <a:ext cx="44450" cy="42863"/>
              </a:xfrm>
              <a:custGeom>
                <a:avLst/>
                <a:gdLst>
                  <a:gd name="T0" fmla="*/ 57 w 57"/>
                  <a:gd name="T1" fmla="*/ 12 h 57"/>
                  <a:gd name="T2" fmla="*/ 57 w 57"/>
                  <a:gd name="T3" fmla="*/ 44 h 57"/>
                  <a:gd name="T4" fmla="*/ 45 w 57"/>
                  <a:gd name="T5" fmla="*/ 57 h 57"/>
                  <a:gd name="T6" fmla="*/ 13 w 57"/>
                  <a:gd name="T7" fmla="*/ 57 h 57"/>
                  <a:gd name="T8" fmla="*/ 0 w 57"/>
                  <a:gd name="T9" fmla="*/ 44 h 57"/>
                  <a:gd name="T10" fmla="*/ 0 w 57"/>
                  <a:gd name="T11" fmla="*/ 12 h 57"/>
                  <a:gd name="T12" fmla="*/ 13 w 57"/>
                  <a:gd name="T13" fmla="*/ 0 h 57"/>
                  <a:gd name="T14" fmla="*/ 45 w 57"/>
                  <a:gd name="T15" fmla="*/ 0 h 57"/>
                  <a:gd name="T16" fmla="*/ 57 w 57"/>
                  <a:gd name="T17" fmla="*/ 12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" h="57">
                    <a:moveTo>
                      <a:pt x="57" y="12"/>
                    </a:moveTo>
                    <a:cubicBezTo>
                      <a:pt x="57" y="44"/>
                      <a:pt x="57" y="44"/>
                      <a:pt x="57" y="44"/>
                    </a:cubicBezTo>
                    <a:cubicBezTo>
                      <a:pt x="57" y="51"/>
                      <a:pt x="51" y="57"/>
                      <a:pt x="45" y="57"/>
                    </a:cubicBezTo>
                    <a:cubicBezTo>
                      <a:pt x="13" y="57"/>
                      <a:pt x="13" y="57"/>
                      <a:pt x="13" y="57"/>
                    </a:cubicBezTo>
                    <a:cubicBezTo>
                      <a:pt x="6" y="57"/>
                      <a:pt x="0" y="51"/>
                      <a:pt x="0" y="44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5"/>
                      <a:pt x="6" y="0"/>
                      <a:pt x="13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51" y="0"/>
                      <a:pt x="57" y="5"/>
                      <a:pt x="57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defTabSz="1219170">
                  <a:defRPr/>
                </a:pPr>
                <a:endParaRPr lang="en-AU" sz="2400" kern="0">
                  <a:solidFill>
                    <a:srgbClr val="000000"/>
                  </a:solidFill>
                  <a:latin typeface="微软雅黑"/>
                  <a:ea typeface="Microsoft YaHei UI"/>
                </a:endParaRPr>
              </a:p>
            </p:txBody>
          </p:sp>
          <p:sp>
            <p:nvSpPr>
              <p:cNvPr id="36" name="Freeform 51"/>
              <p:cNvSpPr>
                <a:spLocks/>
              </p:cNvSpPr>
              <p:nvPr/>
            </p:nvSpPr>
            <p:spPr bwMode="auto">
              <a:xfrm>
                <a:off x="4037013" y="3997325"/>
                <a:ext cx="44450" cy="44450"/>
              </a:xfrm>
              <a:custGeom>
                <a:avLst/>
                <a:gdLst>
                  <a:gd name="T0" fmla="*/ 57 w 57"/>
                  <a:gd name="T1" fmla="*/ 12 h 57"/>
                  <a:gd name="T2" fmla="*/ 57 w 57"/>
                  <a:gd name="T3" fmla="*/ 44 h 57"/>
                  <a:gd name="T4" fmla="*/ 45 w 57"/>
                  <a:gd name="T5" fmla="*/ 57 h 57"/>
                  <a:gd name="T6" fmla="*/ 13 w 57"/>
                  <a:gd name="T7" fmla="*/ 57 h 57"/>
                  <a:gd name="T8" fmla="*/ 0 w 57"/>
                  <a:gd name="T9" fmla="*/ 44 h 57"/>
                  <a:gd name="T10" fmla="*/ 0 w 57"/>
                  <a:gd name="T11" fmla="*/ 12 h 57"/>
                  <a:gd name="T12" fmla="*/ 13 w 57"/>
                  <a:gd name="T13" fmla="*/ 0 h 57"/>
                  <a:gd name="T14" fmla="*/ 45 w 57"/>
                  <a:gd name="T15" fmla="*/ 0 h 57"/>
                  <a:gd name="T16" fmla="*/ 57 w 57"/>
                  <a:gd name="T17" fmla="*/ 12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" h="57">
                    <a:moveTo>
                      <a:pt x="57" y="12"/>
                    </a:moveTo>
                    <a:cubicBezTo>
                      <a:pt x="57" y="44"/>
                      <a:pt x="57" y="44"/>
                      <a:pt x="57" y="44"/>
                    </a:cubicBezTo>
                    <a:cubicBezTo>
                      <a:pt x="57" y="51"/>
                      <a:pt x="51" y="57"/>
                      <a:pt x="45" y="57"/>
                    </a:cubicBezTo>
                    <a:cubicBezTo>
                      <a:pt x="13" y="57"/>
                      <a:pt x="13" y="57"/>
                      <a:pt x="13" y="57"/>
                    </a:cubicBezTo>
                    <a:cubicBezTo>
                      <a:pt x="6" y="57"/>
                      <a:pt x="0" y="51"/>
                      <a:pt x="0" y="44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5"/>
                      <a:pt x="6" y="0"/>
                      <a:pt x="13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51" y="0"/>
                      <a:pt x="57" y="5"/>
                      <a:pt x="57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defTabSz="1219170">
                  <a:defRPr/>
                </a:pPr>
                <a:endParaRPr lang="en-AU" sz="2400" kern="0">
                  <a:solidFill>
                    <a:srgbClr val="000000"/>
                  </a:solidFill>
                  <a:latin typeface="微软雅黑"/>
                  <a:ea typeface="Microsoft YaHei UI"/>
                </a:endParaRPr>
              </a:p>
            </p:txBody>
          </p:sp>
          <p:sp>
            <p:nvSpPr>
              <p:cNvPr id="37" name="Freeform 52"/>
              <p:cNvSpPr>
                <a:spLocks/>
              </p:cNvSpPr>
              <p:nvPr/>
            </p:nvSpPr>
            <p:spPr bwMode="auto">
              <a:xfrm>
                <a:off x="3976688" y="3997325"/>
                <a:ext cx="42863" cy="44450"/>
              </a:xfrm>
              <a:custGeom>
                <a:avLst/>
                <a:gdLst>
                  <a:gd name="T0" fmla="*/ 57 w 57"/>
                  <a:gd name="T1" fmla="*/ 12 h 57"/>
                  <a:gd name="T2" fmla="*/ 57 w 57"/>
                  <a:gd name="T3" fmla="*/ 44 h 57"/>
                  <a:gd name="T4" fmla="*/ 44 w 57"/>
                  <a:gd name="T5" fmla="*/ 57 h 57"/>
                  <a:gd name="T6" fmla="*/ 13 w 57"/>
                  <a:gd name="T7" fmla="*/ 57 h 57"/>
                  <a:gd name="T8" fmla="*/ 0 w 57"/>
                  <a:gd name="T9" fmla="*/ 44 h 57"/>
                  <a:gd name="T10" fmla="*/ 0 w 57"/>
                  <a:gd name="T11" fmla="*/ 12 h 57"/>
                  <a:gd name="T12" fmla="*/ 13 w 57"/>
                  <a:gd name="T13" fmla="*/ 0 h 57"/>
                  <a:gd name="T14" fmla="*/ 44 w 57"/>
                  <a:gd name="T15" fmla="*/ 0 h 57"/>
                  <a:gd name="T16" fmla="*/ 57 w 57"/>
                  <a:gd name="T17" fmla="*/ 12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" h="57">
                    <a:moveTo>
                      <a:pt x="57" y="12"/>
                    </a:moveTo>
                    <a:cubicBezTo>
                      <a:pt x="57" y="44"/>
                      <a:pt x="57" y="44"/>
                      <a:pt x="57" y="44"/>
                    </a:cubicBezTo>
                    <a:cubicBezTo>
                      <a:pt x="57" y="51"/>
                      <a:pt x="51" y="57"/>
                      <a:pt x="44" y="57"/>
                    </a:cubicBezTo>
                    <a:cubicBezTo>
                      <a:pt x="13" y="57"/>
                      <a:pt x="13" y="57"/>
                      <a:pt x="13" y="57"/>
                    </a:cubicBezTo>
                    <a:cubicBezTo>
                      <a:pt x="6" y="57"/>
                      <a:pt x="0" y="51"/>
                      <a:pt x="0" y="44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5"/>
                      <a:pt x="6" y="0"/>
                      <a:pt x="13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51" y="0"/>
                      <a:pt x="57" y="5"/>
                      <a:pt x="57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defTabSz="1219170">
                  <a:defRPr/>
                </a:pPr>
                <a:endParaRPr lang="en-AU" sz="2400" kern="0">
                  <a:solidFill>
                    <a:srgbClr val="000000"/>
                  </a:solidFill>
                  <a:latin typeface="微软雅黑"/>
                  <a:ea typeface="Microsoft YaHei UI"/>
                </a:endParaRPr>
              </a:p>
            </p:txBody>
          </p:sp>
          <p:sp>
            <p:nvSpPr>
              <p:cNvPr id="38" name="Freeform 53"/>
              <p:cNvSpPr>
                <a:spLocks/>
              </p:cNvSpPr>
              <p:nvPr/>
            </p:nvSpPr>
            <p:spPr bwMode="auto">
              <a:xfrm>
                <a:off x="3976688" y="4049713"/>
                <a:ext cx="42863" cy="42863"/>
              </a:xfrm>
              <a:custGeom>
                <a:avLst/>
                <a:gdLst>
                  <a:gd name="T0" fmla="*/ 57 w 57"/>
                  <a:gd name="T1" fmla="*/ 12 h 57"/>
                  <a:gd name="T2" fmla="*/ 57 w 57"/>
                  <a:gd name="T3" fmla="*/ 44 h 57"/>
                  <a:gd name="T4" fmla="*/ 44 w 57"/>
                  <a:gd name="T5" fmla="*/ 57 h 57"/>
                  <a:gd name="T6" fmla="*/ 13 w 57"/>
                  <a:gd name="T7" fmla="*/ 57 h 57"/>
                  <a:gd name="T8" fmla="*/ 0 w 57"/>
                  <a:gd name="T9" fmla="*/ 44 h 57"/>
                  <a:gd name="T10" fmla="*/ 0 w 57"/>
                  <a:gd name="T11" fmla="*/ 12 h 57"/>
                  <a:gd name="T12" fmla="*/ 13 w 57"/>
                  <a:gd name="T13" fmla="*/ 0 h 57"/>
                  <a:gd name="T14" fmla="*/ 44 w 57"/>
                  <a:gd name="T15" fmla="*/ 0 h 57"/>
                  <a:gd name="T16" fmla="*/ 57 w 57"/>
                  <a:gd name="T17" fmla="*/ 12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" h="57">
                    <a:moveTo>
                      <a:pt x="57" y="12"/>
                    </a:moveTo>
                    <a:cubicBezTo>
                      <a:pt x="57" y="44"/>
                      <a:pt x="57" y="44"/>
                      <a:pt x="57" y="44"/>
                    </a:cubicBezTo>
                    <a:cubicBezTo>
                      <a:pt x="57" y="51"/>
                      <a:pt x="51" y="57"/>
                      <a:pt x="44" y="57"/>
                    </a:cubicBezTo>
                    <a:cubicBezTo>
                      <a:pt x="13" y="57"/>
                      <a:pt x="13" y="57"/>
                      <a:pt x="13" y="57"/>
                    </a:cubicBezTo>
                    <a:cubicBezTo>
                      <a:pt x="6" y="57"/>
                      <a:pt x="0" y="51"/>
                      <a:pt x="0" y="44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5"/>
                      <a:pt x="6" y="0"/>
                      <a:pt x="13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51" y="0"/>
                      <a:pt x="57" y="5"/>
                      <a:pt x="57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defTabSz="1219170">
                  <a:defRPr/>
                </a:pPr>
                <a:endParaRPr lang="en-AU" sz="2400" kern="0">
                  <a:solidFill>
                    <a:srgbClr val="000000"/>
                  </a:solidFill>
                  <a:latin typeface="微软雅黑"/>
                  <a:ea typeface="Microsoft YaHei UI"/>
                </a:endParaRPr>
              </a:p>
            </p:txBody>
          </p:sp>
          <p:sp>
            <p:nvSpPr>
              <p:cNvPr id="39" name="Freeform 54"/>
              <p:cNvSpPr>
                <a:spLocks/>
              </p:cNvSpPr>
              <p:nvPr/>
            </p:nvSpPr>
            <p:spPr bwMode="auto">
              <a:xfrm>
                <a:off x="4037013" y="4049713"/>
                <a:ext cx="44450" cy="42863"/>
              </a:xfrm>
              <a:custGeom>
                <a:avLst/>
                <a:gdLst>
                  <a:gd name="T0" fmla="*/ 57 w 57"/>
                  <a:gd name="T1" fmla="*/ 12 h 57"/>
                  <a:gd name="T2" fmla="*/ 57 w 57"/>
                  <a:gd name="T3" fmla="*/ 44 h 57"/>
                  <a:gd name="T4" fmla="*/ 45 w 57"/>
                  <a:gd name="T5" fmla="*/ 57 h 57"/>
                  <a:gd name="T6" fmla="*/ 13 w 57"/>
                  <a:gd name="T7" fmla="*/ 57 h 57"/>
                  <a:gd name="T8" fmla="*/ 0 w 57"/>
                  <a:gd name="T9" fmla="*/ 44 h 57"/>
                  <a:gd name="T10" fmla="*/ 0 w 57"/>
                  <a:gd name="T11" fmla="*/ 12 h 57"/>
                  <a:gd name="T12" fmla="*/ 13 w 57"/>
                  <a:gd name="T13" fmla="*/ 0 h 57"/>
                  <a:gd name="T14" fmla="*/ 45 w 57"/>
                  <a:gd name="T15" fmla="*/ 0 h 57"/>
                  <a:gd name="T16" fmla="*/ 57 w 57"/>
                  <a:gd name="T17" fmla="*/ 12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" h="57">
                    <a:moveTo>
                      <a:pt x="57" y="12"/>
                    </a:moveTo>
                    <a:cubicBezTo>
                      <a:pt x="57" y="44"/>
                      <a:pt x="57" y="44"/>
                      <a:pt x="57" y="44"/>
                    </a:cubicBezTo>
                    <a:cubicBezTo>
                      <a:pt x="57" y="51"/>
                      <a:pt x="51" y="57"/>
                      <a:pt x="45" y="57"/>
                    </a:cubicBezTo>
                    <a:cubicBezTo>
                      <a:pt x="13" y="57"/>
                      <a:pt x="13" y="57"/>
                      <a:pt x="13" y="57"/>
                    </a:cubicBezTo>
                    <a:cubicBezTo>
                      <a:pt x="6" y="57"/>
                      <a:pt x="0" y="51"/>
                      <a:pt x="0" y="44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5"/>
                      <a:pt x="6" y="0"/>
                      <a:pt x="13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51" y="0"/>
                      <a:pt x="57" y="5"/>
                      <a:pt x="57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defTabSz="1219170">
                  <a:defRPr/>
                </a:pPr>
                <a:endParaRPr lang="en-AU" sz="2400" kern="0">
                  <a:solidFill>
                    <a:srgbClr val="000000"/>
                  </a:solidFill>
                  <a:latin typeface="微软雅黑"/>
                  <a:ea typeface="Microsoft YaHei UI"/>
                </a:endParaRPr>
              </a:p>
            </p:txBody>
          </p:sp>
          <p:sp>
            <p:nvSpPr>
              <p:cNvPr id="40" name="Freeform 55"/>
              <p:cNvSpPr>
                <a:spLocks/>
              </p:cNvSpPr>
              <p:nvPr/>
            </p:nvSpPr>
            <p:spPr bwMode="auto">
              <a:xfrm>
                <a:off x="3976688" y="3946525"/>
                <a:ext cx="42863" cy="42863"/>
              </a:xfrm>
              <a:custGeom>
                <a:avLst/>
                <a:gdLst>
                  <a:gd name="T0" fmla="*/ 57 w 57"/>
                  <a:gd name="T1" fmla="*/ 12 h 57"/>
                  <a:gd name="T2" fmla="*/ 57 w 57"/>
                  <a:gd name="T3" fmla="*/ 44 h 57"/>
                  <a:gd name="T4" fmla="*/ 44 w 57"/>
                  <a:gd name="T5" fmla="*/ 57 h 57"/>
                  <a:gd name="T6" fmla="*/ 13 w 57"/>
                  <a:gd name="T7" fmla="*/ 57 h 57"/>
                  <a:gd name="T8" fmla="*/ 0 w 57"/>
                  <a:gd name="T9" fmla="*/ 44 h 57"/>
                  <a:gd name="T10" fmla="*/ 0 w 57"/>
                  <a:gd name="T11" fmla="*/ 12 h 57"/>
                  <a:gd name="T12" fmla="*/ 13 w 57"/>
                  <a:gd name="T13" fmla="*/ 0 h 57"/>
                  <a:gd name="T14" fmla="*/ 44 w 57"/>
                  <a:gd name="T15" fmla="*/ 0 h 57"/>
                  <a:gd name="T16" fmla="*/ 57 w 57"/>
                  <a:gd name="T17" fmla="*/ 12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" h="57">
                    <a:moveTo>
                      <a:pt x="57" y="12"/>
                    </a:moveTo>
                    <a:cubicBezTo>
                      <a:pt x="57" y="44"/>
                      <a:pt x="57" y="44"/>
                      <a:pt x="57" y="44"/>
                    </a:cubicBezTo>
                    <a:cubicBezTo>
                      <a:pt x="57" y="51"/>
                      <a:pt x="51" y="57"/>
                      <a:pt x="44" y="57"/>
                    </a:cubicBezTo>
                    <a:cubicBezTo>
                      <a:pt x="13" y="57"/>
                      <a:pt x="13" y="57"/>
                      <a:pt x="13" y="57"/>
                    </a:cubicBezTo>
                    <a:cubicBezTo>
                      <a:pt x="6" y="57"/>
                      <a:pt x="0" y="51"/>
                      <a:pt x="0" y="44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5"/>
                      <a:pt x="6" y="0"/>
                      <a:pt x="13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51" y="0"/>
                      <a:pt x="57" y="5"/>
                      <a:pt x="57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defTabSz="1219170">
                  <a:defRPr/>
                </a:pPr>
                <a:endParaRPr lang="en-AU" sz="2400" kern="0">
                  <a:solidFill>
                    <a:srgbClr val="000000"/>
                  </a:solidFill>
                  <a:latin typeface="微软雅黑"/>
                  <a:ea typeface="Microsoft YaHei UI"/>
                </a:endParaRPr>
              </a:p>
            </p:txBody>
          </p:sp>
          <p:sp>
            <p:nvSpPr>
              <p:cNvPr id="41" name="Freeform 56"/>
              <p:cNvSpPr>
                <a:spLocks/>
              </p:cNvSpPr>
              <p:nvPr/>
            </p:nvSpPr>
            <p:spPr bwMode="auto">
              <a:xfrm>
                <a:off x="4037013" y="4100513"/>
                <a:ext cx="44450" cy="44450"/>
              </a:xfrm>
              <a:custGeom>
                <a:avLst/>
                <a:gdLst>
                  <a:gd name="T0" fmla="*/ 57 w 57"/>
                  <a:gd name="T1" fmla="*/ 12 h 57"/>
                  <a:gd name="T2" fmla="*/ 57 w 57"/>
                  <a:gd name="T3" fmla="*/ 44 h 57"/>
                  <a:gd name="T4" fmla="*/ 45 w 57"/>
                  <a:gd name="T5" fmla="*/ 57 h 57"/>
                  <a:gd name="T6" fmla="*/ 13 w 57"/>
                  <a:gd name="T7" fmla="*/ 57 h 57"/>
                  <a:gd name="T8" fmla="*/ 0 w 57"/>
                  <a:gd name="T9" fmla="*/ 44 h 57"/>
                  <a:gd name="T10" fmla="*/ 0 w 57"/>
                  <a:gd name="T11" fmla="*/ 12 h 57"/>
                  <a:gd name="T12" fmla="*/ 13 w 57"/>
                  <a:gd name="T13" fmla="*/ 0 h 57"/>
                  <a:gd name="T14" fmla="*/ 45 w 57"/>
                  <a:gd name="T15" fmla="*/ 0 h 57"/>
                  <a:gd name="T16" fmla="*/ 57 w 57"/>
                  <a:gd name="T17" fmla="*/ 12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" h="57">
                    <a:moveTo>
                      <a:pt x="57" y="12"/>
                    </a:moveTo>
                    <a:cubicBezTo>
                      <a:pt x="57" y="44"/>
                      <a:pt x="57" y="44"/>
                      <a:pt x="57" y="44"/>
                    </a:cubicBezTo>
                    <a:cubicBezTo>
                      <a:pt x="57" y="51"/>
                      <a:pt x="51" y="57"/>
                      <a:pt x="45" y="57"/>
                    </a:cubicBezTo>
                    <a:cubicBezTo>
                      <a:pt x="13" y="57"/>
                      <a:pt x="13" y="57"/>
                      <a:pt x="13" y="57"/>
                    </a:cubicBezTo>
                    <a:cubicBezTo>
                      <a:pt x="6" y="57"/>
                      <a:pt x="0" y="51"/>
                      <a:pt x="0" y="44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5"/>
                      <a:pt x="6" y="0"/>
                      <a:pt x="13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51" y="0"/>
                      <a:pt x="57" y="5"/>
                      <a:pt x="57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defTabSz="1219170">
                  <a:defRPr/>
                </a:pPr>
                <a:endParaRPr lang="en-AU" sz="2400" kern="0">
                  <a:solidFill>
                    <a:srgbClr val="000000"/>
                  </a:solidFill>
                  <a:latin typeface="微软雅黑"/>
                  <a:ea typeface="Microsoft YaHei UI"/>
                </a:endParaRPr>
              </a:p>
            </p:txBody>
          </p:sp>
          <p:sp>
            <p:nvSpPr>
              <p:cNvPr id="42" name="Freeform 57"/>
              <p:cNvSpPr>
                <a:spLocks/>
              </p:cNvSpPr>
              <p:nvPr/>
            </p:nvSpPr>
            <p:spPr bwMode="auto">
              <a:xfrm>
                <a:off x="3849688" y="3840163"/>
                <a:ext cx="236538" cy="79375"/>
              </a:xfrm>
              <a:custGeom>
                <a:avLst/>
                <a:gdLst>
                  <a:gd name="T0" fmla="*/ 287 w 308"/>
                  <a:gd name="T1" fmla="*/ 0 h 105"/>
                  <a:gd name="T2" fmla="*/ 21 w 308"/>
                  <a:gd name="T3" fmla="*/ 0 h 105"/>
                  <a:gd name="T4" fmla="*/ 0 w 308"/>
                  <a:gd name="T5" fmla="*/ 26 h 105"/>
                  <a:gd name="T6" fmla="*/ 0 w 308"/>
                  <a:gd name="T7" fmla="*/ 79 h 105"/>
                  <a:gd name="T8" fmla="*/ 21 w 308"/>
                  <a:gd name="T9" fmla="*/ 105 h 105"/>
                  <a:gd name="T10" fmla="*/ 287 w 308"/>
                  <a:gd name="T11" fmla="*/ 105 h 105"/>
                  <a:gd name="T12" fmla="*/ 308 w 308"/>
                  <a:gd name="T13" fmla="*/ 79 h 105"/>
                  <a:gd name="T14" fmla="*/ 308 w 308"/>
                  <a:gd name="T15" fmla="*/ 26 h 105"/>
                  <a:gd name="T16" fmla="*/ 287 w 308"/>
                  <a:gd name="T17" fmla="*/ 0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08" h="105">
                    <a:moveTo>
                      <a:pt x="287" y="0"/>
                    </a:moveTo>
                    <a:cubicBezTo>
                      <a:pt x="21" y="0"/>
                      <a:pt x="21" y="0"/>
                      <a:pt x="21" y="0"/>
                    </a:cubicBezTo>
                    <a:cubicBezTo>
                      <a:pt x="10" y="0"/>
                      <a:pt x="0" y="11"/>
                      <a:pt x="0" y="26"/>
                    </a:cubicBezTo>
                    <a:cubicBezTo>
                      <a:pt x="0" y="79"/>
                      <a:pt x="0" y="79"/>
                      <a:pt x="0" y="79"/>
                    </a:cubicBezTo>
                    <a:cubicBezTo>
                      <a:pt x="0" y="94"/>
                      <a:pt x="10" y="105"/>
                      <a:pt x="21" y="105"/>
                    </a:cubicBezTo>
                    <a:cubicBezTo>
                      <a:pt x="287" y="105"/>
                      <a:pt x="287" y="105"/>
                      <a:pt x="287" y="105"/>
                    </a:cubicBezTo>
                    <a:cubicBezTo>
                      <a:pt x="298" y="105"/>
                      <a:pt x="308" y="94"/>
                      <a:pt x="308" y="79"/>
                    </a:cubicBezTo>
                    <a:cubicBezTo>
                      <a:pt x="308" y="26"/>
                      <a:pt x="308" y="26"/>
                      <a:pt x="308" y="26"/>
                    </a:cubicBezTo>
                    <a:cubicBezTo>
                      <a:pt x="308" y="11"/>
                      <a:pt x="298" y="0"/>
                      <a:pt x="28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defTabSz="1219170">
                  <a:defRPr/>
                </a:pPr>
                <a:endParaRPr lang="en-AU" sz="2400" kern="0">
                  <a:solidFill>
                    <a:srgbClr val="000000"/>
                  </a:solidFill>
                  <a:latin typeface="微软雅黑"/>
                  <a:ea typeface="Microsoft YaHei UI"/>
                </a:endParaRPr>
              </a:p>
            </p:txBody>
          </p:sp>
          <p:sp>
            <p:nvSpPr>
              <p:cNvPr id="43" name="Freeform 58"/>
              <p:cNvSpPr>
                <a:spLocks/>
              </p:cNvSpPr>
              <p:nvPr/>
            </p:nvSpPr>
            <p:spPr bwMode="auto">
              <a:xfrm>
                <a:off x="3921125" y="3862388"/>
                <a:ext cx="15875" cy="34925"/>
              </a:xfrm>
              <a:custGeom>
                <a:avLst/>
                <a:gdLst>
                  <a:gd name="T0" fmla="*/ 5 w 10"/>
                  <a:gd name="T1" fmla="*/ 4 h 22"/>
                  <a:gd name="T2" fmla="*/ 5 w 10"/>
                  <a:gd name="T3" fmla="*/ 4 h 22"/>
                  <a:gd name="T4" fmla="*/ 1 w 10"/>
                  <a:gd name="T5" fmla="*/ 6 h 22"/>
                  <a:gd name="T6" fmla="*/ 0 w 10"/>
                  <a:gd name="T7" fmla="*/ 2 h 22"/>
                  <a:gd name="T8" fmla="*/ 5 w 10"/>
                  <a:gd name="T9" fmla="*/ 0 h 22"/>
                  <a:gd name="T10" fmla="*/ 10 w 10"/>
                  <a:gd name="T11" fmla="*/ 0 h 22"/>
                  <a:gd name="T12" fmla="*/ 10 w 10"/>
                  <a:gd name="T13" fmla="*/ 22 h 22"/>
                  <a:gd name="T14" fmla="*/ 5 w 10"/>
                  <a:gd name="T15" fmla="*/ 22 h 22"/>
                  <a:gd name="T16" fmla="*/ 5 w 10"/>
                  <a:gd name="T17" fmla="*/ 4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" h="22">
                    <a:moveTo>
                      <a:pt x="5" y="4"/>
                    </a:moveTo>
                    <a:lnTo>
                      <a:pt x="5" y="4"/>
                    </a:lnTo>
                    <a:lnTo>
                      <a:pt x="1" y="6"/>
                    </a:lnTo>
                    <a:lnTo>
                      <a:pt x="0" y="2"/>
                    </a:lnTo>
                    <a:lnTo>
                      <a:pt x="5" y="0"/>
                    </a:lnTo>
                    <a:lnTo>
                      <a:pt x="10" y="0"/>
                    </a:lnTo>
                    <a:lnTo>
                      <a:pt x="10" y="22"/>
                    </a:lnTo>
                    <a:lnTo>
                      <a:pt x="5" y="22"/>
                    </a:lnTo>
                    <a:lnTo>
                      <a:pt x="5" y="4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defTabSz="1219170">
                  <a:defRPr/>
                </a:pPr>
                <a:endParaRPr lang="en-AU" sz="2400" kern="0">
                  <a:solidFill>
                    <a:srgbClr val="000000"/>
                  </a:solidFill>
                  <a:latin typeface="微软雅黑"/>
                  <a:ea typeface="Microsoft YaHei UI"/>
                </a:endParaRPr>
              </a:p>
            </p:txBody>
          </p:sp>
          <p:sp>
            <p:nvSpPr>
              <p:cNvPr id="44" name="Freeform 59"/>
              <p:cNvSpPr>
                <a:spLocks/>
              </p:cNvSpPr>
              <p:nvPr/>
            </p:nvSpPr>
            <p:spPr bwMode="auto">
              <a:xfrm>
                <a:off x="3944938" y="3860800"/>
                <a:ext cx="20638" cy="36513"/>
              </a:xfrm>
              <a:custGeom>
                <a:avLst/>
                <a:gdLst>
                  <a:gd name="T0" fmla="*/ 0 w 27"/>
                  <a:gd name="T1" fmla="*/ 48 h 48"/>
                  <a:gd name="T2" fmla="*/ 0 w 27"/>
                  <a:gd name="T3" fmla="*/ 41 h 48"/>
                  <a:gd name="T4" fmla="*/ 5 w 27"/>
                  <a:gd name="T5" fmla="*/ 34 h 48"/>
                  <a:gd name="T6" fmla="*/ 16 w 27"/>
                  <a:gd name="T7" fmla="*/ 15 h 48"/>
                  <a:gd name="T8" fmla="*/ 10 w 27"/>
                  <a:gd name="T9" fmla="*/ 9 h 48"/>
                  <a:gd name="T10" fmla="*/ 3 w 27"/>
                  <a:gd name="T11" fmla="*/ 12 h 48"/>
                  <a:gd name="T12" fmla="*/ 1 w 27"/>
                  <a:gd name="T13" fmla="*/ 3 h 48"/>
                  <a:gd name="T14" fmla="*/ 12 w 27"/>
                  <a:gd name="T15" fmla="*/ 0 h 48"/>
                  <a:gd name="T16" fmla="*/ 27 w 27"/>
                  <a:gd name="T17" fmla="*/ 14 h 48"/>
                  <a:gd name="T18" fmla="*/ 16 w 27"/>
                  <a:gd name="T19" fmla="*/ 35 h 48"/>
                  <a:gd name="T20" fmla="*/ 14 w 27"/>
                  <a:gd name="T21" fmla="*/ 38 h 48"/>
                  <a:gd name="T22" fmla="*/ 14 w 27"/>
                  <a:gd name="T23" fmla="*/ 38 h 48"/>
                  <a:gd name="T24" fmla="*/ 27 w 27"/>
                  <a:gd name="T25" fmla="*/ 38 h 48"/>
                  <a:gd name="T26" fmla="*/ 27 w 27"/>
                  <a:gd name="T27" fmla="*/ 48 h 48"/>
                  <a:gd name="T28" fmla="*/ 0 w 27"/>
                  <a:gd name="T29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7" h="48">
                    <a:moveTo>
                      <a:pt x="0" y="48"/>
                    </a:moveTo>
                    <a:cubicBezTo>
                      <a:pt x="0" y="41"/>
                      <a:pt x="0" y="41"/>
                      <a:pt x="0" y="41"/>
                    </a:cubicBezTo>
                    <a:cubicBezTo>
                      <a:pt x="5" y="34"/>
                      <a:pt x="5" y="34"/>
                      <a:pt x="5" y="34"/>
                    </a:cubicBezTo>
                    <a:cubicBezTo>
                      <a:pt x="12" y="26"/>
                      <a:pt x="16" y="21"/>
                      <a:pt x="16" y="15"/>
                    </a:cubicBezTo>
                    <a:cubicBezTo>
                      <a:pt x="16" y="12"/>
                      <a:pt x="14" y="9"/>
                      <a:pt x="10" y="9"/>
                    </a:cubicBezTo>
                    <a:cubicBezTo>
                      <a:pt x="7" y="9"/>
                      <a:pt x="5" y="11"/>
                      <a:pt x="3" y="1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3" y="1"/>
                      <a:pt x="8" y="0"/>
                      <a:pt x="12" y="0"/>
                    </a:cubicBezTo>
                    <a:cubicBezTo>
                      <a:pt x="24" y="0"/>
                      <a:pt x="27" y="8"/>
                      <a:pt x="27" y="14"/>
                    </a:cubicBezTo>
                    <a:cubicBezTo>
                      <a:pt x="27" y="23"/>
                      <a:pt x="21" y="30"/>
                      <a:pt x="16" y="35"/>
                    </a:cubicBezTo>
                    <a:cubicBezTo>
                      <a:pt x="14" y="38"/>
                      <a:pt x="14" y="38"/>
                      <a:pt x="14" y="38"/>
                    </a:cubicBezTo>
                    <a:cubicBezTo>
                      <a:pt x="14" y="38"/>
                      <a:pt x="14" y="38"/>
                      <a:pt x="14" y="38"/>
                    </a:cubicBezTo>
                    <a:cubicBezTo>
                      <a:pt x="27" y="38"/>
                      <a:pt x="27" y="38"/>
                      <a:pt x="27" y="38"/>
                    </a:cubicBezTo>
                    <a:cubicBezTo>
                      <a:pt x="27" y="48"/>
                      <a:pt x="27" y="48"/>
                      <a:pt x="27" y="48"/>
                    </a:cubicBezTo>
                    <a:lnTo>
                      <a:pt x="0" y="48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defTabSz="1219170">
                  <a:defRPr/>
                </a:pPr>
                <a:endParaRPr lang="en-AU" sz="2400" kern="0">
                  <a:solidFill>
                    <a:srgbClr val="000000"/>
                  </a:solidFill>
                  <a:latin typeface="微软雅黑"/>
                  <a:ea typeface="Microsoft YaHei UI"/>
                </a:endParaRPr>
              </a:p>
            </p:txBody>
          </p:sp>
          <p:sp>
            <p:nvSpPr>
              <p:cNvPr id="45" name="Freeform 60"/>
              <p:cNvSpPr>
                <a:spLocks/>
              </p:cNvSpPr>
              <p:nvPr/>
            </p:nvSpPr>
            <p:spPr bwMode="auto">
              <a:xfrm>
                <a:off x="3970338" y="3860800"/>
                <a:ext cx="19050" cy="38100"/>
              </a:xfrm>
              <a:custGeom>
                <a:avLst/>
                <a:gdLst>
                  <a:gd name="T0" fmla="*/ 1 w 26"/>
                  <a:gd name="T1" fmla="*/ 38 h 49"/>
                  <a:gd name="T2" fmla="*/ 8 w 26"/>
                  <a:gd name="T3" fmla="*/ 40 h 49"/>
                  <a:gd name="T4" fmla="*/ 15 w 26"/>
                  <a:gd name="T5" fmla="*/ 34 h 49"/>
                  <a:gd name="T6" fmla="*/ 7 w 26"/>
                  <a:gd name="T7" fmla="*/ 27 h 49"/>
                  <a:gd name="T8" fmla="*/ 5 w 26"/>
                  <a:gd name="T9" fmla="*/ 27 h 49"/>
                  <a:gd name="T10" fmla="*/ 5 w 26"/>
                  <a:gd name="T11" fmla="*/ 19 h 49"/>
                  <a:gd name="T12" fmla="*/ 6 w 26"/>
                  <a:gd name="T13" fmla="*/ 19 h 49"/>
                  <a:gd name="T14" fmla="*/ 14 w 26"/>
                  <a:gd name="T15" fmla="*/ 14 h 49"/>
                  <a:gd name="T16" fmla="*/ 9 w 26"/>
                  <a:gd name="T17" fmla="*/ 9 h 49"/>
                  <a:gd name="T18" fmla="*/ 3 w 26"/>
                  <a:gd name="T19" fmla="*/ 11 h 49"/>
                  <a:gd name="T20" fmla="*/ 1 w 26"/>
                  <a:gd name="T21" fmla="*/ 2 h 49"/>
                  <a:gd name="T22" fmla="*/ 12 w 26"/>
                  <a:gd name="T23" fmla="*/ 0 h 49"/>
                  <a:gd name="T24" fmla="*/ 25 w 26"/>
                  <a:gd name="T25" fmla="*/ 12 h 49"/>
                  <a:gd name="T26" fmla="*/ 18 w 26"/>
                  <a:gd name="T27" fmla="*/ 22 h 49"/>
                  <a:gd name="T28" fmla="*/ 18 w 26"/>
                  <a:gd name="T29" fmla="*/ 22 h 49"/>
                  <a:gd name="T30" fmla="*/ 26 w 26"/>
                  <a:gd name="T31" fmla="*/ 34 h 49"/>
                  <a:gd name="T32" fmla="*/ 10 w 26"/>
                  <a:gd name="T33" fmla="*/ 49 h 49"/>
                  <a:gd name="T34" fmla="*/ 0 w 26"/>
                  <a:gd name="T35" fmla="*/ 47 h 49"/>
                  <a:gd name="T36" fmla="*/ 1 w 26"/>
                  <a:gd name="T37" fmla="*/ 38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6" h="49">
                    <a:moveTo>
                      <a:pt x="1" y="38"/>
                    </a:moveTo>
                    <a:cubicBezTo>
                      <a:pt x="3" y="39"/>
                      <a:pt x="6" y="40"/>
                      <a:pt x="8" y="40"/>
                    </a:cubicBezTo>
                    <a:cubicBezTo>
                      <a:pt x="13" y="40"/>
                      <a:pt x="15" y="37"/>
                      <a:pt x="15" y="34"/>
                    </a:cubicBezTo>
                    <a:cubicBezTo>
                      <a:pt x="15" y="29"/>
                      <a:pt x="11" y="27"/>
                      <a:pt x="7" y="27"/>
                    </a:cubicBezTo>
                    <a:cubicBezTo>
                      <a:pt x="5" y="27"/>
                      <a:pt x="5" y="27"/>
                      <a:pt x="5" y="27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6" y="19"/>
                      <a:pt x="6" y="19"/>
                      <a:pt x="6" y="19"/>
                    </a:cubicBezTo>
                    <a:cubicBezTo>
                      <a:pt x="10" y="19"/>
                      <a:pt x="14" y="18"/>
                      <a:pt x="14" y="14"/>
                    </a:cubicBezTo>
                    <a:cubicBezTo>
                      <a:pt x="14" y="11"/>
                      <a:pt x="12" y="9"/>
                      <a:pt x="9" y="9"/>
                    </a:cubicBezTo>
                    <a:cubicBezTo>
                      <a:pt x="7" y="9"/>
                      <a:pt x="4" y="10"/>
                      <a:pt x="3" y="1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3" y="1"/>
                      <a:pt x="8" y="0"/>
                      <a:pt x="12" y="0"/>
                    </a:cubicBezTo>
                    <a:cubicBezTo>
                      <a:pt x="21" y="0"/>
                      <a:pt x="25" y="6"/>
                      <a:pt x="25" y="12"/>
                    </a:cubicBezTo>
                    <a:cubicBezTo>
                      <a:pt x="25" y="17"/>
                      <a:pt x="22" y="20"/>
                      <a:pt x="18" y="22"/>
                    </a:cubicBezTo>
                    <a:cubicBezTo>
                      <a:pt x="18" y="22"/>
                      <a:pt x="18" y="22"/>
                      <a:pt x="18" y="22"/>
                    </a:cubicBezTo>
                    <a:cubicBezTo>
                      <a:pt x="23" y="24"/>
                      <a:pt x="26" y="28"/>
                      <a:pt x="26" y="34"/>
                    </a:cubicBezTo>
                    <a:cubicBezTo>
                      <a:pt x="26" y="41"/>
                      <a:pt x="21" y="49"/>
                      <a:pt x="10" y="49"/>
                    </a:cubicBezTo>
                    <a:cubicBezTo>
                      <a:pt x="5" y="49"/>
                      <a:pt x="2" y="48"/>
                      <a:pt x="0" y="47"/>
                    </a:cubicBezTo>
                    <a:lnTo>
                      <a:pt x="1" y="38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defTabSz="1219170">
                  <a:defRPr/>
                </a:pPr>
                <a:endParaRPr lang="en-AU" sz="2400" kern="0">
                  <a:solidFill>
                    <a:srgbClr val="000000"/>
                  </a:solidFill>
                  <a:latin typeface="微软雅黑"/>
                  <a:ea typeface="Microsoft YaHei UI"/>
                </a:endParaRPr>
              </a:p>
            </p:txBody>
          </p:sp>
          <p:sp>
            <p:nvSpPr>
              <p:cNvPr id="46" name="Freeform 61"/>
              <p:cNvSpPr>
                <a:spLocks noEditPoints="1"/>
              </p:cNvSpPr>
              <p:nvPr/>
            </p:nvSpPr>
            <p:spPr bwMode="auto">
              <a:xfrm>
                <a:off x="3994150" y="3862388"/>
                <a:ext cx="23813" cy="34925"/>
              </a:xfrm>
              <a:custGeom>
                <a:avLst/>
                <a:gdLst>
                  <a:gd name="T0" fmla="*/ 17 w 31"/>
                  <a:gd name="T1" fmla="*/ 47 h 47"/>
                  <a:gd name="T2" fmla="*/ 17 w 31"/>
                  <a:gd name="T3" fmla="*/ 37 h 47"/>
                  <a:gd name="T4" fmla="*/ 0 w 31"/>
                  <a:gd name="T5" fmla="*/ 37 h 47"/>
                  <a:gd name="T6" fmla="*/ 0 w 31"/>
                  <a:gd name="T7" fmla="*/ 29 h 47"/>
                  <a:gd name="T8" fmla="*/ 16 w 31"/>
                  <a:gd name="T9" fmla="*/ 0 h 47"/>
                  <a:gd name="T10" fmla="*/ 27 w 31"/>
                  <a:gd name="T11" fmla="*/ 0 h 47"/>
                  <a:gd name="T12" fmla="*/ 27 w 31"/>
                  <a:gd name="T13" fmla="*/ 28 h 47"/>
                  <a:gd name="T14" fmla="*/ 31 w 31"/>
                  <a:gd name="T15" fmla="*/ 28 h 47"/>
                  <a:gd name="T16" fmla="*/ 31 w 31"/>
                  <a:gd name="T17" fmla="*/ 37 h 47"/>
                  <a:gd name="T18" fmla="*/ 27 w 31"/>
                  <a:gd name="T19" fmla="*/ 37 h 47"/>
                  <a:gd name="T20" fmla="*/ 27 w 31"/>
                  <a:gd name="T21" fmla="*/ 47 h 47"/>
                  <a:gd name="T22" fmla="*/ 17 w 31"/>
                  <a:gd name="T23" fmla="*/ 47 h 47"/>
                  <a:gd name="T24" fmla="*/ 17 w 31"/>
                  <a:gd name="T25" fmla="*/ 28 h 47"/>
                  <a:gd name="T26" fmla="*/ 17 w 31"/>
                  <a:gd name="T27" fmla="*/ 19 h 47"/>
                  <a:gd name="T28" fmla="*/ 17 w 31"/>
                  <a:gd name="T29" fmla="*/ 12 h 47"/>
                  <a:gd name="T30" fmla="*/ 17 w 31"/>
                  <a:gd name="T31" fmla="*/ 12 h 47"/>
                  <a:gd name="T32" fmla="*/ 14 w 31"/>
                  <a:gd name="T33" fmla="*/ 19 h 47"/>
                  <a:gd name="T34" fmla="*/ 10 w 31"/>
                  <a:gd name="T35" fmla="*/ 27 h 47"/>
                  <a:gd name="T36" fmla="*/ 10 w 31"/>
                  <a:gd name="T37" fmla="*/ 28 h 47"/>
                  <a:gd name="T38" fmla="*/ 17 w 31"/>
                  <a:gd name="T39" fmla="*/ 28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1" h="47">
                    <a:moveTo>
                      <a:pt x="17" y="47"/>
                    </a:moveTo>
                    <a:cubicBezTo>
                      <a:pt x="17" y="37"/>
                      <a:pt x="17" y="37"/>
                      <a:pt x="17" y="37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28"/>
                      <a:pt x="27" y="28"/>
                      <a:pt x="27" y="28"/>
                    </a:cubicBezTo>
                    <a:cubicBezTo>
                      <a:pt x="31" y="28"/>
                      <a:pt x="31" y="28"/>
                      <a:pt x="31" y="28"/>
                    </a:cubicBezTo>
                    <a:cubicBezTo>
                      <a:pt x="31" y="37"/>
                      <a:pt x="31" y="37"/>
                      <a:pt x="31" y="37"/>
                    </a:cubicBezTo>
                    <a:cubicBezTo>
                      <a:pt x="27" y="37"/>
                      <a:pt x="27" y="37"/>
                      <a:pt x="27" y="37"/>
                    </a:cubicBezTo>
                    <a:cubicBezTo>
                      <a:pt x="27" y="47"/>
                      <a:pt x="27" y="47"/>
                      <a:pt x="27" y="47"/>
                    </a:cubicBezTo>
                    <a:lnTo>
                      <a:pt x="17" y="47"/>
                    </a:lnTo>
                    <a:close/>
                    <a:moveTo>
                      <a:pt x="17" y="28"/>
                    </a:moveTo>
                    <a:cubicBezTo>
                      <a:pt x="17" y="19"/>
                      <a:pt x="17" y="19"/>
                      <a:pt x="17" y="19"/>
                    </a:cubicBezTo>
                    <a:cubicBezTo>
                      <a:pt x="17" y="17"/>
                      <a:pt x="17" y="15"/>
                      <a:pt x="17" y="12"/>
                    </a:cubicBezTo>
                    <a:cubicBezTo>
                      <a:pt x="17" y="12"/>
                      <a:pt x="17" y="12"/>
                      <a:pt x="17" y="12"/>
                    </a:cubicBezTo>
                    <a:cubicBezTo>
                      <a:pt x="16" y="14"/>
                      <a:pt x="15" y="17"/>
                      <a:pt x="14" y="19"/>
                    </a:cubicBezTo>
                    <a:cubicBezTo>
                      <a:pt x="10" y="27"/>
                      <a:pt x="10" y="27"/>
                      <a:pt x="10" y="27"/>
                    </a:cubicBezTo>
                    <a:cubicBezTo>
                      <a:pt x="10" y="28"/>
                      <a:pt x="10" y="28"/>
                      <a:pt x="10" y="28"/>
                    </a:cubicBezTo>
                    <a:lnTo>
                      <a:pt x="17" y="28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defTabSz="1219170">
                  <a:defRPr/>
                </a:pPr>
                <a:endParaRPr lang="en-AU" sz="2400" kern="0">
                  <a:solidFill>
                    <a:srgbClr val="000000"/>
                  </a:solidFill>
                  <a:latin typeface="微软雅黑"/>
                  <a:ea typeface="Microsoft YaHei UI"/>
                </a:endParaRPr>
              </a:p>
            </p:txBody>
          </p:sp>
          <p:sp>
            <p:nvSpPr>
              <p:cNvPr id="47" name="Freeform 62"/>
              <p:cNvSpPr>
                <a:spLocks/>
              </p:cNvSpPr>
              <p:nvPr/>
            </p:nvSpPr>
            <p:spPr bwMode="auto">
              <a:xfrm>
                <a:off x="4019550" y="3862388"/>
                <a:ext cx="20638" cy="36513"/>
              </a:xfrm>
              <a:custGeom>
                <a:avLst/>
                <a:gdLst>
                  <a:gd name="T0" fmla="*/ 26 w 27"/>
                  <a:gd name="T1" fmla="*/ 9 h 48"/>
                  <a:gd name="T2" fmla="*/ 13 w 27"/>
                  <a:gd name="T3" fmla="*/ 9 h 48"/>
                  <a:gd name="T4" fmla="*/ 13 w 27"/>
                  <a:gd name="T5" fmla="*/ 16 h 48"/>
                  <a:gd name="T6" fmla="*/ 14 w 27"/>
                  <a:gd name="T7" fmla="*/ 16 h 48"/>
                  <a:gd name="T8" fmla="*/ 23 w 27"/>
                  <a:gd name="T9" fmla="*/ 20 h 48"/>
                  <a:gd name="T10" fmla="*/ 27 w 27"/>
                  <a:gd name="T11" fmla="*/ 31 h 48"/>
                  <a:gd name="T12" fmla="*/ 10 w 27"/>
                  <a:gd name="T13" fmla="*/ 48 h 48"/>
                  <a:gd name="T14" fmla="*/ 0 w 27"/>
                  <a:gd name="T15" fmla="*/ 46 h 48"/>
                  <a:gd name="T16" fmla="*/ 2 w 27"/>
                  <a:gd name="T17" fmla="*/ 37 h 48"/>
                  <a:gd name="T18" fmla="*/ 9 w 27"/>
                  <a:gd name="T19" fmla="*/ 39 h 48"/>
                  <a:gd name="T20" fmla="*/ 16 w 27"/>
                  <a:gd name="T21" fmla="*/ 32 h 48"/>
                  <a:gd name="T22" fmla="*/ 6 w 27"/>
                  <a:gd name="T23" fmla="*/ 24 h 48"/>
                  <a:gd name="T24" fmla="*/ 3 w 27"/>
                  <a:gd name="T25" fmla="*/ 24 h 48"/>
                  <a:gd name="T26" fmla="*/ 5 w 27"/>
                  <a:gd name="T27" fmla="*/ 0 h 48"/>
                  <a:gd name="T28" fmla="*/ 26 w 27"/>
                  <a:gd name="T29" fmla="*/ 0 h 48"/>
                  <a:gd name="T30" fmla="*/ 26 w 27"/>
                  <a:gd name="T31" fmla="*/ 9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7" h="48">
                    <a:moveTo>
                      <a:pt x="26" y="9"/>
                    </a:moveTo>
                    <a:cubicBezTo>
                      <a:pt x="13" y="9"/>
                      <a:pt x="13" y="9"/>
                      <a:pt x="13" y="9"/>
                    </a:cubicBezTo>
                    <a:cubicBezTo>
                      <a:pt x="13" y="16"/>
                      <a:pt x="13" y="16"/>
                      <a:pt x="13" y="16"/>
                    </a:cubicBezTo>
                    <a:cubicBezTo>
                      <a:pt x="13" y="16"/>
                      <a:pt x="14" y="16"/>
                      <a:pt x="14" y="16"/>
                    </a:cubicBezTo>
                    <a:cubicBezTo>
                      <a:pt x="16" y="16"/>
                      <a:pt x="20" y="17"/>
                      <a:pt x="23" y="20"/>
                    </a:cubicBezTo>
                    <a:cubicBezTo>
                      <a:pt x="26" y="22"/>
                      <a:pt x="27" y="26"/>
                      <a:pt x="27" y="31"/>
                    </a:cubicBezTo>
                    <a:cubicBezTo>
                      <a:pt x="27" y="40"/>
                      <a:pt x="21" y="48"/>
                      <a:pt x="10" y="48"/>
                    </a:cubicBezTo>
                    <a:cubicBezTo>
                      <a:pt x="6" y="48"/>
                      <a:pt x="2" y="47"/>
                      <a:pt x="0" y="46"/>
                    </a:cubicBezTo>
                    <a:cubicBezTo>
                      <a:pt x="2" y="37"/>
                      <a:pt x="2" y="37"/>
                      <a:pt x="2" y="37"/>
                    </a:cubicBezTo>
                    <a:cubicBezTo>
                      <a:pt x="4" y="38"/>
                      <a:pt x="6" y="39"/>
                      <a:pt x="9" y="39"/>
                    </a:cubicBezTo>
                    <a:cubicBezTo>
                      <a:pt x="13" y="39"/>
                      <a:pt x="16" y="36"/>
                      <a:pt x="16" y="32"/>
                    </a:cubicBezTo>
                    <a:cubicBezTo>
                      <a:pt x="16" y="26"/>
                      <a:pt x="11" y="24"/>
                      <a:pt x="6" y="24"/>
                    </a:cubicBezTo>
                    <a:cubicBezTo>
                      <a:pt x="5" y="24"/>
                      <a:pt x="4" y="24"/>
                      <a:pt x="3" y="24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6" y="0"/>
                      <a:pt x="26" y="0"/>
                      <a:pt x="26" y="0"/>
                    </a:cubicBezTo>
                    <a:lnTo>
                      <a:pt x="26" y="9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defTabSz="1219170">
                  <a:defRPr/>
                </a:pPr>
                <a:endParaRPr lang="en-AU" sz="2400" kern="0">
                  <a:solidFill>
                    <a:srgbClr val="000000"/>
                  </a:solidFill>
                  <a:latin typeface="微软雅黑"/>
                  <a:ea typeface="Microsoft YaHei UI"/>
                </a:endParaRPr>
              </a:p>
            </p:txBody>
          </p:sp>
          <p:sp>
            <p:nvSpPr>
              <p:cNvPr id="48" name="Freeform 63"/>
              <p:cNvSpPr>
                <a:spLocks noEditPoints="1"/>
              </p:cNvSpPr>
              <p:nvPr/>
            </p:nvSpPr>
            <p:spPr bwMode="auto">
              <a:xfrm>
                <a:off x="4044950" y="3860800"/>
                <a:ext cx="22225" cy="38100"/>
              </a:xfrm>
              <a:custGeom>
                <a:avLst/>
                <a:gdLst>
                  <a:gd name="T0" fmla="*/ 26 w 30"/>
                  <a:gd name="T1" fmla="*/ 9 h 49"/>
                  <a:gd name="T2" fmla="*/ 22 w 30"/>
                  <a:gd name="T3" fmla="*/ 10 h 49"/>
                  <a:gd name="T4" fmla="*/ 12 w 30"/>
                  <a:gd name="T5" fmla="*/ 20 h 49"/>
                  <a:gd name="T6" fmla="*/ 12 w 30"/>
                  <a:gd name="T7" fmla="*/ 20 h 49"/>
                  <a:gd name="T8" fmla="*/ 19 w 30"/>
                  <a:gd name="T9" fmla="*/ 17 h 49"/>
                  <a:gd name="T10" fmla="*/ 30 w 30"/>
                  <a:gd name="T11" fmla="*/ 32 h 49"/>
                  <a:gd name="T12" fmla="*/ 16 w 30"/>
                  <a:gd name="T13" fmla="*/ 49 h 49"/>
                  <a:gd name="T14" fmla="*/ 0 w 30"/>
                  <a:gd name="T15" fmla="*/ 29 h 49"/>
                  <a:gd name="T16" fmla="*/ 9 w 30"/>
                  <a:gd name="T17" fmla="*/ 7 h 49"/>
                  <a:gd name="T18" fmla="*/ 20 w 30"/>
                  <a:gd name="T19" fmla="*/ 1 h 49"/>
                  <a:gd name="T20" fmla="*/ 26 w 30"/>
                  <a:gd name="T21" fmla="*/ 0 h 49"/>
                  <a:gd name="T22" fmla="*/ 26 w 30"/>
                  <a:gd name="T23" fmla="*/ 9 h 49"/>
                  <a:gd name="T24" fmla="*/ 19 w 30"/>
                  <a:gd name="T25" fmla="*/ 31 h 49"/>
                  <a:gd name="T26" fmla="*/ 15 w 30"/>
                  <a:gd name="T27" fmla="*/ 25 h 49"/>
                  <a:gd name="T28" fmla="*/ 12 w 30"/>
                  <a:gd name="T29" fmla="*/ 27 h 49"/>
                  <a:gd name="T30" fmla="*/ 12 w 30"/>
                  <a:gd name="T31" fmla="*/ 32 h 49"/>
                  <a:gd name="T32" fmla="*/ 15 w 30"/>
                  <a:gd name="T33" fmla="*/ 41 h 49"/>
                  <a:gd name="T34" fmla="*/ 19 w 30"/>
                  <a:gd name="T35" fmla="*/ 31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0" h="49">
                    <a:moveTo>
                      <a:pt x="26" y="9"/>
                    </a:moveTo>
                    <a:cubicBezTo>
                      <a:pt x="25" y="9"/>
                      <a:pt x="23" y="9"/>
                      <a:pt x="22" y="10"/>
                    </a:cubicBezTo>
                    <a:cubicBezTo>
                      <a:pt x="16" y="11"/>
                      <a:pt x="13" y="15"/>
                      <a:pt x="12" y="20"/>
                    </a:cubicBezTo>
                    <a:cubicBezTo>
                      <a:pt x="12" y="20"/>
                      <a:pt x="12" y="20"/>
                      <a:pt x="12" y="20"/>
                    </a:cubicBezTo>
                    <a:cubicBezTo>
                      <a:pt x="14" y="18"/>
                      <a:pt x="16" y="17"/>
                      <a:pt x="19" y="17"/>
                    </a:cubicBezTo>
                    <a:cubicBezTo>
                      <a:pt x="26" y="17"/>
                      <a:pt x="30" y="23"/>
                      <a:pt x="30" y="32"/>
                    </a:cubicBezTo>
                    <a:cubicBezTo>
                      <a:pt x="30" y="40"/>
                      <a:pt x="26" y="49"/>
                      <a:pt x="16" y="49"/>
                    </a:cubicBezTo>
                    <a:cubicBezTo>
                      <a:pt x="6" y="49"/>
                      <a:pt x="0" y="41"/>
                      <a:pt x="0" y="29"/>
                    </a:cubicBezTo>
                    <a:cubicBezTo>
                      <a:pt x="0" y="18"/>
                      <a:pt x="4" y="11"/>
                      <a:pt x="9" y="7"/>
                    </a:cubicBezTo>
                    <a:cubicBezTo>
                      <a:pt x="12" y="3"/>
                      <a:pt x="17" y="1"/>
                      <a:pt x="20" y="1"/>
                    </a:cubicBezTo>
                    <a:cubicBezTo>
                      <a:pt x="23" y="0"/>
                      <a:pt x="25" y="0"/>
                      <a:pt x="26" y="0"/>
                    </a:cubicBezTo>
                    <a:lnTo>
                      <a:pt x="26" y="9"/>
                    </a:lnTo>
                    <a:close/>
                    <a:moveTo>
                      <a:pt x="19" y="31"/>
                    </a:moveTo>
                    <a:cubicBezTo>
                      <a:pt x="19" y="29"/>
                      <a:pt x="18" y="25"/>
                      <a:pt x="15" y="25"/>
                    </a:cubicBezTo>
                    <a:cubicBezTo>
                      <a:pt x="14" y="25"/>
                      <a:pt x="13" y="26"/>
                      <a:pt x="12" y="27"/>
                    </a:cubicBezTo>
                    <a:cubicBezTo>
                      <a:pt x="12" y="28"/>
                      <a:pt x="12" y="29"/>
                      <a:pt x="12" y="32"/>
                    </a:cubicBezTo>
                    <a:cubicBezTo>
                      <a:pt x="12" y="37"/>
                      <a:pt x="13" y="41"/>
                      <a:pt x="15" y="41"/>
                    </a:cubicBezTo>
                    <a:cubicBezTo>
                      <a:pt x="19" y="41"/>
                      <a:pt x="19" y="36"/>
                      <a:pt x="19" y="31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defTabSz="1219170">
                  <a:defRPr/>
                </a:pPr>
                <a:endParaRPr lang="en-AU" sz="2400" kern="0">
                  <a:solidFill>
                    <a:srgbClr val="000000"/>
                  </a:solidFill>
                  <a:latin typeface="微软雅黑"/>
                  <a:ea typeface="Microsoft YaHei UI"/>
                </a:endParaRPr>
              </a:p>
            </p:txBody>
          </p:sp>
        </p:grpSp>
        <p:grpSp>
          <p:nvGrpSpPr>
            <p:cNvPr id="49" name="Group 69"/>
            <p:cNvGrpSpPr/>
            <p:nvPr/>
          </p:nvGrpSpPr>
          <p:grpSpPr>
            <a:xfrm>
              <a:off x="3629068" y="1498024"/>
              <a:ext cx="247963" cy="260755"/>
              <a:chOff x="2919413" y="3781425"/>
              <a:chExt cx="400050" cy="420688"/>
            </a:xfrm>
            <a:solidFill>
              <a:srgbClr val="222C46"/>
            </a:solidFill>
          </p:grpSpPr>
          <p:sp>
            <p:nvSpPr>
              <p:cNvPr id="50" name="Freeform 64"/>
              <p:cNvSpPr>
                <a:spLocks noEditPoints="1"/>
              </p:cNvSpPr>
              <p:nvPr/>
            </p:nvSpPr>
            <p:spPr bwMode="auto">
              <a:xfrm>
                <a:off x="3059113" y="3781425"/>
                <a:ext cx="120650" cy="420688"/>
              </a:xfrm>
              <a:custGeom>
                <a:avLst/>
                <a:gdLst>
                  <a:gd name="T0" fmla="*/ 137 w 156"/>
                  <a:gd name="T1" fmla="*/ 548 h 548"/>
                  <a:gd name="T2" fmla="*/ 0 w 156"/>
                  <a:gd name="T3" fmla="*/ 528 h 548"/>
                  <a:gd name="T4" fmla="*/ 137 w 156"/>
                  <a:gd name="T5" fmla="*/ 509 h 548"/>
                  <a:gd name="T6" fmla="*/ 137 w 156"/>
                  <a:gd name="T7" fmla="*/ 453 h 548"/>
                  <a:gd name="T8" fmla="*/ 0 w 156"/>
                  <a:gd name="T9" fmla="*/ 472 h 548"/>
                  <a:gd name="T10" fmla="*/ 137 w 156"/>
                  <a:gd name="T11" fmla="*/ 492 h 548"/>
                  <a:gd name="T12" fmla="*/ 137 w 156"/>
                  <a:gd name="T13" fmla="*/ 453 h 548"/>
                  <a:gd name="T14" fmla="*/ 19 w 156"/>
                  <a:gd name="T15" fmla="*/ 397 h 548"/>
                  <a:gd name="T16" fmla="*/ 19 w 156"/>
                  <a:gd name="T17" fmla="*/ 436 h 548"/>
                  <a:gd name="T18" fmla="*/ 156 w 156"/>
                  <a:gd name="T19" fmla="*/ 416 h 548"/>
                  <a:gd name="T20" fmla="*/ 137 w 156"/>
                  <a:gd name="T21" fmla="*/ 341 h 548"/>
                  <a:gd name="T22" fmla="*/ 0 w 156"/>
                  <a:gd name="T23" fmla="*/ 361 h 548"/>
                  <a:gd name="T24" fmla="*/ 137 w 156"/>
                  <a:gd name="T25" fmla="*/ 380 h 548"/>
                  <a:gd name="T26" fmla="*/ 137 w 156"/>
                  <a:gd name="T27" fmla="*/ 341 h 548"/>
                  <a:gd name="T28" fmla="*/ 19 w 156"/>
                  <a:gd name="T29" fmla="*/ 285 h 548"/>
                  <a:gd name="T30" fmla="*/ 19 w 156"/>
                  <a:gd name="T31" fmla="*/ 324 h 548"/>
                  <a:gd name="T32" fmla="*/ 156 w 156"/>
                  <a:gd name="T33" fmla="*/ 305 h 548"/>
                  <a:gd name="T34" fmla="*/ 137 w 156"/>
                  <a:gd name="T35" fmla="*/ 229 h 548"/>
                  <a:gd name="T36" fmla="*/ 0 w 156"/>
                  <a:gd name="T37" fmla="*/ 249 h 548"/>
                  <a:gd name="T38" fmla="*/ 137 w 156"/>
                  <a:gd name="T39" fmla="*/ 268 h 548"/>
                  <a:gd name="T40" fmla="*/ 137 w 156"/>
                  <a:gd name="T41" fmla="*/ 229 h 548"/>
                  <a:gd name="T42" fmla="*/ 19 w 156"/>
                  <a:gd name="T43" fmla="*/ 168 h 548"/>
                  <a:gd name="T44" fmla="*/ 19 w 156"/>
                  <a:gd name="T45" fmla="*/ 207 h 548"/>
                  <a:gd name="T46" fmla="*/ 156 w 156"/>
                  <a:gd name="T47" fmla="*/ 188 h 548"/>
                  <a:gd name="T48" fmla="*/ 137 w 156"/>
                  <a:gd name="T49" fmla="*/ 112 h 548"/>
                  <a:gd name="T50" fmla="*/ 0 w 156"/>
                  <a:gd name="T51" fmla="*/ 132 h 548"/>
                  <a:gd name="T52" fmla="*/ 137 w 156"/>
                  <a:gd name="T53" fmla="*/ 151 h 548"/>
                  <a:gd name="T54" fmla="*/ 137 w 156"/>
                  <a:gd name="T55" fmla="*/ 112 h 548"/>
                  <a:gd name="T56" fmla="*/ 19 w 156"/>
                  <a:gd name="T57" fmla="*/ 56 h 548"/>
                  <a:gd name="T58" fmla="*/ 19 w 156"/>
                  <a:gd name="T59" fmla="*/ 95 h 548"/>
                  <a:gd name="T60" fmla="*/ 156 w 156"/>
                  <a:gd name="T61" fmla="*/ 76 h 548"/>
                  <a:gd name="T62" fmla="*/ 137 w 156"/>
                  <a:gd name="T63" fmla="*/ 0 h 548"/>
                  <a:gd name="T64" fmla="*/ 0 w 156"/>
                  <a:gd name="T65" fmla="*/ 20 h 548"/>
                  <a:gd name="T66" fmla="*/ 137 w 156"/>
                  <a:gd name="T67" fmla="*/ 40 h 548"/>
                  <a:gd name="T68" fmla="*/ 137 w 156"/>
                  <a:gd name="T69" fmla="*/ 0 h 5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56" h="548">
                    <a:moveTo>
                      <a:pt x="156" y="528"/>
                    </a:moveTo>
                    <a:cubicBezTo>
                      <a:pt x="156" y="539"/>
                      <a:pt x="148" y="548"/>
                      <a:pt x="137" y="548"/>
                    </a:cubicBezTo>
                    <a:cubicBezTo>
                      <a:pt x="19" y="548"/>
                      <a:pt x="19" y="548"/>
                      <a:pt x="19" y="548"/>
                    </a:cubicBezTo>
                    <a:cubicBezTo>
                      <a:pt x="8" y="548"/>
                      <a:pt x="0" y="539"/>
                      <a:pt x="0" y="528"/>
                    </a:cubicBezTo>
                    <a:cubicBezTo>
                      <a:pt x="0" y="517"/>
                      <a:pt x="8" y="509"/>
                      <a:pt x="19" y="509"/>
                    </a:cubicBezTo>
                    <a:cubicBezTo>
                      <a:pt x="137" y="509"/>
                      <a:pt x="137" y="509"/>
                      <a:pt x="137" y="509"/>
                    </a:cubicBezTo>
                    <a:cubicBezTo>
                      <a:pt x="148" y="509"/>
                      <a:pt x="156" y="517"/>
                      <a:pt x="156" y="528"/>
                    </a:cubicBezTo>
                    <a:close/>
                    <a:moveTo>
                      <a:pt x="137" y="453"/>
                    </a:moveTo>
                    <a:cubicBezTo>
                      <a:pt x="19" y="453"/>
                      <a:pt x="19" y="453"/>
                      <a:pt x="19" y="453"/>
                    </a:cubicBezTo>
                    <a:cubicBezTo>
                      <a:pt x="8" y="453"/>
                      <a:pt x="0" y="461"/>
                      <a:pt x="0" y="472"/>
                    </a:cubicBezTo>
                    <a:cubicBezTo>
                      <a:pt x="0" y="483"/>
                      <a:pt x="8" y="492"/>
                      <a:pt x="19" y="492"/>
                    </a:cubicBezTo>
                    <a:cubicBezTo>
                      <a:pt x="137" y="492"/>
                      <a:pt x="137" y="492"/>
                      <a:pt x="137" y="492"/>
                    </a:cubicBezTo>
                    <a:cubicBezTo>
                      <a:pt x="148" y="492"/>
                      <a:pt x="156" y="483"/>
                      <a:pt x="156" y="472"/>
                    </a:cubicBezTo>
                    <a:cubicBezTo>
                      <a:pt x="156" y="461"/>
                      <a:pt x="148" y="453"/>
                      <a:pt x="137" y="453"/>
                    </a:cubicBezTo>
                    <a:close/>
                    <a:moveTo>
                      <a:pt x="137" y="397"/>
                    </a:moveTo>
                    <a:cubicBezTo>
                      <a:pt x="19" y="397"/>
                      <a:pt x="19" y="397"/>
                      <a:pt x="19" y="397"/>
                    </a:cubicBezTo>
                    <a:cubicBezTo>
                      <a:pt x="8" y="397"/>
                      <a:pt x="0" y="406"/>
                      <a:pt x="0" y="416"/>
                    </a:cubicBezTo>
                    <a:cubicBezTo>
                      <a:pt x="0" y="427"/>
                      <a:pt x="8" y="436"/>
                      <a:pt x="19" y="436"/>
                    </a:cubicBezTo>
                    <a:cubicBezTo>
                      <a:pt x="137" y="436"/>
                      <a:pt x="137" y="436"/>
                      <a:pt x="137" y="436"/>
                    </a:cubicBezTo>
                    <a:cubicBezTo>
                      <a:pt x="148" y="436"/>
                      <a:pt x="156" y="427"/>
                      <a:pt x="156" y="416"/>
                    </a:cubicBezTo>
                    <a:cubicBezTo>
                      <a:pt x="156" y="406"/>
                      <a:pt x="148" y="397"/>
                      <a:pt x="137" y="397"/>
                    </a:cubicBezTo>
                    <a:close/>
                    <a:moveTo>
                      <a:pt x="137" y="341"/>
                    </a:moveTo>
                    <a:cubicBezTo>
                      <a:pt x="19" y="341"/>
                      <a:pt x="19" y="341"/>
                      <a:pt x="19" y="341"/>
                    </a:cubicBezTo>
                    <a:cubicBezTo>
                      <a:pt x="8" y="341"/>
                      <a:pt x="0" y="350"/>
                      <a:pt x="0" y="361"/>
                    </a:cubicBezTo>
                    <a:cubicBezTo>
                      <a:pt x="0" y="371"/>
                      <a:pt x="8" y="380"/>
                      <a:pt x="19" y="380"/>
                    </a:cubicBezTo>
                    <a:cubicBezTo>
                      <a:pt x="137" y="380"/>
                      <a:pt x="137" y="380"/>
                      <a:pt x="137" y="380"/>
                    </a:cubicBezTo>
                    <a:cubicBezTo>
                      <a:pt x="148" y="380"/>
                      <a:pt x="156" y="371"/>
                      <a:pt x="156" y="361"/>
                    </a:cubicBezTo>
                    <a:cubicBezTo>
                      <a:pt x="156" y="350"/>
                      <a:pt x="148" y="341"/>
                      <a:pt x="137" y="341"/>
                    </a:cubicBezTo>
                    <a:close/>
                    <a:moveTo>
                      <a:pt x="137" y="285"/>
                    </a:moveTo>
                    <a:cubicBezTo>
                      <a:pt x="19" y="285"/>
                      <a:pt x="19" y="285"/>
                      <a:pt x="19" y="285"/>
                    </a:cubicBezTo>
                    <a:cubicBezTo>
                      <a:pt x="8" y="285"/>
                      <a:pt x="0" y="294"/>
                      <a:pt x="0" y="305"/>
                    </a:cubicBezTo>
                    <a:cubicBezTo>
                      <a:pt x="0" y="315"/>
                      <a:pt x="8" y="324"/>
                      <a:pt x="19" y="324"/>
                    </a:cubicBezTo>
                    <a:cubicBezTo>
                      <a:pt x="137" y="324"/>
                      <a:pt x="137" y="324"/>
                      <a:pt x="137" y="324"/>
                    </a:cubicBezTo>
                    <a:cubicBezTo>
                      <a:pt x="148" y="324"/>
                      <a:pt x="156" y="315"/>
                      <a:pt x="156" y="305"/>
                    </a:cubicBezTo>
                    <a:cubicBezTo>
                      <a:pt x="156" y="294"/>
                      <a:pt x="148" y="285"/>
                      <a:pt x="137" y="285"/>
                    </a:cubicBezTo>
                    <a:close/>
                    <a:moveTo>
                      <a:pt x="137" y="229"/>
                    </a:moveTo>
                    <a:cubicBezTo>
                      <a:pt x="19" y="229"/>
                      <a:pt x="19" y="229"/>
                      <a:pt x="19" y="229"/>
                    </a:cubicBezTo>
                    <a:cubicBezTo>
                      <a:pt x="8" y="229"/>
                      <a:pt x="0" y="238"/>
                      <a:pt x="0" y="249"/>
                    </a:cubicBezTo>
                    <a:cubicBezTo>
                      <a:pt x="0" y="260"/>
                      <a:pt x="8" y="268"/>
                      <a:pt x="19" y="268"/>
                    </a:cubicBezTo>
                    <a:cubicBezTo>
                      <a:pt x="137" y="268"/>
                      <a:pt x="137" y="268"/>
                      <a:pt x="137" y="268"/>
                    </a:cubicBezTo>
                    <a:cubicBezTo>
                      <a:pt x="148" y="268"/>
                      <a:pt x="156" y="260"/>
                      <a:pt x="156" y="249"/>
                    </a:cubicBezTo>
                    <a:cubicBezTo>
                      <a:pt x="156" y="238"/>
                      <a:pt x="148" y="229"/>
                      <a:pt x="137" y="229"/>
                    </a:cubicBezTo>
                    <a:close/>
                    <a:moveTo>
                      <a:pt x="137" y="168"/>
                    </a:moveTo>
                    <a:cubicBezTo>
                      <a:pt x="19" y="168"/>
                      <a:pt x="19" y="168"/>
                      <a:pt x="19" y="168"/>
                    </a:cubicBezTo>
                    <a:cubicBezTo>
                      <a:pt x="8" y="168"/>
                      <a:pt x="0" y="177"/>
                      <a:pt x="0" y="188"/>
                    </a:cubicBezTo>
                    <a:cubicBezTo>
                      <a:pt x="0" y="198"/>
                      <a:pt x="8" y="207"/>
                      <a:pt x="19" y="207"/>
                    </a:cubicBezTo>
                    <a:cubicBezTo>
                      <a:pt x="137" y="207"/>
                      <a:pt x="137" y="207"/>
                      <a:pt x="137" y="207"/>
                    </a:cubicBezTo>
                    <a:cubicBezTo>
                      <a:pt x="148" y="207"/>
                      <a:pt x="156" y="198"/>
                      <a:pt x="156" y="188"/>
                    </a:cubicBezTo>
                    <a:cubicBezTo>
                      <a:pt x="156" y="177"/>
                      <a:pt x="148" y="168"/>
                      <a:pt x="137" y="168"/>
                    </a:cubicBezTo>
                    <a:close/>
                    <a:moveTo>
                      <a:pt x="137" y="112"/>
                    </a:moveTo>
                    <a:cubicBezTo>
                      <a:pt x="19" y="112"/>
                      <a:pt x="19" y="112"/>
                      <a:pt x="19" y="112"/>
                    </a:cubicBezTo>
                    <a:cubicBezTo>
                      <a:pt x="8" y="112"/>
                      <a:pt x="0" y="121"/>
                      <a:pt x="0" y="132"/>
                    </a:cubicBezTo>
                    <a:cubicBezTo>
                      <a:pt x="0" y="142"/>
                      <a:pt x="8" y="151"/>
                      <a:pt x="19" y="151"/>
                    </a:cubicBezTo>
                    <a:cubicBezTo>
                      <a:pt x="137" y="151"/>
                      <a:pt x="137" y="151"/>
                      <a:pt x="137" y="151"/>
                    </a:cubicBezTo>
                    <a:cubicBezTo>
                      <a:pt x="148" y="151"/>
                      <a:pt x="156" y="142"/>
                      <a:pt x="156" y="132"/>
                    </a:cubicBezTo>
                    <a:cubicBezTo>
                      <a:pt x="156" y="121"/>
                      <a:pt x="148" y="112"/>
                      <a:pt x="137" y="112"/>
                    </a:cubicBezTo>
                    <a:close/>
                    <a:moveTo>
                      <a:pt x="137" y="56"/>
                    </a:moveTo>
                    <a:cubicBezTo>
                      <a:pt x="19" y="56"/>
                      <a:pt x="19" y="56"/>
                      <a:pt x="19" y="56"/>
                    </a:cubicBezTo>
                    <a:cubicBezTo>
                      <a:pt x="8" y="56"/>
                      <a:pt x="0" y="65"/>
                      <a:pt x="0" y="76"/>
                    </a:cubicBezTo>
                    <a:cubicBezTo>
                      <a:pt x="0" y="87"/>
                      <a:pt x="8" y="95"/>
                      <a:pt x="19" y="95"/>
                    </a:cubicBezTo>
                    <a:cubicBezTo>
                      <a:pt x="137" y="95"/>
                      <a:pt x="137" y="95"/>
                      <a:pt x="137" y="95"/>
                    </a:cubicBezTo>
                    <a:cubicBezTo>
                      <a:pt x="148" y="95"/>
                      <a:pt x="156" y="87"/>
                      <a:pt x="156" y="76"/>
                    </a:cubicBezTo>
                    <a:cubicBezTo>
                      <a:pt x="156" y="65"/>
                      <a:pt x="148" y="56"/>
                      <a:pt x="137" y="56"/>
                    </a:cubicBezTo>
                    <a:close/>
                    <a:moveTo>
                      <a:pt x="137" y="0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8" y="0"/>
                      <a:pt x="0" y="9"/>
                      <a:pt x="0" y="20"/>
                    </a:cubicBezTo>
                    <a:cubicBezTo>
                      <a:pt x="0" y="31"/>
                      <a:pt x="8" y="40"/>
                      <a:pt x="19" y="40"/>
                    </a:cubicBezTo>
                    <a:cubicBezTo>
                      <a:pt x="137" y="40"/>
                      <a:pt x="137" y="40"/>
                      <a:pt x="137" y="40"/>
                    </a:cubicBezTo>
                    <a:cubicBezTo>
                      <a:pt x="148" y="40"/>
                      <a:pt x="156" y="31"/>
                      <a:pt x="156" y="20"/>
                    </a:cubicBezTo>
                    <a:cubicBezTo>
                      <a:pt x="156" y="9"/>
                      <a:pt x="148" y="0"/>
                      <a:pt x="13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defTabSz="1219170">
                  <a:defRPr/>
                </a:pPr>
                <a:endParaRPr lang="en-AU" sz="2400" kern="0">
                  <a:solidFill>
                    <a:srgbClr val="000000"/>
                  </a:solidFill>
                  <a:latin typeface="微软雅黑"/>
                  <a:ea typeface="Microsoft YaHei UI"/>
                </a:endParaRPr>
              </a:p>
            </p:txBody>
          </p:sp>
          <p:sp>
            <p:nvSpPr>
              <p:cNvPr id="51" name="Freeform 65"/>
              <p:cNvSpPr>
                <a:spLocks/>
              </p:cNvSpPr>
              <p:nvPr/>
            </p:nvSpPr>
            <p:spPr bwMode="auto">
              <a:xfrm>
                <a:off x="2919413" y="4171950"/>
                <a:ext cx="120650" cy="30163"/>
              </a:xfrm>
              <a:custGeom>
                <a:avLst/>
                <a:gdLst>
                  <a:gd name="T0" fmla="*/ 137 w 157"/>
                  <a:gd name="T1" fmla="*/ 0 h 39"/>
                  <a:gd name="T2" fmla="*/ 20 w 157"/>
                  <a:gd name="T3" fmla="*/ 0 h 39"/>
                  <a:gd name="T4" fmla="*/ 0 w 157"/>
                  <a:gd name="T5" fmla="*/ 19 h 39"/>
                  <a:gd name="T6" fmla="*/ 20 w 157"/>
                  <a:gd name="T7" fmla="*/ 39 h 39"/>
                  <a:gd name="T8" fmla="*/ 137 w 157"/>
                  <a:gd name="T9" fmla="*/ 39 h 39"/>
                  <a:gd name="T10" fmla="*/ 157 w 157"/>
                  <a:gd name="T11" fmla="*/ 19 h 39"/>
                  <a:gd name="T12" fmla="*/ 137 w 157"/>
                  <a:gd name="T13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7" h="39">
                    <a:moveTo>
                      <a:pt x="137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9" y="0"/>
                      <a:pt x="0" y="8"/>
                      <a:pt x="0" y="19"/>
                    </a:cubicBezTo>
                    <a:cubicBezTo>
                      <a:pt x="0" y="30"/>
                      <a:pt x="9" y="39"/>
                      <a:pt x="20" y="39"/>
                    </a:cubicBezTo>
                    <a:cubicBezTo>
                      <a:pt x="137" y="39"/>
                      <a:pt x="137" y="39"/>
                      <a:pt x="137" y="39"/>
                    </a:cubicBezTo>
                    <a:cubicBezTo>
                      <a:pt x="148" y="39"/>
                      <a:pt x="157" y="30"/>
                      <a:pt x="157" y="19"/>
                    </a:cubicBezTo>
                    <a:cubicBezTo>
                      <a:pt x="157" y="8"/>
                      <a:pt x="148" y="0"/>
                      <a:pt x="13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defTabSz="1219170">
                  <a:defRPr/>
                </a:pPr>
                <a:endParaRPr lang="en-AU" sz="2400" kern="0">
                  <a:solidFill>
                    <a:srgbClr val="000000"/>
                  </a:solidFill>
                  <a:latin typeface="微软雅黑"/>
                  <a:ea typeface="Microsoft YaHei UI"/>
                </a:endParaRPr>
              </a:p>
            </p:txBody>
          </p:sp>
          <p:sp>
            <p:nvSpPr>
              <p:cNvPr id="52" name="Freeform 66"/>
              <p:cNvSpPr>
                <a:spLocks/>
              </p:cNvSpPr>
              <p:nvPr/>
            </p:nvSpPr>
            <p:spPr bwMode="auto">
              <a:xfrm>
                <a:off x="2919413" y="4129088"/>
                <a:ext cx="120650" cy="30163"/>
              </a:xfrm>
              <a:custGeom>
                <a:avLst/>
                <a:gdLst>
                  <a:gd name="T0" fmla="*/ 137 w 157"/>
                  <a:gd name="T1" fmla="*/ 0 h 39"/>
                  <a:gd name="T2" fmla="*/ 20 w 157"/>
                  <a:gd name="T3" fmla="*/ 0 h 39"/>
                  <a:gd name="T4" fmla="*/ 0 w 157"/>
                  <a:gd name="T5" fmla="*/ 19 h 39"/>
                  <a:gd name="T6" fmla="*/ 20 w 157"/>
                  <a:gd name="T7" fmla="*/ 39 h 39"/>
                  <a:gd name="T8" fmla="*/ 137 w 157"/>
                  <a:gd name="T9" fmla="*/ 39 h 39"/>
                  <a:gd name="T10" fmla="*/ 157 w 157"/>
                  <a:gd name="T11" fmla="*/ 19 h 39"/>
                  <a:gd name="T12" fmla="*/ 137 w 157"/>
                  <a:gd name="T13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7" h="39">
                    <a:moveTo>
                      <a:pt x="137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9" y="0"/>
                      <a:pt x="0" y="8"/>
                      <a:pt x="0" y="19"/>
                    </a:cubicBezTo>
                    <a:cubicBezTo>
                      <a:pt x="0" y="30"/>
                      <a:pt x="9" y="39"/>
                      <a:pt x="20" y="39"/>
                    </a:cubicBezTo>
                    <a:cubicBezTo>
                      <a:pt x="137" y="39"/>
                      <a:pt x="137" y="39"/>
                      <a:pt x="137" y="39"/>
                    </a:cubicBezTo>
                    <a:cubicBezTo>
                      <a:pt x="148" y="39"/>
                      <a:pt x="157" y="30"/>
                      <a:pt x="157" y="19"/>
                    </a:cubicBezTo>
                    <a:cubicBezTo>
                      <a:pt x="157" y="8"/>
                      <a:pt x="148" y="0"/>
                      <a:pt x="13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defTabSz="1219170">
                  <a:defRPr/>
                </a:pPr>
                <a:endParaRPr lang="en-AU" sz="2400" kern="0">
                  <a:solidFill>
                    <a:srgbClr val="000000"/>
                  </a:solidFill>
                  <a:latin typeface="微软雅黑"/>
                  <a:ea typeface="Microsoft YaHei UI"/>
                </a:endParaRPr>
              </a:p>
            </p:txBody>
          </p:sp>
          <p:sp>
            <p:nvSpPr>
              <p:cNvPr id="53" name="Freeform 67"/>
              <p:cNvSpPr>
                <a:spLocks/>
              </p:cNvSpPr>
              <p:nvPr/>
            </p:nvSpPr>
            <p:spPr bwMode="auto">
              <a:xfrm>
                <a:off x="2919413" y="4086225"/>
                <a:ext cx="120650" cy="30163"/>
              </a:xfrm>
              <a:custGeom>
                <a:avLst/>
                <a:gdLst>
                  <a:gd name="T0" fmla="*/ 137 w 157"/>
                  <a:gd name="T1" fmla="*/ 0 h 39"/>
                  <a:gd name="T2" fmla="*/ 20 w 157"/>
                  <a:gd name="T3" fmla="*/ 0 h 39"/>
                  <a:gd name="T4" fmla="*/ 0 w 157"/>
                  <a:gd name="T5" fmla="*/ 19 h 39"/>
                  <a:gd name="T6" fmla="*/ 20 w 157"/>
                  <a:gd name="T7" fmla="*/ 39 h 39"/>
                  <a:gd name="T8" fmla="*/ 137 w 157"/>
                  <a:gd name="T9" fmla="*/ 39 h 39"/>
                  <a:gd name="T10" fmla="*/ 157 w 157"/>
                  <a:gd name="T11" fmla="*/ 19 h 39"/>
                  <a:gd name="T12" fmla="*/ 137 w 157"/>
                  <a:gd name="T13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7" h="39">
                    <a:moveTo>
                      <a:pt x="137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9" y="0"/>
                      <a:pt x="0" y="9"/>
                      <a:pt x="0" y="19"/>
                    </a:cubicBezTo>
                    <a:cubicBezTo>
                      <a:pt x="0" y="30"/>
                      <a:pt x="9" y="39"/>
                      <a:pt x="20" y="39"/>
                    </a:cubicBezTo>
                    <a:cubicBezTo>
                      <a:pt x="137" y="39"/>
                      <a:pt x="137" y="39"/>
                      <a:pt x="137" y="39"/>
                    </a:cubicBezTo>
                    <a:cubicBezTo>
                      <a:pt x="148" y="39"/>
                      <a:pt x="157" y="30"/>
                      <a:pt x="157" y="19"/>
                    </a:cubicBezTo>
                    <a:cubicBezTo>
                      <a:pt x="157" y="9"/>
                      <a:pt x="148" y="0"/>
                      <a:pt x="13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defTabSz="1219170">
                  <a:defRPr/>
                </a:pPr>
                <a:endParaRPr lang="en-AU" sz="2400" kern="0">
                  <a:solidFill>
                    <a:srgbClr val="000000"/>
                  </a:solidFill>
                  <a:latin typeface="微软雅黑"/>
                  <a:ea typeface="Microsoft YaHei UI"/>
                </a:endParaRPr>
              </a:p>
            </p:txBody>
          </p:sp>
          <p:sp>
            <p:nvSpPr>
              <p:cNvPr id="54" name="Freeform 68"/>
              <p:cNvSpPr>
                <a:spLocks/>
              </p:cNvSpPr>
              <p:nvPr/>
            </p:nvSpPr>
            <p:spPr bwMode="auto">
              <a:xfrm>
                <a:off x="2919413" y="4043363"/>
                <a:ext cx="120650" cy="30163"/>
              </a:xfrm>
              <a:custGeom>
                <a:avLst/>
                <a:gdLst>
                  <a:gd name="T0" fmla="*/ 137 w 157"/>
                  <a:gd name="T1" fmla="*/ 0 h 39"/>
                  <a:gd name="T2" fmla="*/ 20 w 157"/>
                  <a:gd name="T3" fmla="*/ 0 h 39"/>
                  <a:gd name="T4" fmla="*/ 0 w 157"/>
                  <a:gd name="T5" fmla="*/ 20 h 39"/>
                  <a:gd name="T6" fmla="*/ 20 w 157"/>
                  <a:gd name="T7" fmla="*/ 39 h 39"/>
                  <a:gd name="T8" fmla="*/ 137 w 157"/>
                  <a:gd name="T9" fmla="*/ 39 h 39"/>
                  <a:gd name="T10" fmla="*/ 157 w 157"/>
                  <a:gd name="T11" fmla="*/ 20 h 39"/>
                  <a:gd name="T12" fmla="*/ 137 w 157"/>
                  <a:gd name="T13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7" h="39">
                    <a:moveTo>
                      <a:pt x="137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9" y="0"/>
                      <a:pt x="0" y="9"/>
                      <a:pt x="0" y="20"/>
                    </a:cubicBezTo>
                    <a:cubicBezTo>
                      <a:pt x="0" y="30"/>
                      <a:pt x="9" y="39"/>
                      <a:pt x="20" y="39"/>
                    </a:cubicBezTo>
                    <a:cubicBezTo>
                      <a:pt x="137" y="39"/>
                      <a:pt x="137" y="39"/>
                      <a:pt x="137" y="39"/>
                    </a:cubicBezTo>
                    <a:cubicBezTo>
                      <a:pt x="148" y="39"/>
                      <a:pt x="157" y="30"/>
                      <a:pt x="157" y="20"/>
                    </a:cubicBezTo>
                    <a:cubicBezTo>
                      <a:pt x="157" y="9"/>
                      <a:pt x="148" y="0"/>
                      <a:pt x="13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defTabSz="1219170">
                  <a:defRPr/>
                </a:pPr>
                <a:endParaRPr lang="en-AU" sz="2400" kern="0">
                  <a:solidFill>
                    <a:srgbClr val="000000"/>
                  </a:solidFill>
                  <a:latin typeface="微软雅黑"/>
                  <a:ea typeface="Microsoft YaHei UI"/>
                </a:endParaRPr>
              </a:p>
            </p:txBody>
          </p:sp>
          <p:sp>
            <p:nvSpPr>
              <p:cNvPr id="55" name="Freeform 69"/>
              <p:cNvSpPr>
                <a:spLocks/>
              </p:cNvSpPr>
              <p:nvPr/>
            </p:nvSpPr>
            <p:spPr bwMode="auto">
              <a:xfrm>
                <a:off x="2919413" y="4000500"/>
                <a:ext cx="120650" cy="30163"/>
              </a:xfrm>
              <a:custGeom>
                <a:avLst/>
                <a:gdLst>
                  <a:gd name="T0" fmla="*/ 137 w 157"/>
                  <a:gd name="T1" fmla="*/ 0 h 39"/>
                  <a:gd name="T2" fmla="*/ 20 w 157"/>
                  <a:gd name="T3" fmla="*/ 0 h 39"/>
                  <a:gd name="T4" fmla="*/ 0 w 157"/>
                  <a:gd name="T5" fmla="*/ 20 h 39"/>
                  <a:gd name="T6" fmla="*/ 20 w 157"/>
                  <a:gd name="T7" fmla="*/ 39 h 39"/>
                  <a:gd name="T8" fmla="*/ 137 w 157"/>
                  <a:gd name="T9" fmla="*/ 39 h 39"/>
                  <a:gd name="T10" fmla="*/ 157 w 157"/>
                  <a:gd name="T11" fmla="*/ 20 h 39"/>
                  <a:gd name="T12" fmla="*/ 137 w 157"/>
                  <a:gd name="T13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7" h="39">
                    <a:moveTo>
                      <a:pt x="137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9" y="0"/>
                      <a:pt x="0" y="9"/>
                      <a:pt x="0" y="20"/>
                    </a:cubicBezTo>
                    <a:cubicBezTo>
                      <a:pt x="0" y="30"/>
                      <a:pt x="9" y="39"/>
                      <a:pt x="20" y="39"/>
                    </a:cubicBezTo>
                    <a:cubicBezTo>
                      <a:pt x="137" y="39"/>
                      <a:pt x="137" y="39"/>
                      <a:pt x="137" y="39"/>
                    </a:cubicBezTo>
                    <a:cubicBezTo>
                      <a:pt x="148" y="39"/>
                      <a:pt x="157" y="30"/>
                      <a:pt x="157" y="20"/>
                    </a:cubicBezTo>
                    <a:cubicBezTo>
                      <a:pt x="157" y="9"/>
                      <a:pt x="148" y="0"/>
                      <a:pt x="13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defTabSz="1219170">
                  <a:defRPr/>
                </a:pPr>
                <a:endParaRPr lang="en-AU" sz="2400" kern="0">
                  <a:solidFill>
                    <a:srgbClr val="000000"/>
                  </a:solidFill>
                  <a:latin typeface="微软雅黑"/>
                  <a:ea typeface="Microsoft YaHei UI"/>
                </a:endParaRPr>
              </a:p>
            </p:txBody>
          </p:sp>
          <p:sp>
            <p:nvSpPr>
              <p:cNvPr id="56" name="Freeform 70"/>
              <p:cNvSpPr>
                <a:spLocks/>
              </p:cNvSpPr>
              <p:nvPr/>
            </p:nvSpPr>
            <p:spPr bwMode="auto">
              <a:xfrm>
                <a:off x="2919413" y="3957638"/>
                <a:ext cx="120650" cy="28575"/>
              </a:xfrm>
              <a:custGeom>
                <a:avLst/>
                <a:gdLst>
                  <a:gd name="T0" fmla="*/ 137 w 157"/>
                  <a:gd name="T1" fmla="*/ 0 h 39"/>
                  <a:gd name="T2" fmla="*/ 20 w 157"/>
                  <a:gd name="T3" fmla="*/ 0 h 39"/>
                  <a:gd name="T4" fmla="*/ 0 w 157"/>
                  <a:gd name="T5" fmla="*/ 20 h 39"/>
                  <a:gd name="T6" fmla="*/ 20 w 157"/>
                  <a:gd name="T7" fmla="*/ 39 h 39"/>
                  <a:gd name="T8" fmla="*/ 137 w 157"/>
                  <a:gd name="T9" fmla="*/ 39 h 39"/>
                  <a:gd name="T10" fmla="*/ 157 w 157"/>
                  <a:gd name="T11" fmla="*/ 20 h 39"/>
                  <a:gd name="T12" fmla="*/ 137 w 157"/>
                  <a:gd name="T13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7" h="39">
                    <a:moveTo>
                      <a:pt x="137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9" y="0"/>
                      <a:pt x="0" y="9"/>
                      <a:pt x="0" y="20"/>
                    </a:cubicBezTo>
                    <a:cubicBezTo>
                      <a:pt x="0" y="31"/>
                      <a:pt x="9" y="39"/>
                      <a:pt x="20" y="39"/>
                    </a:cubicBezTo>
                    <a:cubicBezTo>
                      <a:pt x="137" y="39"/>
                      <a:pt x="137" y="39"/>
                      <a:pt x="137" y="39"/>
                    </a:cubicBezTo>
                    <a:cubicBezTo>
                      <a:pt x="148" y="39"/>
                      <a:pt x="157" y="31"/>
                      <a:pt x="157" y="20"/>
                    </a:cubicBezTo>
                    <a:cubicBezTo>
                      <a:pt x="157" y="9"/>
                      <a:pt x="148" y="0"/>
                      <a:pt x="13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defTabSz="1219170">
                  <a:defRPr/>
                </a:pPr>
                <a:endParaRPr lang="en-AU" sz="2400" kern="0">
                  <a:solidFill>
                    <a:srgbClr val="000000"/>
                  </a:solidFill>
                  <a:latin typeface="微软雅黑"/>
                  <a:ea typeface="Microsoft YaHei UI"/>
                </a:endParaRPr>
              </a:p>
            </p:txBody>
          </p:sp>
          <p:sp>
            <p:nvSpPr>
              <p:cNvPr id="57" name="Freeform 71"/>
              <p:cNvSpPr>
                <a:spLocks/>
              </p:cNvSpPr>
              <p:nvPr/>
            </p:nvSpPr>
            <p:spPr bwMode="auto">
              <a:xfrm>
                <a:off x="3198813" y="4171950"/>
                <a:ext cx="120650" cy="30163"/>
              </a:xfrm>
              <a:custGeom>
                <a:avLst/>
                <a:gdLst>
                  <a:gd name="T0" fmla="*/ 137 w 157"/>
                  <a:gd name="T1" fmla="*/ 0 h 39"/>
                  <a:gd name="T2" fmla="*/ 20 w 157"/>
                  <a:gd name="T3" fmla="*/ 0 h 39"/>
                  <a:gd name="T4" fmla="*/ 0 w 157"/>
                  <a:gd name="T5" fmla="*/ 19 h 39"/>
                  <a:gd name="T6" fmla="*/ 20 w 157"/>
                  <a:gd name="T7" fmla="*/ 39 h 39"/>
                  <a:gd name="T8" fmla="*/ 137 w 157"/>
                  <a:gd name="T9" fmla="*/ 39 h 39"/>
                  <a:gd name="T10" fmla="*/ 157 w 157"/>
                  <a:gd name="T11" fmla="*/ 19 h 39"/>
                  <a:gd name="T12" fmla="*/ 137 w 157"/>
                  <a:gd name="T13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7" h="39">
                    <a:moveTo>
                      <a:pt x="137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9" y="0"/>
                      <a:pt x="0" y="8"/>
                      <a:pt x="0" y="19"/>
                    </a:cubicBezTo>
                    <a:cubicBezTo>
                      <a:pt x="0" y="30"/>
                      <a:pt x="9" y="39"/>
                      <a:pt x="20" y="39"/>
                    </a:cubicBezTo>
                    <a:cubicBezTo>
                      <a:pt x="137" y="39"/>
                      <a:pt x="137" y="39"/>
                      <a:pt x="137" y="39"/>
                    </a:cubicBezTo>
                    <a:cubicBezTo>
                      <a:pt x="148" y="39"/>
                      <a:pt x="157" y="30"/>
                      <a:pt x="157" y="19"/>
                    </a:cubicBezTo>
                    <a:cubicBezTo>
                      <a:pt x="157" y="8"/>
                      <a:pt x="148" y="0"/>
                      <a:pt x="13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defTabSz="1219170">
                  <a:defRPr/>
                </a:pPr>
                <a:endParaRPr lang="en-AU" sz="2400" kern="0">
                  <a:solidFill>
                    <a:srgbClr val="000000"/>
                  </a:solidFill>
                  <a:latin typeface="微软雅黑"/>
                  <a:ea typeface="Microsoft YaHei UI"/>
                </a:endParaRPr>
              </a:p>
            </p:txBody>
          </p:sp>
          <p:sp>
            <p:nvSpPr>
              <p:cNvPr id="58" name="Freeform 72"/>
              <p:cNvSpPr>
                <a:spLocks/>
              </p:cNvSpPr>
              <p:nvPr/>
            </p:nvSpPr>
            <p:spPr bwMode="auto">
              <a:xfrm>
                <a:off x="3198813" y="4129088"/>
                <a:ext cx="120650" cy="30163"/>
              </a:xfrm>
              <a:custGeom>
                <a:avLst/>
                <a:gdLst>
                  <a:gd name="T0" fmla="*/ 137 w 157"/>
                  <a:gd name="T1" fmla="*/ 0 h 39"/>
                  <a:gd name="T2" fmla="*/ 20 w 157"/>
                  <a:gd name="T3" fmla="*/ 0 h 39"/>
                  <a:gd name="T4" fmla="*/ 0 w 157"/>
                  <a:gd name="T5" fmla="*/ 19 h 39"/>
                  <a:gd name="T6" fmla="*/ 20 w 157"/>
                  <a:gd name="T7" fmla="*/ 39 h 39"/>
                  <a:gd name="T8" fmla="*/ 137 w 157"/>
                  <a:gd name="T9" fmla="*/ 39 h 39"/>
                  <a:gd name="T10" fmla="*/ 157 w 157"/>
                  <a:gd name="T11" fmla="*/ 19 h 39"/>
                  <a:gd name="T12" fmla="*/ 137 w 157"/>
                  <a:gd name="T13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7" h="39">
                    <a:moveTo>
                      <a:pt x="137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9" y="0"/>
                      <a:pt x="0" y="8"/>
                      <a:pt x="0" y="19"/>
                    </a:cubicBezTo>
                    <a:cubicBezTo>
                      <a:pt x="0" y="30"/>
                      <a:pt x="9" y="39"/>
                      <a:pt x="20" y="39"/>
                    </a:cubicBezTo>
                    <a:cubicBezTo>
                      <a:pt x="137" y="39"/>
                      <a:pt x="137" y="39"/>
                      <a:pt x="137" y="39"/>
                    </a:cubicBezTo>
                    <a:cubicBezTo>
                      <a:pt x="148" y="39"/>
                      <a:pt x="157" y="30"/>
                      <a:pt x="157" y="19"/>
                    </a:cubicBezTo>
                    <a:cubicBezTo>
                      <a:pt x="157" y="8"/>
                      <a:pt x="148" y="0"/>
                      <a:pt x="13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defTabSz="1219170">
                  <a:defRPr/>
                </a:pPr>
                <a:endParaRPr lang="en-AU" sz="2400" kern="0">
                  <a:solidFill>
                    <a:srgbClr val="000000"/>
                  </a:solidFill>
                  <a:latin typeface="微软雅黑"/>
                  <a:ea typeface="Microsoft YaHei UI"/>
                </a:endParaRPr>
              </a:p>
            </p:txBody>
          </p:sp>
          <p:sp>
            <p:nvSpPr>
              <p:cNvPr id="59" name="Freeform 73"/>
              <p:cNvSpPr>
                <a:spLocks/>
              </p:cNvSpPr>
              <p:nvPr/>
            </p:nvSpPr>
            <p:spPr bwMode="auto">
              <a:xfrm>
                <a:off x="3198813" y="4086225"/>
                <a:ext cx="120650" cy="30163"/>
              </a:xfrm>
              <a:custGeom>
                <a:avLst/>
                <a:gdLst>
                  <a:gd name="T0" fmla="*/ 137 w 157"/>
                  <a:gd name="T1" fmla="*/ 0 h 39"/>
                  <a:gd name="T2" fmla="*/ 20 w 157"/>
                  <a:gd name="T3" fmla="*/ 0 h 39"/>
                  <a:gd name="T4" fmla="*/ 0 w 157"/>
                  <a:gd name="T5" fmla="*/ 19 h 39"/>
                  <a:gd name="T6" fmla="*/ 20 w 157"/>
                  <a:gd name="T7" fmla="*/ 39 h 39"/>
                  <a:gd name="T8" fmla="*/ 137 w 157"/>
                  <a:gd name="T9" fmla="*/ 39 h 39"/>
                  <a:gd name="T10" fmla="*/ 157 w 157"/>
                  <a:gd name="T11" fmla="*/ 19 h 39"/>
                  <a:gd name="T12" fmla="*/ 137 w 157"/>
                  <a:gd name="T13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7" h="39">
                    <a:moveTo>
                      <a:pt x="137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9" y="0"/>
                      <a:pt x="0" y="9"/>
                      <a:pt x="0" y="19"/>
                    </a:cubicBezTo>
                    <a:cubicBezTo>
                      <a:pt x="0" y="30"/>
                      <a:pt x="9" y="39"/>
                      <a:pt x="20" y="39"/>
                    </a:cubicBezTo>
                    <a:cubicBezTo>
                      <a:pt x="137" y="39"/>
                      <a:pt x="137" y="39"/>
                      <a:pt x="137" y="39"/>
                    </a:cubicBezTo>
                    <a:cubicBezTo>
                      <a:pt x="148" y="39"/>
                      <a:pt x="157" y="30"/>
                      <a:pt x="157" y="19"/>
                    </a:cubicBezTo>
                    <a:cubicBezTo>
                      <a:pt x="157" y="9"/>
                      <a:pt x="148" y="0"/>
                      <a:pt x="13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defTabSz="1219170">
                  <a:defRPr/>
                </a:pPr>
                <a:endParaRPr lang="en-AU" sz="2400" kern="0">
                  <a:solidFill>
                    <a:srgbClr val="000000"/>
                  </a:solidFill>
                  <a:latin typeface="微软雅黑"/>
                  <a:ea typeface="Microsoft YaHei UI"/>
                </a:endParaRPr>
              </a:p>
            </p:txBody>
          </p:sp>
          <p:sp>
            <p:nvSpPr>
              <p:cNvPr id="60" name="Freeform 74"/>
              <p:cNvSpPr>
                <a:spLocks/>
              </p:cNvSpPr>
              <p:nvPr/>
            </p:nvSpPr>
            <p:spPr bwMode="auto">
              <a:xfrm>
                <a:off x="3198813" y="4043363"/>
                <a:ext cx="120650" cy="30163"/>
              </a:xfrm>
              <a:custGeom>
                <a:avLst/>
                <a:gdLst>
                  <a:gd name="T0" fmla="*/ 20 w 157"/>
                  <a:gd name="T1" fmla="*/ 39 h 39"/>
                  <a:gd name="T2" fmla="*/ 137 w 157"/>
                  <a:gd name="T3" fmla="*/ 39 h 39"/>
                  <a:gd name="T4" fmla="*/ 157 w 157"/>
                  <a:gd name="T5" fmla="*/ 20 h 39"/>
                  <a:gd name="T6" fmla="*/ 137 w 157"/>
                  <a:gd name="T7" fmla="*/ 0 h 39"/>
                  <a:gd name="T8" fmla="*/ 20 w 157"/>
                  <a:gd name="T9" fmla="*/ 0 h 39"/>
                  <a:gd name="T10" fmla="*/ 0 w 157"/>
                  <a:gd name="T11" fmla="*/ 20 h 39"/>
                  <a:gd name="T12" fmla="*/ 20 w 157"/>
                  <a:gd name="T13" fmla="*/ 3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7" h="39">
                    <a:moveTo>
                      <a:pt x="20" y="39"/>
                    </a:moveTo>
                    <a:cubicBezTo>
                      <a:pt x="137" y="39"/>
                      <a:pt x="137" y="39"/>
                      <a:pt x="137" y="39"/>
                    </a:cubicBezTo>
                    <a:cubicBezTo>
                      <a:pt x="148" y="39"/>
                      <a:pt x="157" y="30"/>
                      <a:pt x="157" y="20"/>
                    </a:cubicBezTo>
                    <a:cubicBezTo>
                      <a:pt x="157" y="9"/>
                      <a:pt x="148" y="0"/>
                      <a:pt x="137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9" y="0"/>
                      <a:pt x="0" y="9"/>
                      <a:pt x="0" y="20"/>
                    </a:cubicBezTo>
                    <a:cubicBezTo>
                      <a:pt x="0" y="30"/>
                      <a:pt x="9" y="39"/>
                      <a:pt x="20" y="39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defTabSz="1219170">
                  <a:defRPr/>
                </a:pPr>
                <a:endParaRPr lang="en-AU" sz="2400" kern="0">
                  <a:solidFill>
                    <a:srgbClr val="000000"/>
                  </a:solidFill>
                  <a:latin typeface="微软雅黑"/>
                  <a:ea typeface="Microsoft YaHei UI"/>
                </a:endParaRPr>
              </a:p>
            </p:txBody>
          </p:sp>
        </p:grpSp>
        <p:grpSp>
          <p:nvGrpSpPr>
            <p:cNvPr id="61" name="Group 213"/>
            <p:cNvGrpSpPr/>
            <p:nvPr/>
          </p:nvGrpSpPr>
          <p:grpSpPr>
            <a:xfrm>
              <a:off x="3594698" y="4480473"/>
              <a:ext cx="316413" cy="292339"/>
              <a:chOff x="2900363" y="5486400"/>
              <a:chExt cx="438150" cy="404813"/>
            </a:xfrm>
            <a:solidFill>
              <a:srgbClr val="222C46"/>
            </a:solidFill>
          </p:grpSpPr>
          <p:sp>
            <p:nvSpPr>
              <p:cNvPr id="62" name="Freeform 203"/>
              <p:cNvSpPr>
                <a:spLocks noEditPoints="1"/>
              </p:cNvSpPr>
              <p:nvPr/>
            </p:nvSpPr>
            <p:spPr bwMode="auto">
              <a:xfrm>
                <a:off x="3151188" y="5486400"/>
                <a:ext cx="187325" cy="195263"/>
              </a:xfrm>
              <a:custGeom>
                <a:avLst/>
                <a:gdLst>
                  <a:gd name="T0" fmla="*/ 240 w 245"/>
                  <a:gd name="T1" fmla="*/ 155 h 254"/>
                  <a:gd name="T2" fmla="*/ 211 w 245"/>
                  <a:gd name="T3" fmla="*/ 137 h 254"/>
                  <a:gd name="T4" fmla="*/ 211 w 245"/>
                  <a:gd name="T5" fmla="*/ 118 h 254"/>
                  <a:gd name="T6" fmla="*/ 207 w 245"/>
                  <a:gd name="T7" fmla="*/ 100 h 254"/>
                  <a:gd name="T8" fmla="*/ 231 w 245"/>
                  <a:gd name="T9" fmla="*/ 76 h 254"/>
                  <a:gd name="T10" fmla="*/ 232 w 245"/>
                  <a:gd name="T11" fmla="*/ 64 h 254"/>
                  <a:gd name="T12" fmla="*/ 217 w 245"/>
                  <a:gd name="T13" fmla="*/ 43 h 254"/>
                  <a:gd name="T14" fmla="*/ 205 w 245"/>
                  <a:gd name="T15" fmla="*/ 40 h 254"/>
                  <a:gd name="T16" fmla="*/ 175 w 245"/>
                  <a:gd name="T17" fmla="*/ 55 h 254"/>
                  <a:gd name="T18" fmla="*/ 141 w 245"/>
                  <a:gd name="T19" fmla="*/ 40 h 254"/>
                  <a:gd name="T20" fmla="*/ 133 w 245"/>
                  <a:gd name="T21" fmla="*/ 7 h 254"/>
                  <a:gd name="T22" fmla="*/ 123 w 245"/>
                  <a:gd name="T23" fmla="*/ 1 h 254"/>
                  <a:gd name="T24" fmla="*/ 96 w 245"/>
                  <a:gd name="T25" fmla="*/ 3 h 254"/>
                  <a:gd name="T26" fmla="*/ 88 w 245"/>
                  <a:gd name="T27" fmla="*/ 12 h 254"/>
                  <a:gd name="T28" fmla="*/ 86 w 245"/>
                  <a:gd name="T29" fmla="*/ 46 h 254"/>
                  <a:gd name="T30" fmla="*/ 57 w 245"/>
                  <a:gd name="T31" fmla="*/ 68 h 254"/>
                  <a:gd name="T32" fmla="*/ 24 w 245"/>
                  <a:gd name="T33" fmla="*/ 59 h 254"/>
                  <a:gd name="T34" fmla="*/ 13 w 245"/>
                  <a:gd name="T35" fmla="*/ 64 h 254"/>
                  <a:gd name="T36" fmla="*/ 2 w 245"/>
                  <a:gd name="T37" fmla="*/ 88 h 254"/>
                  <a:gd name="T38" fmla="*/ 6 w 245"/>
                  <a:gd name="T39" fmla="*/ 99 h 254"/>
                  <a:gd name="T40" fmla="*/ 34 w 245"/>
                  <a:gd name="T41" fmla="*/ 118 h 254"/>
                  <a:gd name="T42" fmla="*/ 34 w 245"/>
                  <a:gd name="T43" fmla="*/ 136 h 254"/>
                  <a:gd name="T44" fmla="*/ 38 w 245"/>
                  <a:gd name="T45" fmla="*/ 155 h 254"/>
                  <a:gd name="T46" fmla="*/ 14 w 245"/>
                  <a:gd name="T47" fmla="*/ 179 h 254"/>
                  <a:gd name="T48" fmla="*/ 13 w 245"/>
                  <a:gd name="T49" fmla="*/ 190 h 254"/>
                  <a:gd name="T50" fmla="*/ 28 w 245"/>
                  <a:gd name="T51" fmla="*/ 212 h 254"/>
                  <a:gd name="T52" fmla="*/ 40 w 245"/>
                  <a:gd name="T53" fmla="*/ 215 h 254"/>
                  <a:gd name="T54" fmla="*/ 70 w 245"/>
                  <a:gd name="T55" fmla="*/ 199 h 254"/>
                  <a:gd name="T56" fmla="*/ 104 w 245"/>
                  <a:gd name="T57" fmla="*/ 214 h 254"/>
                  <a:gd name="T58" fmla="*/ 113 w 245"/>
                  <a:gd name="T59" fmla="*/ 247 h 254"/>
                  <a:gd name="T60" fmla="*/ 122 w 245"/>
                  <a:gd name="T61" fmla="*/ 254 h 254"/>
                  <a:gd name="T62" fmla="*/ 149 w 245"/>
                  <a:gd name="T63" fmla="*/ 251 h 254"/>
                  <a:gd name="T64" fmla="*/ 157 w 245"/>
                  <a:gd name="T65" fmla="*/ 243 h 254"/>
                  <a:gd name="T66" fmla="*/ 159 w 245"/>
                  <a:gd name="T67" fmla="*/ 209 h 254"/>
                  <a:gd name="T68" fmla="*/ 188 w 245"/>
                  <a:gd name="T69" fmla="*/ 187 h 254"/>
                  <a:gd name="T70" fmla="*/ 221 w 245"/>
                  <a:gd name="T71" fmla="*/ 196 h 254"/>
                  <a:gd name="T72" fmla="*/ 232 w 245"/>
                  <a:gd name="T73" fmla="*/ 191 h 254"/>
                  <a:gd name="T74" fmla="*/ 243 w 245"/>
                  <a:gd name="T75" fmla="*/ 167 h 254"/>
                  <a:gd name="T76" fmla="*/ 240 w 245"/>
                  <a:gd name="T77" fmla="*/ 155 h 254"/>
                  <a:gd name="T78" fmla="*/ 127 w 245"/>
                  <a:gd name="T79" fmla="*/ 174 h 254"/>
                  <a:gd name="T80" fmla="*/ 76 w 245"/>
                  <a:gd name="T81" fmla="*/ 132 h 254"/>
                  <a:gd name="T82" fmla="*/ 118 w 245"/>
                  <a:gd name="T83" fmla="*/ 80 h 254"/>
                  <a:gd name="T84" fmla="*/ 170 w 245"/>
                  <a:gd name="T85" fmla="*/ 123 h 254"/>
                  <a:gd name="T86" fmla="*/ 127 w 245"/>
                  <a:gd name="T87" fmla="*/ 174 h 2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245" h="254">
                    <a:moveTo>
                      <a:pt x="240" y="155"/>
                    </a:moveTo>
                    <a:cubicBezTo>
                      <a:pt x="211" y="137"/>
                      <a:pt x="211" y="137"/>
                      <a:pt x="211" y="137"/>
                    </a:cubicBezTo>
                    <a:cubicBezTo>
                      <a:pt x="212" y="131"/>
                      <a:pt x="212" y="124"/>
                      <a:pt x="211" y="118"/>
                    </a:cubicBezTo>
                    <a:cubicBezTo>
                      <a:pt x="210" y="112"/>
                      <a:pt x="209" y="106"/>
                      <a:pt x="207" y="100"/>
                    </a:cubicBezTo>
                    <a:cubicBezTo>
                      <a:pt x="231" y="76"/>
                      <a:pt x="231" y="76"/>
                      <a:pt x="231" y="76"/>
                    </a:cubicBezTo>
                    <a:cubicBezTo>
                      <a:pt x="234" y="73"/>
                      <a:pt x="235" y="68"/>
                      <a:pt x="232" y="64"/>
                    </a:cubicBezTo>
                    <a:cubicBezTo>
                      <a:pt x="217" y="43"/>
                      <a:pt x="217" y="43"/>
                      <a:pt x="217" y="43"/>
                    </a:cubicBezTo>
                    <a:cubicBezTo>
                      <a:pt x="214" y="39"/>
                      <a:pt x="209" y="38"/>
                      <a:pt x="205" y="40"/>
                    </a:cubicBezTo>
                    <a:cubicBezTo>
                      <a:pt x="175" y="55"/>
                      <a:pt x="175" y="55"/>
                      <a:pt x="175" y="55"/>
                    </a:cubicBezTo>
                    <a:cubicBezTo>
                      <a:pt x="165" y="48"/>
                      <a:pt x="154" y="43"/>
                      <a:pt x="141" y="40"/>
                    </a:cubicBezTo>
                    <a:cubicBezTo>
                      <a:pt x="133" y="7"/>
                      <a:pt x="133" y="7"/>
                      <a:pt x="133" y="7"/>
                    </a:cubicBezTo>
                    <a:cubicBezTo>
                      <a:pt x="132" y="3"/>
                      <a:pt x="127" y="0"/>
                      <a:pt x="123" y="1"/>
                    </a:cubicBezTo>
                    <a:cubicBezTo>
                      <a:pt x="96" y="3"/>
                      <a:pt x="96" y="3"/>
                      <a:pt x="96" y="3"/>
                    </a:cubicBezTo>
                    <a:cubicBezTo>
                      <a:pt x="92" y="4"/>
                      <a:pt x="89" y="8"/>
                      <a:pt x="88" y="12"/>
                    </a:cubicBezTo>
                    <a:cubicBezTo>
                      <a:pt x="86" y="46"/>
                      <a:pt x="86" y="46"/>
                      <a:pt x="86" y="46"/>
                    </a:cubicBezTo>
                    <a:cubicBezTo>
                      <a:pt x="75" y="51"/>
                      <a:pt x="65" y="59"/>
                      <a:pt x="57" y="68"/>
                    </a:cubicBezTo>
                    <a:cubicBezTo>
                      <a:pt x="24" y="59"/>
                      <a:pt x="24" y="59"/>
                      <a:pt x="24" y="59"/>
                    </a:cubicBezTo>
                    <a:cubicBezTo>
                      <a:pt x="20" y="58"/>
                      <a:pt x="15" y="60"/>
                      <a:pt x="13" y="64"/>
                    </a:cubicBezTo>
                    <a:cubicBezTo>
                      <a:pt x="2" y="88"/>
                      <a:pt x="2" y="88"/>
                      <a:pt x="2" y="88"/>
                    </a:cubicBezTo>
                    <a:cubicBezTo>
                      <a:pt x="0" y="92"/>
                      <a:pt x="2" y="97"/>
                      <a:pt x="6" y="99"/>
                    </a:cubicBezTo>
                    <a:cubicBezTo>
                      <a:pt x="34" y="118"/>
                      <a:pt x="34" y="118"/>
                      <a:pt x="34" y="118"/>
                    </a:cubicBezTo>
                    <a:cubicBezTo>
                      <a:pt x="34" y="124"/>
                      <a:pt x="34" y="130"/>
                      <a:pt x="34" y="136"/>
                    </a:cubicBezTo>
                    <a:cubicBezTo>
                      <a:pt x="35" y="143"/>
                      <a:pt x="36" y="149"/>
                      <a:pt x="38" y="155"/>
                    </a:cubicBezTo>
                    <a:cubicBezTo>
                      <a:pt x="14" y="179"/>
                      <a:pt x="14" y="179"/>
                      <a:pt x="14" y="179"/>
                    </a:cubicBezTo>
                    <a:cubicBezTo>
                      <a:pt x="11" y="182"/>
                      <a:pt x="10" y="187"/>
                      <a:pt x="13" y="190"/>
                    </a:cubicBezTo>
                    <a:cubicBezTo>
                      <a:pt x="28" y="212"/>
                      <a:pt x="28" y="212"/>
                      <a:pt x="28" y="212"/>
                    </a:cubicBezTo>
                    <a:cubicBezTo>
                      <a:pt x="31" y="215"/>
                      <a:pt x="36" y="217"/>
                      <a:pt x="40" y="215"/>
                    </a:cubicBezTo>
                    <a:cubicBezTo>
                      <a:pt x="70" y="199"/>
                      <a:pt x="70" y="199"/>
                      <a:pt x="70" y="199"/>
                    </a:cubicBezTo>
                    <a:cubicBezTo>
                      <a:pt x="80" y="206"/>
                      <a:pt x="92" y="212"/>
                      <a:pt x="104" y="214"/>
                    </a:cubicBezTo>
                    <a:cubicBezTo>
                      <a:pt x="113" y="247"/>
                      <a:pt x="113" y="247"/>
                      <a:pt x="113" y="247"/>
                    </a:cubicBezTo>
                    <a:cubicBezTo>
                      <a:pt x="114" y="251"/>
                      <a:pt x="118" y="254"/>
                      <a:pt x="122" y="254"/>
                    </a:cubicBezTo>
                    <a:cubicBezTo>
                      <a:pt x="149" y="251"/>
                      <a:pt x="149" y="251"/>
                      <a:pt x="149" y="251"/>
                    </a:cubicBezTo>
                    <a:cubicBezTo>
                      <a:pt x="153" y="251"/>
                      <a:pt x="157" y="247"/>
                      <a:pt x="157" y="243"/>
                    </a:cubicBezTo>
                    <a:cubicBezTo>
                      <a:pt x="159" y="209"/>
                      <a:pt x="159" y="209"/>
                      <a:pt x="159" y="209"/>
                    </a:cubicBezTo>
                    <a:cubicBezTo>
                      <a:pt x="170" y="203"/>
                      <a:pt x="180" y="196"/>
                      <a:pt x="188" y="187"/>
                    </a:cubicBezTo>
                    <a:cubicBezTo>
                      <a:pt x="221" y="196"/>
                      <a:pt x="221" y="196"/>
                      <a:pt x="221" y="196"/>
                    </a:cubicBezTo>
                    <a:cubicBezTo>
                      <a:pt x="226" y="197"/>
                      <a:pt x="230" y="195"/>
                      <a:pt x="232" y="191"/>
                    </a:cubicBezTo>
                    <a:cubicBezTo>
                      <a:pt x="243" y="167"/>
                      <a:pt x="243" y="167"/>
                      <a:pt x="243" y="167"/>
                    </a:cubicBezTo>
                    <a:cubicBezTo>
                      <a:pt x="245" y="163"/>
                      <a:pt x="243" y="158"/>
                      <a:pt x="240" y="155"/>
                    </a:cubicBezTo>
                    <a:close/>
                    <a:moveTo>
                      <a:pt x="127" y="174"/>
                    </a:moveTo>
                    <a:cubicBezTo>
                      <a:pt x="102" y="177"/>
                      <a:pt x="78" y="158"/>
                      <a:pt x="76" y="132"/>
                    </a:cubicBezTo>
                    <a:cubicBezTo>
                      <a:pt x="73" y="106"/>
                      <a:pt x="92" y="83"/>
                      <a:pt x="118" y="80"/>
                    </a:cubicBezTo>
                    <a:cubicBezTo>
                      <a:pt x="144" y="78"/>
                      <a:pt x="167" y="97"/>
                      <a:pt x="170" y="123"/>
                    </a:cubicBezTo>
                    <a:cubicBezTo>
                      <a:pt x="172" y="148"/>
                      <a:pt x="153" y="172"/>
                      <a:pt x="127" y="174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defTabSz="1219170">
                  <a:defRPr/>
                </a:pPr>
                <a:endParaRPr lang="en-AU" sz="2400" kern="0">
                  <a:solidFill>
                    <a:srgbClr val="000000"/>
                  </a:solidFill>
                  <a:latin typeface="微软雅黑"/>
                  <a:ea typeface="Microsoft YaHei UI"/>
                </a:endParaRPr>
              </a:p>
            </p:txBody>
          </p:sp>
          <p:sp>
            <p:nvSpPr>
              <p:cNvPr id="63" name="Freeform 204"/>
              <p:cNvSpPr>
                <a:spLocks noEditPoints="1"/>
              </p:cNvSpPr>
              <p:nvPr/>
            </p:nvSpPr>
            <p:spPr bwMode="auto">
              <a:xfrm>
                <a:off x="2900363" y="5572125"/>
                <a:ext cx="317500" cy="319088"/>
              </a:xfrm>
              <a:custGeom>
                <a:avLst/>
                <a:gdLst>
                  <a:gd name="T0" fmla="*/ 413 w 414"/>
                  <a:gd name="T1" fmla="*/ 171 h 415"/>
                  <a:gd name="T2" fmla="*/ 398 w 414"/>
                  <a:gd name="T3" fmla="*/ 124 h 415"/>
                  <a:gd name="T4" fmla="*/ 385 w 414"/>
                  <a:gd name="T5" fmla="*/ 116 h 415"/>
                  <a:gd name="T6" fmla="*/ 331 w 414"/>
                  <a:gd name="T7" fmla="*/ 125 h 415"/>
                  <a:gd name="T8" fmla="*/ 312 w 414"/>
                  <a:gd name="T9" fmla="*/ 102 h 415"/>
                  <a:gd name="T10" fmla="*/ 332 w 414"/>
                  <a:gd name="T11" fmla="*/ 51 h 415"/>
                  <a:gd name="T12" fmla="*/ 327 w 414"/>
                  <a:gd name="T13" fmla="*/ 36 h 415"/>
                  <a:gd name="T14" fmla="*/ 283 w 414"/>
                  <a:gd name="T15" fmla="*/ 13 h 415"/>
                  <a:gd name="T16" fmla="*/ 268 w 414"/>
                  <a:gd name="T17" fmla="*/ 17 h 415"/>
                  <a:gd name="T18" fmla="*/ 236 w 414"/>
                  <a:gd name="T19" fmla="*/ 62 h 415"/>
                  <a:gd name="T20" fmla="*/ 207 w 414"/>
                  <a:gd name="T21" fmla="*/ 59 h 415"/>
                  <a:gd name="T22" fmla="*/ 184 w 414"/>
                  <a:gd name="T23" fmla="*/ 8 h 415"/>
                  <a:gd name="T24" fmla="*/ 171 w 414"/>
                  <a:gd name="T25" fmla="*/ 2 h 415"/>
                  <a:gd name="T26" fmla="*/ 124 w 414"/>
                  <a:gd name="T27" fmla="*/ 16 h 415"/>
                  <a:gd name="T28" fmla="*/ 116 w 414"/>
                  <a:gd name="T29" fmla="*/ 29 h 415"/>
                  <a:gd name="T30" fmla="*/ 125 w 414"/>
                  <a:gd name="T31" fmla="*/ 84 h 415"/>
                  <a:gd name="T32" fmla="*/ 102 w 414"/>
                  <a:gd name="T33" fmla="*/ 102 h 415"/>
                  <a:gd name="T34" fmla="*/ 50 w 414"/>
                  <a:gd name="T35" fmla="*/ 83 h 415"/>
                  <a:gd name="T36" fmla="*/ 36 w 414"/>
                  <a:gd name="T37" fmla="*/ 88 h 415"/>
                  <a:gd name="T38" fmla="*/ 13 w 414"/>
                  <a:gd name="T39" fmla="*/ 131 h 415"/>
                  <a:gd name="T40" fmla="*/ 16 w 414"/>
                  <a:gd name="T41" fmla="*/ 146 h 415"/>
                  <a:gd name="T42" fmla="*/ 61 w 414"/>
                  <a:gd name="T43" fmla="*/ 178 h 415"/>
                  <a:gd name="T44" fmla="*/ 58 w 414"/>
                  <a:gd name="T45" fmla="*/ 208 h 415"/>
                  <a:gd name="T46" fmla="*/ 8 w 414"/>
                  <a:gd name="T47" fmla="*/ 230 h 415"/>
                  <a:gd name="T48" fmla="*/ 2 w 414"/>
                  <a:gd name="T49" fmla="*/ 244 h 415"/>
                  <a:gd name="T50" fmla="*/ 16 w 414"/>
                  <a:gd name="T51" fmla="*/ 291 h 415"/>
                  <a:gd name="T52" fmla="*/ 29 w 414"/>
                  <a:gd name="T53" fmla="*/ 299 h 415"/>
                  <a:gd name="T54" fmla="*/ 83 w 414"/>
                  <a:gd name="T55" fmla="*/ 290 h 415"/>
                  <a:gd name="T56" fmla="*/ 102 w 414"/>
                  <a:gd name="T57" fmla="*/ 313 h 415"/>
                  <a:gd name="T58" fmla="*/ 82 w 414"/>
                  <a:gd name="T59" fmla="*/ 364 h 415"/>
                  <a:gd name="T60" fmla="*/ 88 w 414"/>
                  <a:gd name="T61" fmla="*/ 379 h 415"/>
                  <a:gd name="T62" fmla="*/ 131 w 414"/>
                  <a:gd name="T63" fmla="*/ 402 h 415"/>
                  <a:gd name="T64" fmla="*/ 146 w 414"/>
                  <a:gd name="T65" fmla="*/ 398 h 415"/>
                  <a:gd name="T66" fmla="*/ 178 w 414"/>
                  <a:gd name="T67" fmla="*/ 353 h 415"/>
                  <a:gd name="T68" fmla="*/ 207 w 414"/>
                  <a:gd name="T69" fmla="*/ 356 h 415"/>
                  <a:gd name="T70" fmla="*/ 230 w 414"/>
                  <a:gd name="T71" fmla="*/ 407 h 415"/>
                  <a:gd name="T72" fmla="*/ 244 w 414"/>
                  <a:gd name="T73" fmla="*/ 413 h 415"/>
                  <a:gd name="T74" fmla="*/ 291 w 414"/>
                  <a:gd name="T75" fmla="*/ 399 h 415"/>
                  <a:gd name="T76" fmla="*/ 299 w 414"/>
                  <a:gd name="T77" fmla="*/ 386 h 415"/>
                  <a:gd name="T78" fmla="*/ 290 w 414"/>
                  <a:gd name="T79" fmla="*/ 331 h 415"/>
                  <a:gd name="T80" fmla="*/ 312 w 414"/>
                  <a:gd name="T81" fmla="*/ 312 h 415"/>
                  <a:gd name="T82" fmla="*/ 364 w 414"/>
                  <a:gd name="T83" fmla="*/ 332 h 415"/>
                  <a:gd name="T84" fmla="*/ 378 w 414"/>
                  <a:gd name="T85" fmla="*/ 327 h 415"/>
                  <a:gd name="T86" fmla="*/ 401 w 414"/>
                  <a:gd name="T87" fmla="*/ 284 h 415"/>
                  <a:gd name="T88" fmla="*/ 398 w 414"/>
                  <a:gd name="T89" fmla="*/ 269 h 415"/>
                  <a:gd name="T90" fmla="*/ 353 w 414"/>
                  <a:gd name="T91" fmla="*/ 237 h 415"/>
                  <a:gd name="T92" fmla="*/ 356 w 414"/>
                  <a:gd name="T93" fmla="*/ 207 h 415"/>
                  <a:gd name="T94" fmla="*/ 406 w 414"/>
                  <a:gd name="T95" fmla="*/ 185 h 415"/>
                  <a:gd name="T96" fmla="*/ 413 w 414"/>
                  <a:gd name="T97" fmla="*/ 171 h 415"/>
                  <a:gd name="T98" fmla="*/ 233 w 414"/>
                  <a:gd name="T99" fmla="*/ 293 h 415"/>
                  <a:gd name="T100" fmla="*/ 122 w 414"/>
                  <a:gd name="T101" fmla="*/ 233 h 415"/>
                  <a:gd name="T102" fmla="*/ 181 w 414"/>
                  <a:gd name="T103" fmla="*/ 122 h 415"/>
                  <a:gd name="T104" fmla="*/ 293 w 414"/>
                  <a:gd name="T105" fmla="*/ 182 h 415"/>
                  <a:gd name="T106" fmla="*/ 233 w 414"/>
                  <a:gd name="T107" fmla="*/ 293 h 4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414" h="415">
                    <a:moveTo>
                      <a:pt x="413" y="171"/>
                    </a:moveTo>
                    <a:cubicBezTo>
                      <a:pt x="398" y="124"/>
                      <a:pt x="398" y="124"/>
                      <a:pt x="398" y="124"/>
                    </a:cubicBezTo>
                    <a:cubicBezTo>
                      <a:pt x="397" y="119"/>
                      <a:pt x="391" y="115"/>
                      <a:pt x="385" y="116"/>
                    </a:cubicBezTo>
                    <a:cubicBezTo>
                      <a:pt x="331" y="125"/>
                      <a:pt x="331" y="125"/>
                      <a:pt x="331" y="125"/>
                    </a:cubicBezTo>
                    <a:cubicBezTo>
                      <a:pt x="325" y="117"/>
                      <a:pt x="319" y="109"/>
                      <a:pt x="312" y="102"/>
                    </a:cubicBezTo>
                    <a:cubicBezTo>
                      <a:pt x="332" y="51"/>
                      <a:pt x="332" y="51"/>
                      <a:pt x="332" y="51"/>
                    </a:cubicBezTo>
                    <a:cubicBezTo>
                      <a:pt x="334" y="45"/>
                      <a:pt x="332" y="39"/>
                      <a:pt x="327" y="36"/>
                    </a:cubicBezTo>
                    <a:cubicBezTo>
                      <a:pt x="283" y="13"/>
                      <a:pt x="283" y="13"/>
                      <a:pt x="283" y="13"/>
                    </a:cubicBezTo>
                    <a:cubicBezTo>
                      <a:pt x="278" y="10"/>
                      <a:pt x="272" y="12"/>
                      <a:pt x="268" y="17"/>
                    </a:cubicBezTo>
                    <a:cubicBezTo>
                      <a:pt x="236" y="62"/>
                      <a:pt x="236" y="62"/>
                      <a:pt x="236" y="62"/>
                    </a:cubicBezTo>
                    <a:cubicBezTo>
                      <a:pt x="227" y="60"/>
                      <a:pt x="217" y="59"/>
                      <a:pt x="207" y="59"/>
                    </a:cubicBezTo>
                    <a:cubicBezTo>
                      <a:pt x="184" y="8"/>
                      <a:pt x="184" y="8"/>
                      <a:pt x="184" y="8"/>
                    </a:cubicBezTo>
                    <a:cubicBezTo>
                      <a:pt x="182" y="3"/>
                      <a:pt x="176" y="0"/>
                      <a:pt x="171" y="2"/>
                    </a:cubicBezTo>
                    <a:cubicBezTo>
                      <a:pt x="124" y="16"/>
                      <a:pt x="124" y="16"/>
                      <a:pt x="124" y="16"/>
                    </a:cubicBezTo>
                    <a:cubicBezTo>
                      <a:pt x="118" y="18"/>
                      <a:pt x="115" y="24"/>
                      <a:pt x="116" y="29"/>
                    </a:cubicBezTo>
                    <a:cubicBezTo>
                      <a:pt x="125" y="84"/>
                      <a:pt x="125" y="84"/>
                      <a:pt x="125" y="84"/>
                    </a:cubicBezTo>
                    <a:cubicBezTo>
                      <a:pt x="116" y="89"/>
                      <a:pt x="109" y="95"/>
                      <a:pt x="102" y="102"/>
                    </a:cubicBezTo>
                    <a:cubicBezTo>
                      <a:pt x="50" y="83"/>
                      <a:pt x="50" y="83"/>
                      <a:pt x="50" y="83"/>
                    </a:cubicBezTo>
                    <a:cubicBezTo>
                      <a:pt x="45" y="81"/>
                      <a:pt x="39" y="83"/>
                      <a:pt x="36" y="88"/>
                    </a:cubicBezTo>
                    <a:cubicBezTo>
                      <a:pt x="13" y="131"/>
                      <a:pt x="13" y="131"/>
                      <a:pt x="13" y="131"/>
                    </a:cubicBezTo>
                    <a:cubicBezTo>
                      <a:pt x="10" y="136"/>
                      <a:pt x="12" y="143"/>
                      <a:pt x="16" y="146"/>
                    </a:cubicBezTo>
                    <a:cubicBezTo>
                      <a:pt x="61" y="178"/>
                      <a:pt x="61" y="178"/>
                      <a:pt x="61" y="178"/>
                    </a:cubicBezTo>
                    <a:cubicBezTo>
                      <a:pt x="59" y="188"/>
                      <a:pt x="58" y="198"/>
                      <a:pt x="58" y="208"/>
                    </a:cubicBezTo>
                    <a:cubicBezTo>
                      <a:pt x="8" y="230"/>
                      <a:pt x="8" y="230"/>
                      <a:pt x="8" y="230"/>
                    </a:cubicBezTo>
                    <a:cubicBezTo>
                      <a:pt x="3" y="232"/>
                      <a:pt x="0" y="239"/>
                      <a:pt x="2" y="244"/>
                    </a:cubicBezTo>
                    <a:cubicBezTo>
                      <a:pt x="16" y="291"/>
                      <a:pt x="16" y="291"/>
                      <a:pt x="16" y="291"/>
                    </a:cubicBezTo>
                    <a:cubicBezTo>
                      <a:pt x="18" y="296"/>
                      <a:pt x="23" y="300"/>
                      <a:pt x="29" y="299"/>
                    </a:cubicBezTo>
                    <a:cubicBezTo>
                      <a:pt x="83" y="290"/>
                      <a:pt x="83" y="290"/>
                      <a:pt x="83" y="290"/>
                    </a:cubicBezTo>
                    <a:cubicBezTo>
                      <a:pt x="89" y="298"/>
                      <a:pt x="95" y="306"/>
                      <a:pt x="102" y="313"/>
                    </a:cubicBezTo>
                    <a:cubicBezTo>
                      <a:pt x="82" y="364"/>
                      <a:pt x="82" y="364"/>
                      <a:pt x="82" y="364"/>
                    </a:cubicBezTo>
                    <a:cubicBezTo>
                      <a:pt x="80" y="370"/>
                      <a:pt x="83" y="376"/>
                      <a:pt x="88" y="379"/>
                    </a:cubicBezTo>
                    <a:cubicBezTo>
                      <a:pt x="131" y="402"/>
                      <a:pt x="131" y="402"/>
                      <a:pt x="131" y="402"/>
                    </a:cubicBezTo>
                    <a:cubicBezTo>
                      <a:pt x="136" y="404"/>
                      <a:pt x="143" y="403"/>
                      <a:pt x="146" y="398"/>
                    </a:cubicBezTo>
                    <a:cubicBezTo>
                      <a:pt x="178" y="353"/>
                      <a:pt x="178" y="353"/>
                      <a:pt x="178" y="353"/>
                    </a:cubicBezTo>
                    <a:cubicBezTo>
                      <a:pt x="187" y="355"/>
                      <a:pt x="197" y="356"/>
                      <a:pt x="207" y="356"/>
                    </a:cubicBezTo>
                    <a:cubicBezTo>
                      <a:pt x="230" y="407"/>
                      <a:pt x="230" y="407"/>
                      <a:pt x="230" y="407"/>
                    </a:cubicBezTo>
                    <a:cubicBezTo>
                      <a:pt x="232" y="412"/>
                      <a:pt x="238" y="415"/>
                      <a:pt x="244" y="413"/>
                    </a:cubicBezTo>
                    <a:cubicBezTo>
                      <a:pt x="291" y="399"/>
                      <a:pt x="291" y="399"/>
                      <a:pt x="291" y="399"/>
                    </a:cubicBezTo>
                    <a:cubicBezTo>
                      <a:pt x="296" y="397"/>
                      <a:pt x="300" y="391"/>
                      <a:pt x="299" y="386"/>
                    </a:cubicBezTo>
                    <a:cubicBezTo>
                      <a:pt x="290" y="331"/>
                      <a:pt x="290" y="331"/>
                      <a:pt x="290" y="331"/>
                    </a:cubicBezTo>
                    <a:cubicBezTo>
                      <a:pt x="298" y="326"/>
                      <a:pt x="306" y="319"/>
                      <a:pt x="312" y="312"/>
                    </a:cubicBezTo>
                    <a:cubicBezTo>
                      <a:pt x="364" y="332"/>
                      <a:pt x="364" y="332"/>
                      <a:pt x="364" y="332"/>
                    </a:cubicBezTo>
                    <a:cubicBezTo>
                      <a:pt x="369" y="334"/>
                      <a:pt x="376" y="332"/>
                      <a:pt x="378" y="327"/>
                    </a:cubicBezTo>
                    <a:cubicBezTo>
                      <a:pt x="401" y="284"/>
                      <a:pt x="401" y="284"/>
                      <a:pt x="401" y="284"/>
                    </a:cubicBezTo>
                    <a:cubicBezTo>
                      <a:pt x="404" y="279"/>
                      <a:pt x="403" y="272"/>
                      <a:pt x="398" y="269"/>
                    </a:cubicBezTo>
                    <a:cubicBezTo>
                      <a:pt x="353" y="237"/>
                      <a:pt x="353" y="237"/>
                      <a:pt x="353" y="237"/>
                    </a:cubicBezTo>
                    <a:cubicBezTo>
                      <a:pt x="355" y="227"/>
                      <a:pt x="356" y="217"/>
                      <a:pt x="356" y="207"/>
                    </a:cubicBezTo>
                    <a:cubicBezTo>
                      <a:pt x="406" y="185"/>
                      <a:pt x="406" y="185"/>
                      <a:pt x="406" y="185"/>
                    </a:cubicBezTo>
                    <a:cubicBezTo>
                      <a:pt x="411" y="182"/>
                      <a:pt x="414" y="176"/>
                      <a:pt x="413" y="171"/>
                    </a:cubicBezTo>
                    <a:close/>
                    <a:moveTo>
                      <a:pt x="233" y="293"/>
                    </a:moveTo>
                    <a:cubicBezTo>
                      <a:pt x="186" y="307"/>
                      <a:pt x="136" y="280"/>
                      <a:pt x="122" y="233"/>
                    </a:cubicBezTo>
                    <a:cubicBezTo>
                      <a:pt x="108" y="186"/>
                      <a:pt x="134" y="136"/>
                      <a:pt x="181" y="122"/>
                    </a:cubicBezTo>
                    <a:cubicBezTo>
                      <a:pt x="228" y="108"/>
                      <a:pt x="278" y="134"/>
                      <a:pt x="293" y="182"/>
                    </a:cubicBezTo>
                    <a:cubicBezTo>
                      <a:pt x="307" y="229"/>
                      <a:pt x="280" y="278"/>
                      <a:pt x="233" y="293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defTabSz="1219170">
                  <a:defRPr/>
                </a:pPr>
                <a:endParaRPr lang="en-AU" sz="2400" kern="0">
                  <a:solidFill>
                    <a:srgbClr val="000000"/>
                  </a:solidFill>
                  <a:latin typeface="微软雅黑"/>
                  <a:ea typeface="Microsoft YaHei UI"/>
                </a:endParaRPr>
              </a:p>
            </p:txBody>
          </p:sp>
        </p:grpSp>
        <p:sp>
          <p:nvSpPr>
            <p:cNvPr id="65" name="椭圆 64"/>
            <p:cNvSpPr/>
            <p:nvPr/>
          </p:nvSpPr>
          <p:spPr>
            <a:xfrm>
              <a:off x="8230844" y="4346755"/>
              <a:ext cx="573224" cy="573224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 cap="flat" cmpd="sng" algn="ctr">
              <a:gradFill>
                <a:gsLst>
                  <a:gs pos="89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lin ang="7200000" scaled="0"/>
              </a:gradFill>
              <a:prstDash val="solid"/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txBody>
            <a:bodyPr anchor="ctr"/>
            <a:lstStyle/>
            <a:p>
              <a:pPr algn="ctr" defTabSz="1219170">
                <a:defRPr/>
              </a:pPr>
              <a:endParaRPr lang="zh-CN" altLang="en-US" sz="2400" kern="0">
                <a:solidFill>
                  <a:srgbClr val="002060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grpSp>
          <p:nvGrpSpPr>
            <p:cNvPr id="66" name="Group 268"/>
            <p:cNvGrpSpPr/>
            <p:nvPr/>
          </p:nvGrpSpPr>
          <p:grpSpPr>
            <a:xfrm>
              <a:off x="8406139" y="4456635"/>
              <a:ext cx="222636" cy="353464"/>
              <a:chOff x="3824288" y="5486400"/>
              <a:chExt cx="307975" cy="488950"/>
            </a:xfrm>
            <a:solidFill>
              <a:srgbClr val="222C46"/>
            </a:solidFill>
          </p:grpSpPr>
          <p:sp>
            <p:nvSpPr>
              <p:cNvPr id="67" name="Freeform 248"/>
              <p:cNvSpPr>
                <a:spLocks noEditPoints="1"/>
              </p:cNvSpPr>
              <p:nvPr/>
            </p:nvSpPr>
            <p:spPr bwMode="auto">
              <a:xfrm>
                <a:off x="3824288" y="5486400"/>
                <a:ext cx="307975" cy="338138"/>
              </a:xfrm>
              <a:custGeom>
                <a:avLst/>
                <a:gdLst>
                  <a:gd name="T0" fmla="*/ 227 w 401"/>
                  <a:gd name="T1" fmla="*/ 250 h 440"/>
                  <a:gd name="T2" fmla="*/ 215 w 401"/>
                  <a:gd name="T3" fmla="*/ 251 h 440"/>
                  <a:gd name="T4" fmla="*/ 224 w 401"/>
                  <a:gd name="T5" fmla="*/ 283 h 440"/>
                  <a:gd name="T6" fmla="*/ 200 w 401"/>
                  <a:gd name="T7" fmla="*/ 329 h 440"/>
                  <a:gd name="T8" fmla="*/ 175 w 401"/>
                  <a:gd name="T9" fmla="*/ 283 h 440"/>
                  <a:gd name="T10" fmla="*/ 187 w 401"/>
                  <a:gd name="T11" fmla="*/ 251 h 440"/>
                  <a:gd name="T12" fmla="*/ 181 w 401"/>
                  <a:gd name="T13" fmla="*/ 250 h 440"/>
                  <a:gd name="T14" fmla="*/ 148 w 401"/>
                  <a:gd name="T15" fmla="*/ 283 h 440"/>
                  <a:gd name="T16" fmla="*/ 148 w 401"/>
                  <a:gd name="T17" fmla="*/ 440 h 440"/>
                  <a:gd name="T18" fmla="*/ 254 w 401"/>
                  <a:gd name="T19" fmla="*/ 440 h 440"/>
                  <a:gd name="T20" fmla="*/ 254 w 401"/>
                  <a:gd name="T21" fmla="*/ 280 h 440"/>
                  <a:gd name="T22" fmla="*/ 227 w 401"/>
                  <a:gd name="T23" fmla="*/ 250 h 440"/>
                  <a:gd name="T24" fmla="*/ 401 w 401"/>
                  <a:gd name="T25" fmla="*/ 201 h 440"/>
                  <a:gd name="T26" fmla="*/ 200 w 401"/>
                  <a:gd name="T27" fmla="*/ 0 h 440"/>
                  <a:gd name="T28" fmla="*/ 0 w 401"/>
                  <a:gd name="T29" fmla="*/ 201 h 440"/>
                  <a:gd name="T30" fmla="*/ 0 w 401"/>
                  <a:gd name="T31" fmla="*/ 211 h 440"/>
                  <a:gd name="T32" fmla="*/ 0 w 401"/>
                  <a:gd name="T33" fmla="*/ 220 h 440"/>
                  <a:gd name="T34" fmla="*/ 84 w 401"/>
                  <a:gd name="T35" fmla="*/ 375 h 440"/>
                  <a:gd name="T36" fmla="*/ 113 w 401"/>
                  <a:gd name="T37" fmla="*/ 440 h 440"/>
                  <a:gd name="T38" fmla="*/ 113 w 401"/>
                  <a:gd name="T39" fmla="*/ 440 h 440"/>
                  <a:gd name="T40" fmla="*/ 131 w 401"/>
                  <a:gd name="T41" fmla="*/ 440 h 440"/>
                  <a:gd name="T42" fmla="*/ 131 w 401"/>
                  <a:gd name="T43" fmla="*/ 283 h 440"/>
                  <a:gd name="T44" fmla="*/ 181 w 401"/>
                  <a:gd name="T45" fmla="*/ 234 h 440"/>
                  <a:gd name="T46" fmla="*/ 202 w 401"/>
                  <a:gd name="T47" fmla="*/ 239 h 440"/>
                  <a:gd name="T48" fmla="*/ 227 w 401"/>
                  <a:gd name="T49" fmla="*/ 233 h 440"/>
                  <a:gd name="T50" fmla="*/ 271 w 401"/>
                  <a:gd name="T51" fmla="*/ 280 h 440"/>
                  <a:gd name="T52" fmla="*/ 271 w 401"/>
                  <a:gd name="T53" fmla="*/ 440 h 440"/>
                  <a:gd name="T54" fmla="*/ 288 w 401"/>
                  <a:gd name="T55" fmla="*/ 440 h 440"/>
                  <a:gd name="T56" fmla="*/ 288 w 401"/>
                  <a:gd name="T57" fmla="*/ 440 h 440"/>
                  <a:gd name="T58" fmla="*/ 317 w 401"/>
                  <a:gd name="T59" fmla="*/ 375 h 440"/>
                  <a:gd name="T60" fmla="*/ 401 w 401"/>
                  <a:gd name="T61" fmla="*/ 220 h 440"/>
                  <a:gd name="T62" fmla="*/ 401 w 401"/>
                  <a:gd name="T63" fmla="*/ 211 h 440"/>
                  <a:gd name="T64" fmla="*/ 401 w 401"/>
                  <a:gd name="T65" fmla="*/ 201 h 440"/>
                  <a:gd name="T66" fmla="*/ 208 w 401"/>
                  <a:gd name="T67" fmla="*/ 283 h 440"/>
                  <a:gd name="T68" fmla="*/ 201 w 401"/>
                  <a:gd name="T69" fmla="*/ 260 h 440"/>
                  <a:gd name="T70" fmla="*/ 192 w 401"/>
                  <a:gd name="T71" fmla="*/ 283 h 440"/>
                  <a:gd name="T72" fmla="*/ 200 w 401"/>
                  <a:gd name="T73" fmla="*/ 313 h 440"/>
                  <a:gd name="T74" fmla="*/ 208 w 401"/>
                  <a:gd name="T75" fmla="*/ 283 h 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01" h="440">
                    <a:moveTo>
                      <a:pt x="227" y="250"/>
                    </a:moveTo>
                    <a:cubicBezTo>
                      <a:pt x="223" y="250"/>
                      <a:pt x="219" y="250"/>
                      <a:pt x="215" y="251"/>
                    </a:cubicBezTo>
                    <a:cubicBezTo>
                      <a:pt x="221" y="260"/>
                      <a:pt x="224" y="270"/>
                      <a:pt x="224" y="283"/>
                    </a:cubicBezTo>
                    <a:cubicBezTo>
                      <a:pt x="224" y="317"/>
                      <a:pt x="211" y="329"/>
                      <a:pt x="200" y="329"/>
                    </a:cubicBezTo>
                    <a:cubicBezTo>
                      <a:pt x="188" y="329"/>
                      <a:pt x="175" y="315"/>
                      <a:pt x="175" y="283"/>
                    </a:cubicBezTo>
                    <a:cubicBezTo>
                      <a:pt x="175" y="270"/>
                      <a:pt x="180" y="259"/>
                      <a:pt x="187" y="251"/>
                    </a:cubicBezTo>
                    <a:cubicBezTo>
                      <a:pt x="185" y="250"/>
                      <a:pt x="183" y="250"/>
                      <a:pt x="181" y="250"/>
                    </a:cubicBezTo>
                    <a:cubicBezTo>
                      <a:pt x="165" y="250"/>
                      <a:pt x="148" y="262"/>
                      <a:pt x="148" y="283"/>
                    </a:cubicBezTo>
                    <a:cubicBezTo>
                      <a:pt x="148" y="440"/>
                      <a:pt x="148" y="440"/>
                      <a:pt x="148" y="440"/>
                    </a:cubicBezTo>
                    <a:cubicBezTo>
                      <a:pt x="254" y="440"/>
                      <a:pt x="254" y="440"/>
                      <a:pt x="254" y="440"/>
                    </a:cubicBezTo>
                    <a:cubicBezTo>
                      <a:pt x="254" y="280"/>
                      <a:pt x="254" y="280"/>
                      <a:pt x="254" y="280"/>
                    </a:cubicBezTo>
                    <a:cubicBezTo>
                      <a:pt x="254" y="252"/>
                      <a:pt x="233" y="250"/>
                      <a:pt x="227" y="250"/>
                    </a:cubicBezTo>
                    <a:close/>
                    <a:moveTo>
                      <a:pt x="401" y="201"/>
                    </a:moveTo>
                    <a:cubicBezTo>
                      <a:pt x="401" y="90"/>
                      <a:pt x="311" y="0"/>
                      <a:pt x="200" y="0"/>
                    </a:cubicBezTo>
                    <a:cubicBezTo>
                      <a:pt x="89" y="0"/>
                      <a:pt x="0" y="90"/>
                      <a:pt x="0" y="201"/>
                    </a:cubicBezTo>
                    <a:cubicBezTo>
                      <a:pt x="0" y="204"/>
                      <a:pt x="0" y="208"/>
                      <a:pt x="0" y="211"/>
                    </a:cubicBezTo>
                    <a:cubicBezTo>
                      <a:pt x="0" y="214"/>
                      <a:pt x="0" y="217"/>
                      <a:pt x="0" y="220"/>
                    </a:cubicBezTo>
                    <a:cubicBezTo>
                      <a:pt x="0" y="300"/>
                      <a:pt x="84" y="375"/>
                      <a:pt x="84" y="375"/>
                    </a:cubicBezTo>
                    <a:cubicBezTo>
                      <a:pt x="100" y="390"/>
                      <a:pt x="113" y="419"/>
                      <a:pt x="113" y="440"/>
                    </a:cubicBezTo>
                    <a:cubicBezTo>
                      <a:pt x="113" y="440"/>
                      <a:pt x="113" y="440"/>
                      <a:pt x="113" y="440"/>
                    </a:cubicBezTo>
                    <a:cubicBezTo>
                      <a:pt x="131" y="440"/>
                      <a:pt x="131" y="440"/>
                      <a:pt x="131" y="440"/>
                    </a:cubicBezTo>
                    <a:cubicBezTo>
                      <a:pt x="131" y="283"/>
                      <a:pt x="131" y="283"/>
                      <a:pt x="131" y="283"/>
                    </a:cubicBezTo>
                    <a:cubicBezTo>
                      <a:pt x="131" y="252"/>
                      <a:pt x="156" y="234"/>
                      <a:pt x="181" y="234"/>
                    </a:cubicBezTo>
                    <a:cubicBezTo>
                      <a:pt x="189" y="234"/>
                      <a:pt x="196" y="236"/>
                      <a:pt x="202" y="239"/>
                    </a:cubicBezTo>
                    <a:cubicBezTo>
                      <a:pt x="210" y="235"/>
                      <a:pt x="218" y="233"/>
                      <a:pt x="227" y="233"/>
                    </a:cubicBezTo>
                    <a:cubicBezTo>
                      <a:pt x="249" y="233"/>
                      <a:pt x="271" y="248"/>
                      <a:pt x="271" y="280"/>
                    </a:cubicBezTo>
                    <a:cubicBezTo>
                      <a:pt x="271" y="440"/>
                      <a:pt x="271" y="440"/>
                      <a:pt x="271" y="440"/>
                    </a:cubicBezTo>
                    <a:cubicBezTo>
                      <a:pt x="288" y="440"/>
                      <a:pt x="288" y="440"/>
                      <a:pt x="288" y="440"/>
                    </a:cubicBezTo>
                    <a:cubicBezTo>
                      <a:pt x="288" y="440"/>
                      <a:pt x="288" y="440"/>
                      <a:pt x="288" y="440"/>
                    </a:cubicBezTo>
                    <a:cubicBezTo>
                      <a:pt x="288" y="419"/>
                      <a:pt x="301" y="390"/>
                      <a:pt x="317" y="375"/>
                    </a:cubicBezTo>
                    <a:cubicBezTo>
                      <a:pt x="317" y="375"/>
                      <a:pt x="401" y="300"/>
                      <a:pt x="401" y="220"/>
                    </a:cubicBezTo>
                    <a:cubicBezTo>
                      <a:pt x="401" y="217"/>
                      <a:pt x="401" y="214"/>
                      <a:pt x="401" y="211"/>
                    </a:cubicBezTo>
                    <a:cubicBezTo>
                      <a:pt x="401" y="208"/>
                      <a:pt x="401" y="204"/>
                      <a:pt x="401" y="201"/>
                    </a:cubicBezTo>
                    <a:close/>
                    <a:moveTo>
                      <a:pt x="208" y="283"/>
                    </a:moveTo>
                    <a:cubicBezTo>
                      <a:pt x="208" y="272"/>
                      <a:pt x="205" y="265"/>
                      <a:pt x="201" y="260"/>
                    </a:cubicBezTo>
                    <a:cubicBezTo>
                      <a:pt x="195" y="265"/>
                      <a:pt x="192" y="273"/>
                      <a:pt x="192" y="283"/>
                    </a:cubicBezTo>
                    <a:cubicBezTo>
                      <a:pt x="192" y="304"/>
                      <a:pt x="198" y="312"/>
                      <a:pt x="200" y="313"/>
                    </a:cubicBezTo>
                    <a:cubicBezTo>
                      <a:pt x="201" y="312"/>
                      <a:pt x="208" y="306"/>
                      <a:pt x="208" y="283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defTabSz="1219170">
                  <a:defRPr/>
                </a:pPr>
                <a:endParaRPr lang="en-AU" sz="2400" kern="0">
                  <a:solidFill>
                    <a:srgbClr val="000000"/>
                  </a:solidFill>
                  <a:latin typeface="微软雅黑"/>
                  <a:ea typeface="Microsoft YaHei UI"/>
                </a:endParaRPr>
              </a:p>
            </p:txBody>
          </p:sp>
          <p:sp>
            <p:nvSpPr>
              <p:cNvPr id="68" name="Freeform 249"/>
              <p:cNvSpPr>
                <a:spLocks/>
              </p:cNvSpPr>
              <p:nvPr/>
            </p:nvSpPr>
            <p:spPr bwMode="auto">
              <a:xfrm>
                <a:off x="3917950" y="5843588"/>
                <a:ext cx="119063" cy="25400"/>
              </a:xfrm>
              <a:custGeom>
                <a:avLst/>
                <a:gdLst>
                  <a:gd name="T0" fmla="*/ 145 w 154"/>
                  <a:gd name="T1" fmla="*/ 33 h 33"/>
                  <a:gd name="T2" fmla="*/ 154 w 154"/>
                  <a:gd name="T3" fmla="*/ 23 h 33"/>
                  <a:gd name="T4" fmla="*/ 154 w 154"/>
                  <a:gd name="T5" fmla="*/ 10 h 33"/>
                  <a:gd name="T6" fmla="*/ 145 w 154"/>
                  <a:gd name="T7" fmla="*/ 0 h 33"/>
                  <a:gd name="T8" fmla="*/ 9 w 154"/>
                  <a:gd name="T9" fmla="*/ 0 h 33"/>
                  <a:gd name="T10" fmla="*/ 0 w 154"/>
                  <a:gd name="T11" fmla="*/ 10 h 33"/>
                  <a:gd name="T12" fmla="*/ 0 w 154"/>
                  <a:gd name="T13" fmla="*/ 23 h 33"/>
                  <a:gd name="T14" fmla="*/ 9 w 154"/>
                  <a:gd name="T15" fmla="*/ 33 h 33"/>
                  <a:gd name="T16" fmla="*/ 145 w 154"/>
                  <a:gd name="T17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4" h="33">
                    <a:moveTo>
                      <a:pt x="145" y="33"/>
                    </a:moveTo>
                    <a:cubicBezTo>
                      <a:pt x="150" y="33"/>
                      <a:pt x="154" y="28"/>
                      <a:pt x="154" y="23"/>
                    </a:cubicBezTo>
                    <a:cubicBezTo>
                      <a:pt x="154" y="10"/>
                      <a:pt x="154" y="10"/>
                      <a:pt x="154" y="10"/>
                    </a:cubicBezTo>
                    <a:cubicBezTo>
                      <a:pt x="154" y="4"/>
                      <a:pt x="150" y="0"/>
                      <a:pt x="145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1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8"/>
                      <a:pt x="4" y="33"/>
                      <a:pt x="9" y="33"/>
                    </a:cubicBezTo>
                    <a:lnTo>
                      <a:pt x="145" y="33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defTabSz="1219170">
                  <a:defRPr/>
                </a:pPr>
                <a:endParaRPr lang="en-AU" sz="2400" kern="0">
                  <a:solidFill>
                    <a:srgbClr val="000000"/>
                  </a:solidFill>
                  <a:latin typeface="微软雅黑"/>
                  <a:ea typeface="Microsoft YaHei UI"/>
                </a:endParaRPr>
              </a:p>
            </p:txBody>
          </p:sp>
          <p:sp>
            <p:nvSpPr>
              <p:cNvPr id="69" name="Freeform 250"/>
              <p:cNvSpPr>
                <a:spLocks/>
              </p:cNvSpPr>
              <p:nvPr/>
            </p:nvSpPr>
            <p:spPr bwMode="auto">
              <a:xfrm>
                <a:off x="3917950" y="5880100"/>
                <a:ext cx="119063" cy="25400"/>
              </a:xfrm>
              <a:custGeom>
                <a:avLst/>
                <a:gdLst>
                  <a:gd name="T0" fmla="*/ 145 w 154"/>
                  <a:gd name="T1" fmla="*/ 33 h 33"/>
                  <a:gd name="T2" fmla="*/ 154 w 154"/>
                  <a:gd name="T3" fmla="*/ 23 h 33"/>
                  <a:gd name="T4" fmla="*/ 154 w 154"/>
                  <a:gd name="T5" fmla="*/ 10 h 33"/>
                  <a:gd name="T6" fmla="*/ 145 w 154"/>
                  <a:gd name="T7" fmla="*/ 0 h 33"/>
                  <a:gd name="T8" fmla="*/ 9 w 154"/>
                  <a:gd name="T9" fmla="*/ 0 h 33"/>
                  <a:gd name="T10" fmla="*/ 0 w 154"/>
                  <a:gd name="T11" fmla="*/ 10 h 33"/>
                  <a:gd name="T12" fmla="*/ 0 w 154"/>
                  <a:gd name="T13" fmla="*/ 23 h 33"/>
                  <a:gd name="T14" fmla="*/ 9 w 154"/>
                  <a:gd name="T15" fmla="*/ 33 h 33"/>
                  <a:gd name="T16" fmla="*/ 145 w 154"/>
                  <a:gd name="T17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4" h="33">
                    <a:moveTo>
                      <a:pt x="145" y="33"/>
                    </a:moveTo>
                    <a:cubicBezTo>
                      <a:pt x="150" y="33"/>
                      <a:pt x="154" y="29"/>
                      <a:pt x="154" y="23"/>
                    </a:cubicBezTo>
                    <a:cubicBezTo>
                      <a:pt x="154" y="10"/>
                      <a:pt x="154" y="10"/>
                      <a:pt x="154" y="10"/>
                    </a:cubicBezTo>
                    <a:cubicBezTo>
                      <a:pt x="154" y="5"/>
                      <a:pt x="150" y="0"/>
                      <a:pt x="145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5"/>
                      <a:pt x="0" y="1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9"/>
                      <a:pt x="4" y="33"/>
                      <a:pt x="9" y="33"/>
                    </a:cubicBezTo>
                    <a:lnTo>
                      <a:pt x="145" y="33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defTabSz="1219170">
                  <a:defRPr/>
                </a:pPr>
                <a:endParaRPr lang="en-AU" sz="2400" kern="0">
                  <a:solidFill>
                    <a:srgbClr val="000000"/>
                  </a:solidFill>
                  <a:latin typeface="微软雅黑"/>
                  <a:ea typeface="Microsoft YaHei UI"/>
                </a:endParaRPr>
              </a:p>
            </p:txBody>
          </p:sp>
          <p:sp>
            <p:nvSpPr>
              <p:cNvPr id="70" name="Freeform 251"/>
              <p:cNvSpPr>
                <a:spLocks/>
              </p:cNvSpPr>
              <p:nvPr/>
            </p:nvSpPr>
            <p:spPr bwMode="auto">
              <a:xfrm>
                <a:off x="3917950" y="5916613"/>
                <a:ext cx="119063" cy="25400"/>
              </a:xfrm>
              <a:custGeom>
                <a:avLst/>
                <a:gdLst>
                  <a:gd name="T0" fmla="*/ 145 w 154"/>
                  <a:gd name="T1" fmla="*/ 33 h 33"/>
                  <a:gd name="T2" fmla="*/ 154 w 154"/>
                  <a:gd name="T3" fmla="*/ 23 h 33"/>
                  <a:gd name="T4" fmla="*/ 154 w 154"/>
                  <a:gd name="T5" fmla="*/ 10 h 33"/>
                  <a:gd name="T6" fmla="*/ 145 w 154"/>
                  <a:gd name="T7" fmla="*/ 0 h 33"/>
                  <a:gd name="T8" fmla="*/ 9 w 154"/>
                  <a:gd name="T9" fmla="*/ 0 h 33"/>
                  <a:gd name="T10" fmla="*/ 0 w 154"/>
                  <a:gd name="T11" fmla="*/ 10 h 33"/>
                  <a:gd name="T12" fmla="*/ 0 w 154"/>
                  <a:gd name="T13" fmla="*/ 23 h 33"/>
                  <a:gd name="T14" fmla="*/ 9 w 154"/>
                  <a:gd name="T15" fmla="*/ 33 h 33"/>
                  <a:gd name="T16" fmla="*/ 145 w 154"/>
                  <a:gd name="T17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4" h="33">
                    <a:moveTo>
                      <a:pt x="145" y="33"/>
                    </a:moveTo>
                    <a:cubicBezTo>
                      <a:pt x="150" y="33"/>
                      <a:pt x="154" y="28"/>
                      <a:pt x="154" y="23"/>
                    </a:cubicBezTo>
                    <a:cubicBezTo>
                      <a:pt x="154" y="10"/>
                      <a:pt x="154" y="10"/>
                      <a:pt x="154" y="10"/>
                    </a:cubicBezTo>
                    <a:cubicBezTo>
                      <a:pt x="154" y="4"/>
                      <a:pt x="150" y="0"/>
                      <a:pt x="145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1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8"/>
                      <a:pt x="4" y="33"/>
                      <a:pt x="9" y="33"/>
                    </a:cubicBezTo>
                    <a:lnTo>
                      <a:pt x="145" y="33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defTabSz="1219170">
                  <a:defRPr/>
                </a:pPr>
                <a:endParaRPr lang="en-AU" sz="2400" kern="0">
                  <a:solidFill>
                    <a:srgbClr val="000000"/>
                  </a:solidFill>
                  <a:latin typeface="微软雅黑"/>
                  <a:ea typeface="Microsoft YaHei UI"/>
                </a:endParaRPr>
              </a:p>
            </p:txBody>
          </p:sp>
          <p:sp>
            <p:nvSpPr>
              <p:cNvPr id="71" name="Freeform 252"/>
              <p:cNvSpPr>
                <a:spLocks/>
              </p:cNvSpPr>
              <p:nvPr/>
            </p:nvSpPr>
            <p:spPr bwMode="auto">
              <a:xfrm>
                <a:off x="3943350" y="5953125"/>
                <a:ext cx="68263" cy="22225"/>
              </a:xfrm>
              <a:custGeom>
                <a:avLst/>
                <a:gdLst>
                  <a:gd name="T0" fmla="*/ 0 w 90"/>
                  <a:gd name="T1" fmla="*/ 0 h 29"/>
                  <a:gd name="T2" fmla="*/ 45 w 90"/>
                  <a:gd name="T3" fmla="*/ 29 h 29"/>
                  <a:gd name="T4" fmla="*/ 90 w 90"/>
                  <a:gd name="T5" fmla="*/ 0 h 29"/>
                  <a:gd name="T6" fmla="*/ 0 w 90"/>
                  <a:gd name="T7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0" h="29">
                    <a:moveTo>
                      <a:pt x="0" y="0"/>
                    </a:moveTo>
                    <a:cubicBezTo>
                      <a:pt x="9" y="17"/>
                      <a:pt x="26" y="29"/>
                      <a:pt x="45" y="29"/>
                    </a:cubicBezTo>
                    <a:cubicBezTo>
                      <a:pt x="65" y="29"/>
                      <a:pt x="82" y="17"/>
                      <a:pt x="90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defTabSz="1219170">
                  <a:defRPr/>
                </a:pPr>
                <a:endParaRPr lang="en-AU" sz="2400" kern="0">
                  <a:solidFill>
                    <a:srgbClr val="000000"/>
                  </a:solidFill>
                  <a:latin typeface="微软雅黑"/>
                  <a:ea typeface="Microsoft YaHei UI"/>
                </a:endParaRPr>
              </a:p>
            </p:txBody>
          </p:sp>
        </p:grpSp>
        <p:grpSp>
          <p:nvGrpSpPr>
            <p:cNvPr id="72" name="Group 242"/>
            <p:cNvGrpSpPr/>
            <p:nvPr/>
          </p:nvGrpSpPr>
          <p:grpSpPr>
            <a:xfrm>
              <a:off x="5329322" y="3024647"/>
              <a:ext cx="1522500" cy="1160773"/>
              <a:chOff x="2908300" y="2946400"/>
              <a:chExt cx="447675" cy="341313"/>
            </a:xfrm>
            <a:solidFill>
              <a:srgbClr val="222C46"/>
            </a:solidFill>
          </p:grpSpPr>
          <p:sp>
            <p:nvSpPr>
              <p:cNvPr id="73" name="Freeform 227"/>
              <p:cNvSpPr>
                <a:spLocks/>
              </p:cNvSpPr>
              <p:nvPr/>
            </p:nvSpPr>
            <p:spPr bwMode="auto">
              <a:xfrm>
                <a:off x="2957513" y="2946400"/>
                <a:ext cx="349250" cy="115888"/>
              </a:xfrm>
              <a:custGeom>
                <a:avLst/>
                <a:gdLst>
                  <a:gd name="T0" fmla="*/ 0 w 454"/>
                  <a:gd name="T1" fmla="*/ 136 h 152"/>
                  <a:gd name="T2" fmla="*/ 16 w 454"/>
                  <a:gd name="T3" fmla="*/ 119 h 152"/>
                  <a:gd name="T4" fmla="*/ 30 w 454"/>
                  <a:gd name="T5" fmla="*/ 127 h 152"/>
                  <a:gd name="T6" fmla="*/ 141 w 454"/>
                  <a:gd name="T7" fmla="*/ 79 h 152"/>
                  <a:gd name="T8" fmla="*/ 140 w 454"/>
                  <a:gd name="T9" fmla="*/ 75 h 152"/>
                  <a:gd name="T10" fmla="*/ 157 w 454"/>
                  <a:gd name="T11" fmla="*/ 58 h 152"/>
                  <a:gd name="T12" fmla="*/ 173 w 454"/>
                  <a:gd name="T13" fmla="*/ 75 h 152"/>
                  <a:gd name="T14" fmla="*/ 282 w 454"/>
                  <a:gd name="T15" fmla="*/ 97 h 152"/>
                  <a:gd name="T16" fmla="*/ 297 w 454"/>
                  <a:gd name="T17" fmla="*/ 86 h 152"/>
                  <a:gd name="T18" fmla="*/ 309 w 454"/>
                  <a:gd name="T19" fmla="*/ 92 h 152"/>
                  <a:gd name="T20" fmla="*/ 422 w 454"/>
                  <a:gd name="T21" fmla="*/ 22 h 152"/>
                  <a:gd name="T22" fmla="*/ 421 w 454"/>
                  <a:gd name="T23" fmla="*/ 17 h 152"/>
                  <a:gd name="T24" fmla="*/ 437 w 454"/>
                  <a:gd name="T25" fmla="*/ 0 h 152"/>
                  <a:gd name="T26" fmla="*/ 454 w 454"/>
                  <a:gd name="T27" fmla="*/ 17 h 152"/>
                  <a:gd name="T28" fmla="*/ 437 w 454"/>
                  <a:gd name="T29" fmla="*/ 33 h 152"/>
                  <a:gd name="T30" fmla="*/ 425 w 454"/>
                  <a:gd name="T31" fmla="*/ 27 h 152"/>
                  <a:gd name="T32" fmla="*/ 312 w 454"/>
                  <a:gd name="T33" fmla="*/ 97 h 152"/>
                  <a:gd name="T34" fmla="*/ 313 w 454"/>
                  <a:gd name="T35" fmla="*/ 103 h 152"/>
                  <a:gd name="T36" fmla="*/ 297 w 454"/>
                  <a:gd name="T37" fmla="*/ 119 h 152"/>
                  <a:gd name="T38" fmla="*/ 281 w 454"/>
                  <a:gd name="T39" fmla="*/ 103 h 152"/>
                  <a:gd name="T40" fmla="*/ 172 w 454"/>
                  <a:gd name="T41" fmla="*/ 81 h 152"/>
                  <a:gd name="T42" fmla="*/ 157 w 454"/>
                  <a:gd name="T43" fmla="*/ 91 h 152"/>
                  <a:gd name="T44" fmla="*/ 144 w 454"/>
                  <a:gd name="T45" fmla="*/ 84 h 152"/>
                  <a:gd name="T46" fmla="*/ 32 w 454"/>
                  <a:gd name="T47" fmla="*/ 132 h 152"/>
                  <a:gd name="T48" fmla="*/ 33 w 454"/>
                  <a:gd name="T49" fmla="*/ 136 h 152"/>
                  <a:gd name="T50" fmla="*/ 16 w 454"/>
                  <a:gd name="T51" fmla="*/ 152 h 152"/>
                  <a:gd name="T52" fmla="*/ 0 w 454"/>
                  <a:gd name="T53" fmla="*/ 136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454" h="152">
                    <a:moveTo>
                      <a:pt x="0" y="136"/>
                    </a:moveTo>
                    <a:cubicBezTo>
                      <a:pt x="0" y="127"/>
                      <a:pt x="7" y="119"/>
                      <a:pt x="16" y="119"/>
                    </a:cubicBezTo>
                    <a:cubicBezTo>
                      <a:pt x="22" y="119"/>
                      <a:pt x="27" y="122"/>
                      <a:pt x="30" y="127"/>
                    </a:cubicBezTo>
                    <a:cubicBezTo>
                      <a:pt x="141" y="79"/>
                      <a:pt x="141" y="79"/>
                      <a:pt x="141" y="79"/>
                    </a:cubicBezTo>
                    <a:cubicBezTo>
                      <a:pt x="141" y="77"/>
                      <a:pt x="140" y="76"/>
                      <a:pt x="140" y="75"/>
                    </a:cubicBezTo>
                    <a:cubicBezTo>
                      <a:pt x="140" y="66"/>
                      <a:pt x="148" y="58"/>
                      <a:pt x="157" y="58"/>
                    </a:cubicBezTo>
                    <a:cubicBezTo>
                      <a:pt x="166" y="58"/>
                      <a:pt x="173" y="66"/>
                      <a:pt x="173" y="75"/>
                    </a:cubicBezTo>
                    <a:cubicBezTo>
                      <a:pt x="282" y="97"/>
                      <a:pt x="282" y="97"/>
                      <a:pt x="282" y="97"/>
                    </a:cubicBezTo>
                    <a:cubicBezTo>
                      <a:pt x="284" y="91"/>
                      <a:pt x="290" y="86"/>
                      <a:pt x="297" y="86"/>
                    </a:cubicBezTo>
                    <a:cubicBezTo>
                      <a:pt x="302" y="86"/>
                      <a:pt x="306" y="88"/>
                      <a:pt x="309" y="92"/>
                    </a:cubicBezTo>
                    <a:cubicBezTo>
                      <a:pt x="422" y="22"/>
                      <a:pt x="422" y="22"/>
                      <a:pt x="422" y="22"/>
                    </a:cubicBezTo>
                    <a:cubicBezTo>
                      <a:pt x="421" y="20"/>
                      <a:pt x="421" y="18"/>
                      <a:pt x="421" y="17"/>
                    </a:cubicBezTo>
                    <a:cubicBezTo>
                      <a:pt x="421" y="8"/>
                      <a:pt x="428" y="0"/>
                      <a:pt x="437" y="0"/>
                    </a:cubicBezTo>
                    <a:cubicBezTo>
                      <a:pt x="446" y="0"/>
                      <a:pt x="454" y="8"/>
                      <a:pt x="454" y="17"/>
                    </a:cubicBezTo>
                    <a:cubicBezTo>
                      <a:pt x="454" y="26"/>
                      <a:pt x="446" y="33"/>
                      <a:pt x="437" y="33"/>
                    </a:cubicBezTo>
                    <a:cubicBezTo>
                      <a:pt x="432" y="33"/>
                      <a:pt x="428" y="31"/>
                      <a:pt x="425" y="27"/>
                    </a:cubicBezTo>
                    <a:cubicBezTo>
                      <a:pt x="312" y="97"/>
                      <a:pt x="312" y="97"/>
                      <a:pt x="312" y="97"/>
                    </a:cubicBezTo>
                    <a:cubicBezTo>
                      <a:pt x="313" y="99"/>
                      <a:pt x="313" y="101"/>
                      <a:pt x="313" y="103"/>
                    </a:cubicBezTo>
                    <a:cubicBezTo>
                      <a:pt x="313" y="112"/>
                      <a:pt x="306" y="119"/>
                      <a:pt x="297" y="119"/>
                    </a:cubicBezTo>
                    <a:cubicBezTo>
                      <a:pt x="288" y="119"/>
                      <a:pt x="281" y="112"/>
                      <a:pt x="281" y="103"/>
                    </a:cubicBezTo>
                    <a:cubicBezTo>
                      <a:pt x="172" y="81"/>
                      <a:pt x="172" y="81"/>
                      <a:pt x="172" y="81"/>
                    </a:cubicBezTo>
                    <a:cubicBezTo>
                      <a:pt x="170" y="87"/>
                      <a:pt x="164" y="91"/>
                      <a:pt x="157" y="91"/>
                    </a:cubicBezTo>
                    <a:cubicBezTo>
                      <a:pt x="151" y="91"/>
                      <a:pt x="147" y="88"/>
                      <a:pt x="144" y="84"/>
                    </a:cubicBezTo>
                    <a:cubicBezTo>
                      <a:pt x="32" y="132"/>
                      <a:pt x="32" y="132"/>
                      <a:pt x="32" y="132"/>
                    </a:cubicBezTo>
                    <a:cubicBezTo>
                      <a:pt x="33" y="134"/>
                      <a:pt x="33" y="134"/>
                      <a:pt x="33" y="136"/>
                    </a:cubicBezTo>
                    <a:cubicBezTo>
                      <a:pt x="33" y="145"/>
                      <a:pt x="26" y="152"/>
                      <a:pt x="16" y="152"/>
                    </a:cubicBezTo>
                    <a:cubicBezTo>
                      <a:pt x="7" y="152"/>
                      <a:pt x="0" y="145"/>
                      <a:pt x="0" y="136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defTabSz="1219170">
                  <a:defRPr/>
                </a:pPr>
                <a:endParaRPr lang="en-AU" sz="2400" kern="0">
                  <a:solidFill>
                    <a:srgbClr val="000000"/>
                  </a:solidFill>
                  <a:latin typeface="微软雅黑"/>
                  <a:ea typeface="Microsoft YaHei UI"/>
                </a:endParaRPr>
              </a:p>
            </p:txBody>
          </p:sp>
          <p:sp>
            <p:nvSpPr>
              <p:cNvPr id="74" name="Freeform 228"/>
              <p:cNvSpPr>
                <a:spLocks/>
              </p:cNvSpPr>
              <p:nvPr/>
            </p:nvSpPr>
            <p:spPr bwMode="auto">
              <a:xfrm>
                <a:off x="2908300" y="2987675"/>
                <a:ext cx="447675" cy="300038"/>
              </a:xfrm>
              <a:custGeom>
                <a:avLst/>
                <a:gdLst>
                  <a:gd name="T0" fmla="*/ 568 w 581"/>
                  <a:gd name="T1" fmla="*/ 367 h 392"/>
                  <a:gd name="T2" fmla="*/ 550 w 581"/>
                  <a:gd name="T3" fmla="*/ 367 h 392"/>
                  <a:gd name="T4" fmla="*/ 550 w 581"/>
                  <a:gd name="T5" fmla="*/ 32 h 392"/>
                  <a:gd name="T6" fmla="*/ 518 w 581"/>
                  <a:gd name="T7" fmla="*/ 0 h 392"/>
                  <a:gd name="T8" fmla="*/ 483 w 581"/>
                  <a:gd name="T9" fmla="*/ 0 h 392"/>
                  <a:gd name="T10" fmla="*/ 451 w 581"/>
                  <a:gd name="T11" fmla="*/ 32 h 392"/>
                  <a:gd name="T12" fmla="*/ 451 w 581"/>
                  <a:gd name="T13" fmla="*/ 367 h 392"/>
                  <a:gd name="T14" fmla="*/ 410 w 581"/>
                  <a:gd name="T15" fmla="*/ 367 h 392"/>
                  <a:gd name="T16" fmla="*/ 410 w 581"/>
                  <a:gd name="T17" fmla="*/ 120 h 392"/>
                  <a:gd name="T18" fmla="*/ 379 w 581"/>
                  <a:gd name="T19" fmla="*/ 88 h 392"/>
                  <a:gd name="T20" fmla="*/ 343 w 581"/>
                  <a:gd name="T21" fmla="*/ 88 h 392"/>
                  <a:gd name="T22" fmla="*/ 311 w 581"/>
                  <a:gd name="T23" fmla="*/ 120 h 392"/>
                  <a:gd name="T24" fmla="*/ 311 w 581"/>
                  <a:gd name="T25" fmla="*/ 367 h 392"/>
                  <a:gd name="T26" fmla="*/ 270 w 581"/>
                  <a:gd name="T27" fmla="*/ 367 h 392"/>
                  <a:gd name="T28" fmla="*/ 270 w 581"/>
                  <a:gd name="T29" fmla="*/ 92 h 392"/>
                  <a:gd name="T30" fmla="*/ 239 w 581"/>
                  <a:gd name="T31" fmla="*/ 61 h 392"/>
                  <a:gd name="T32" fmla="*/ 203 w 581"/>
                  <a:gd name="T33" fmla="*/ 61 h 392"/>
                  <a:gd name="T34" fmla="*/ 171 w 581"/>
                  <a:gd name="T35" fmla="*/ 92 h 392"/>
                  <a:gd name="T36" fmla="*/ 171 w 581"/>
                  <a:gd name="T37" fmla="*/ 367 h 392"/>
                  <a:gd name="T38" fmla="*/ 131 w 581"/>
                  <a:gd name="T39" fmla="*/ 367 h 392"/>
                  <a:gd name="T40" fmla="*/ 131 w 581"/>
                  <a:gd name="T41" fmla="*/ 160 h 392"/>
                  <a:gd name="T42" fmla="*/ 99 w 581"/>
                  <a:gd name="T43" fmla="*/ 128 h 392"/>
                  <a:gd name="T44" fmla="*/ 63 w 581"/>
                  <a:gd name="T45" fmla="*/ 128 h 392"/>
                  <a:gd name="T46" fmla="*/ 32 w 581"/>
                  <a:gd name="T47" fmla="*/ 160 h 392"/>
                  <a:gd name="T48" fmla="*/ 32 w 581"/>
                  <a:gd name="T49" fmla="*/ 367 h 392"/>
                  <a:gd name="T50" fmla="*/ 11 w 581"/>
                  <a:gd name="T51" fmla="*/ 367 h 392"/>
                  <a:gd name="T52" fmla="*/ 0 w 581"/>
                  <a:gd name="T53" fmla="*/ 378 h 392"/>
                  <a:gd name="T54" fmla="*/ 0 w 581"/>
                  <a:gd name="T55" fmla="*/ 381 h 392"/>
                  <a:gd name="T56" fmla="*/ 11 w 581"/>
                  <a:gd name="T57" fmla="*/ 392 h 392"/>
                  <a:gd name="T58" fmla="*/ 568 w 581"/>
                  <a:gd name="T59" fmla="*/ 392 h 392"/>
                  <a:gd name="T60" fmla="*/ 581 w 581"/>
                  <a:gd name="T61" fmla="*/ 381 h 392"/>
                  <a:gd name="T62" fmla="*/ 581 w 581"/>
                  <a:gd name="T63" fmla="*/ 378 h 392"/>
                  <a:gd name="T64" fmla="*/ 568 w 581"/>
                  <a:gd name="T65" fmla="*/ 367 h 3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581" h="392">
                    <a:moveTo>
                      <a:pt x="568" y="367"/>
                    </a:moveTo>
                    <a:cubicBezTo>
                      <a:pt x="550" y="367"/>
                      <a:pt x="550" y="367"/>
                      <a:pt x="550" y="367"/>
                    </a:cubicBezTo>
                    <a:cubicBezTo>
                      <a:pt x="550" y="32"/>
                      <a:pt x="550" y="32"/>
                      <a:pt x="550" y="32"/>
                    </a:cubicBezTo>
                    <a:cubicBezTo>
                      <a:pt x="550" y="14"/>
                      <a:pt x="536" y="0"/>
                      <a:pt x="518" y="0"/>
                    </a:cubicBezTo>
                    <a:cubicBezTo>
                      <a:pt x="483" y="0"/>
                      <a:pt x="483" y="0"/>
                      <a:pt x="483" y="0"/>
                    </a:cubicBezTo>
                    <a:cubicBezTo>
                      <a:pt x="465" y="0"/>
                      <a:pt x="451" y="14"/>
                      <a:pt x="451" y="32"/>
                    </a:cubicBezTo>
                    <a:cubicBezTo>
                      <a:pt x="451" y="367"/>
                      <a:pt x="451" y="367"/>
                      <a:pt x="451" y="367"/>
                    </a:cubicBezTo>
                    <a:cubicBezTo>
                      <a:pt x="410" y="367"/>
                      <a:pt x="410" y="367"/>
                      <a:pt x="410" y="367"/>
                    </a:cubicBezTo>
                    <a:cubicBezTo>
                      <a:pt x="410" y="120"/>
                      <a:pt x="410" y="120"/>
                      <a:pt x="410" y="120"/>
                    </a:cubicBezTo>
                    <a:cubicBezTo>
                      <a:pt x="410" y="102"/>
                      <a:pt x="396" y="88"/>
                      <a:pt x="379" y="88"/>
                    </a:cubicBezTo>
                    <a:cubicBezTo>
                      <a:pt x="343" y="88"/>
                      <a:pt x="343" y="88"/>
                      <a:pt x="343" y="88"/>
                    </a:cubicBezTo>
                    <a:cubicBezTo>
                      <a:pt x="325" y="88"/>
                      <a:pt x="311" y="102"/>
                      <a:pt x="311" y="120"/>
                    </a:cubicBezTo>
                    <a:cubicBezTo>
                      <a:pt x="311" y="367"/>
                      <a:pt x="311" y="367"/>
                      <a:pt x="311" y="367"/>
                    </a:cubicBezTo>
                    <a:cubicBezTo>
                      <a:pt x="270" y="367"/>
                      <a:pt x="270" y="367"/>
                      <a:pt x="270" y="367"/>
                    </a:cubicBezTo>
                    <a:cubicBezTo>
                      <a:pt x="270" y="92"/>
                      <a:pt x="270" y="92"/>
                      <a:pt x="270" y="92"/>
                    </a:cubicBezTo>
                    <a:cubicBezTo>
                      <a:pt x="270" y="75"/>
                      <a:pt x="256" y="61"/>
                      <a:pt x="239" y="61"/>
                    </a:cubicBezTo>
                    <a:cubicBezTo>
                      <a:pt x="203" y="61"/>
                      <a:pt x="203" y="61"/>
                      <a:pt x="203" y="61"/>
                    </a:cubicBezTo>
                    <a:cubicBezTo>
                      <a:pt x="186" y="61"/>
                      <a:pt x="171" y="75"/>
                      <a:pt x="171" y="92"/>
                    </a:cubicBezTo>
                    <a:cubicBezTo>
                      <a:pt x="171" y="367"/>
                      <a:pt x="171" y="367"/>
                      <a:pt x="171" y="367"/>
                    </a:cubicBezTo>
                    <a:cubicBezTo>
                      <a:pt x="131" y="367"/>
                      <a:pt x="131" y="367"/>
                      <a:pt x="131" y="367"/>
                    </a:cubicBezTo>
                    <a:cubicBezTo>
                      <a:pt x="131" y="160"/>
                      <a:pt x="131" y="160"/>
                      <a:pt x="131" y="160"/>
                    </a:cubicBezTo>
                    <a:cubicBezTo>
                      <a:pt x="131" y="143"/>
                      <a:pt x="117" y="128"/>
                      <a:pt x="99" y="128"/>
                    </a:cubicBezTo>
                    <a:cubicBezTo>
                      <a:pt x="63" y="128"/>
                      <a:pt x="63" y="128"/>
                      <a:pt x="63" y="128"/>
                    </a:cubicBezTo>
                    <a:cubicBezTo>
                      <a:pt x="46" y="128"/>
                      <a:pt x="32" y="143"/>
                      <a:pt x="32" y="160"/>
                    </a:cubicBezTo>
                    <a:cubicBezTo>
                      <a:pt x="32" y="367"/>
                      <a:pt x="32" y="367"/>
                      <a:pt x="32" y="367"/>
                    </a:cubicBezTo>
                    <a:cubicBezTo>
                      <a:pt x="11" y="367"/>
                      <a:pt x="11" y="367"/>
                      <a:pt x="11" y="367"/>
                    </a:cubicBezTo>
                    <a:cubicBezTo>
                      <a:pt x="4" y="367"/>
                      <a:pt x="0" y="372"/>
                      <a:pt x="0" y="378"/>
                    </a:cubicBezTo>
                    <a:cubicBezTo>
                      <a:pt x="0" y="381"/>
                      <a:pt x="0" y="381"/>
                      <a:pt x="0" y="381"/>
                    </a:cubicBezTo>
                    <a:cubicBezTo>
                      <a:pt x="0" y="387"/>
                      <a:pt x="4" y="392"/>
                      <a:pt x="11" y="392"/>
                    </a:cubicBezTo>
                    <a:cubicBezTo>
                      <a:pt x="568" y="392"/>
                      <a:pt x="568" y="392"/>
                      <a:pt x="568" y="392"/>
                    </a:cubicBezTo>
                    <a:cubicBezTo>
                      <a:pt x="575" y="392"/>
                      <a:pt x="581" y="387"/>
                      <a:pt x="581" y="381"/>
                    </a:cubicBezTo>
                    <a:cubicBezTo>
                      <a:pt x="581" y="378"/>
                      <a:pt x="581" y="378"/>
                      <a:pt x="581" y="378"/>
                    </a:cubicBezTo>
                    <a:cubicBezTo>
                      <a:pt x="581" y="372"/>
                      <a:pt x="575" y="367"/>
                      <a:pt x="568" y="367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defTabSz="1219170">
                  <a:defRPr/>
                </a:pPr>
                <a:endParaRPr lang="en-AU" sz="2400" kern="0">
                  <a:solidFill>
                    <a:srgbClr val="000000"/>
                  </a:solidFill>
                  <a:latin typeface="微软雅黑"/>
                  <a:ea typeface="Microsoft YaHei UI"/>
                </a:endParaRPr>
              </a:p>
            </p:txBody>
          </p:sp>
        </p:grpSp>
      </p:grpSp>
      <p:sp>
        <p:nvSpPr>
          <p:cNvPr id="82" name="页外连接符 81"/>
          <p:cNvSpPr/>
          <p:nvPr/>
        </p:nvSpPr>
        <p:spPr>
          <a:xfrm>
            <a:off x="449451" y="0"/>
            <a:ext cx="592474" cy="945397"/>
          </a:xfrm>
          <a:prstGeom prst="flowChartOffpageConnector">
            <a:avLst/>
          </a:prstGeom>
          <a:solidFill>
            <a:srgbClr val="222C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kumimoji="1" lang="en-US" altLang="zh-CN">
                <a:latin typeface="Microsoft YaHei" charset="-122"/>
                <a:ea typeface="Microsoft YaHei" charset="-122"/>
                <a:cs typeface="Microsoft YaHei" charset="-122"/>
              </a:rPr>
              <a:t>Title</a:t>
            </a:r>
            <a:endParaRPr kumimoji="1" lang="zh-CN" altLang="en-US" dirty="0"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395256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2"/>
          <p:cNvGrpSpPr/>
          <p:nvPr/>
        </p:nvGrpSpPr>
        <p:grpSpPr>
          <a:xfrm flipV="1">
            <a:off x="0" y="6741885"/>
            <a:ext cx="12192000" cy="116115"/>
            <a:chOff x="1239791" y="3373704"/>
            <a:chExt cx="5327375" cy="56535"/>
          </a:xfrm>
        </p:grpSpPr>
        <p:sp>
          <p:nvSpPr>
            <p:cNvPr id="5" name="矩形 4"/>
            <p:cNvSpPr/>
            <p:nvPr/>
          </p:nvSpPr>
          <p:spPr>
            <a:xfrm>
              <a:off x="1239791" y="3373704"/>
              <a:ext cx="1068443" cy="56535"/>
            </a:xfrm>
            <a:prstGeom prst="rect">
              <a:avLst/>
            </a:prstGeom>
            <a:solidFill>
              <a:srgbClr val="D8D8D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2400" kern="0">
                <a:solidFill>
                  <a:prstClr val="white"/>
                </a:solidFill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5498723" y="3373704"/>
              <a:ext cx="1068443" cy="56535"/>
            </a:xfrm>
            <a:prstGeom prst="rect">
              <a:avLst/>
            </a:prstGeom>
            <a:solidFill>
              <a:srgbClr val="D8D8D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2400" kern="0">
                <a:solidFill>
                  <a:prstClr val="white"/>
                </a:solidFill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2305265" y="3373704"/>
              <a:ext cx="1068443" cy="56535"/>
            </a:xfrm>
            <a:prstGeom prst="rect">
              <a:avLst/>
            </a:prstGeom>
            <a:solidFill>
              <a:srgbClr val="222C4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2400" kern="0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4433247" y="3373704"/>
              <a:ext cx="1068443" cy="56535"/>
            </a:xfrm>
            <a:prstGeom prst="rect">
              <a:avLst/>
            </a:prstGeom>
            <a:solidFill>
              <a:srgbClr val="222C4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2400" kern="0">
                <a:solidFill>
                  <a:prstClr val="white"/>
                </a:solidFill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3370741" y="3373704"/>
              <a:ext cx="1068443" cy="56535"/>
            </a:xfrm>
            <a:prstGeom prst="rect">
              <a:avLst/>
            </a:prstGeom>
            <a:solidFill>
              <a:srgbClr val="D8D8D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2400" kern="0">
                <a:solidFill>
                  <a:prstClr val="white"/>
                </a:solidFill>
              </a:endParaRPr>
            </a:p>
          </p:txBody>
        </p:sp>
      </p:grpSp>
      <p:sp>
        <p:nvSpPr>
          <p:cNvPr id="10" name="页外连接符 9"/>
          <p:cNvSpPr/>
          <p:nvPr/>
        </p:nvSpPr>
        <p:spPr>
          <a:xfrm>
            <a:off x="449451" y="0"/>
            <a:ext cx="592474" cy="945397"/>
          </a:xfrm>
          <a:prstGeom prst="flowChartOffpageConnector">
            <a:avLst/>
          </a:prstGeom>
          <a:solidFill>
            <a:srgbClr val="222C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kumimoji="1" lang="en-US" altLang="zh-CN">
                <a:latin typeface="Microsoft YaHei" charset="-122"/>
                <a:ea typeface="Microsoft YaHei" charset="-122"/>
                <a:cs typeface="Microsoft YaHei" charset="-122"/>
              </a:rPr>
              <a:t>Title</a:t>
            </a:r>
            <a:endParaRPr kumimoji="1" lang="zh-CN" altLang="en-US" dirty="0"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sp>
        <p:nvSpPr>
          <p:cNvPr id="11" name="Content Placeholder 2"/>
          <p:cNvSpPr txBox="1">
            <a:spLocks/>
          </p:cNvSpPr>
          <p:nvPr/>
        </p:nvSpPr>
        <p:spPr bwMode="auto">
          <a:xfrm>
            <a:off x="578272" y="4064351"/>
            <a:ext cx="2565400" cy="80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indent="4572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indent="4572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indent="4572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indent="4572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defTabSz="1219170" fontAlgn="base">
              <a:spcBef>
                <a:spcPts val="1333"/>
              </a:spcBef>
              <a:spcAft>
                <a:spcPct val="0"/>
              </a:spcAft>
            </a:pPr>
            <a:r>
              <a:rPr lang="en-US" altLang="zh-CN" sz="1467">
                <a:solidFill>
                  <a:srgbClr val="222C46"/>
                </a:solidFill>
                <a:latin typeface="+mn-lt"/>
              </a:rPr>
              <a:t>Curabitur elementum posuere pretium. Quisque nibh dolor, dignissim ac dignissim ut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1222342" y="3744736"/>
            <a:ext cx="130676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a-DK" altLang="zh-CN" sz="1600" b="1">
                <a:solidFill>
                  <a:srgbClr val="222C46"/>
                </a:solidFill>
                <a:latin typeface="+mj-ea"/>
                <a:ea typeface="+mj-ea"/>
              </a:rPr>
              <a:t>Lorem ipsum</a:t>
            </a:r>
            <a:endParaRPr lang="zh-CN" altLang="en-US" sz="1600" b="1">
              <a:solidFill>
                <a:srgbClr val="222C46"/>
              </a:solidFill>
              <a:latin typeface="+mj-ea"/>
              <a:ea typeface="+mj-ea"/>
            </a:endParaRPr>
          </a:p>
        </p:txBody>
      </p:sp>
      <p:sp>
        <p:nvSpPr>
          <p:cNvPr id="13" name="Content Placeholder 2"/>
          <p:cNvSpPr txBox="1">
            <a:spLocks/>
          </p:cNvSpPr>
          <p:nvPr/>
        </p:nvSpPr>
        <p:spPr bwMode="auto">
          <a:xfrm>
            <a:off x="3444959" y="4064351"/>
            <a:ext cx="2565400" cy="80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indent="4572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indent="4572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indent="4572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indent="4572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defTabSz="1219170" fontAlgn="base">
              <a:spcBef>
                <a:spcPts val="1333"/>
              </a:spcBef>
              <a:spcAft>
                <a:spcPct val="0"/>
              </a:spcAft>
            </a:pPr>
            <a:r>
              <a:rPr lang="en-US" altLang="zh-CN" sz="1467">
                <a:solidFill>
                  <a:srgbClr val="222C46"/>
                </a:solidFill>
                <a:latin typeface="+mn-lt"/>
              </a:rPr>
              <a:t>Curabitur elementum posuere pretium. Quisque nibh dolor, dignissim ac dignissim ut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4089029" y="3744736"/>
            <a:ext cx="130676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a-DK" altLang="zh-CN" sz="1600" b="1">
                <a:solidFill>
                  <a:srgbClr val="222C46"/>
                </a:solidFill>
                <a:latin typeface="+mj-ea"/>
                <a:ea typeface="+mj-ea"/>
              </a:rPr>
              <a:t>Lorem ipsum</a:t>
            </a:r>
            <a:endParaRPr lang="zh-CN" altLang="en-US" sz="1600" b="1">
              <a:solidFill>
                <a:srgbClr val="222C46"/>
              </a:solidFill>
              <a:latin typeface="+mj-ea"/>
              <a:ea typeface="+mj-ea"/>
            </a:endParaRPr>
          </a:p>
        </p:txBody>
      </p:sp>
      <p:sp>
        <p:nvSpPr>
          <p:cNvPr id="15" name="Content Placeholder 2"/>
          <p:cNvSpPr txBox="1">
            <a:spLocks/>
          </p:cNvSpPr>
          <p:nvPr/>
        </p:nvSpPr>
        <p:spPr bwMode="auto">
          <a:xfrm>
            <a:off x="6462535" y="4064351"/>
            <a:ext cx="2565400" cy="80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indent="4572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indent="4572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indent="4572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indent="4572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defTabSz="1219170" fontAlgn="base">
              <a:spcBef>
                <a:spcPts val="1333"/>
              </a:spcBef>
              <a:spcAft>
                <a:spcPct val="0"/>
              </a:spcAft>
            </a:pPr>
            <a:r>
              <a:rPr lang="en-US" altLang="zh-CN" sz="1467">
                <a:solidFill>
                  <a:srgbClr val="222C46"/>
                </a:solidFill>
                <a:latin typeface="+mn-lt"/>
              </a:rPr>
              <a:t>Curabitur elementum posuere pretium. Quisque nibh dolor, dignissim ac dignissim ut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7106605" y="3744736"/>
            <a:ext cx="130676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a-DK" altLang="zh-CN" sz="1600" b="1">
                <a:solidFill>
                  <a:srgbClr val="222C46"/>
                </a:solidFill>
                <a:latin typeface="+mj-ea"/>
                <a:ea typeface="+mj-ea"/>
              </a:rPr>
              <a:t>Lorem ipsum</a:t>
            </a:r>
            <a:endParaRPr lang="zh-CN" altLang="en-US" sz="1600" b="1">
              <a:solidFill>
                <a:srgbClr val="222C46"/>
              </a:solidFill>
              <a:latin typeface="+mj-ea"/>
              <a:ea typeface="+mj-ea"/>
            </a:endParaRPr>
          </a:p>
        </p:txBody>
      </p:sp>
      <p:sp>
        <p:nvSpPr>
          <p:cNvPr id="17" name="Content Placeholder 2"/>
          <p:cNvSpPr txBox="1">
            <a:spLocks/>
          </p:cNvSpPr>
          <p:nvPr/>
        </p:nvSpPr>
        <p:spPr bwMode="auto">
          <a:xfrm>
            <a:off x="9381869" y="4064351"/>
            <a:ext cx="2565400" cy="80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indent="4572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indent="4572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indent="4572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indent="4572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defTabSz="1219170" fontAlgn="base">
              <a:spcBef>
                <a:spcPts val="1333"/>
              </a:spcBef>
              <a:spcAft>
                <a:spcPct val="0"/>
              </a:spcAft>
            </a:pPr>
            <a:r>
              <a:rPr lang="en-US" altLang="zh-CN" sz="1467">
                <a:solidFill>
                  <a:srgbClr val="222C46"/>
                </a:solidFill>
                <a:latin typeface="+mn-lt"/>
              </a:rPr>
              <a:t>Curabitur elementum posuere pretium. Quisque nibh dolor, dignissim ac dignissim ut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10025940" y="3744736"/>
            <a:ext cx="130676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a-DK" altLang="zh-CN" sz="1600" b="1">
                <a:solidFill>
                  <a:srgbClr val="222C46"/>
                </a:solidFill>
                <a:latin typeface="+mj-ea"/>
                <a:ea typeface="+mj-ea"/>
              </a:rPr>
              <a:t>Lorem ipsum</a:t>
            </a:r>
            <a:endParaRPr lang="zh-CN" altLang="en-US" sz="1600" b="1">
              <a:solidFill>
                <a:srgbClr val="222C46"/>
              </a:solidFill>
              <a:latin typeface="+mj-ea"/>
              <a:ea typeface="+mj-ea"/>
            </a:endParaRPr>
          </a:p>
        </p:txBody>
      </p:sp>
      <p:grpSp>
        <p:nvGrpSpPr>
          <p:cNvPr id="19" name="组合 6"/>
          <p:cNvGrpSpPr/>
          <p:nvPr/>
        </p:nvGrpSpPr>
        <p:grpSpPr>
          <a:xfrm>
            <a:off x="1078797" y="1847607"/>
            <a:ext cx="1718787" cy="1718787"/>
            <a:chOff x="809098" y="1385705"/>
            <a:chExt cx="1289090" cy="1289090"/>
          </a:xfrm>
        </p:grpSpPr>
        <p:grpSp>
          <p:nvGrpSpPr>
            <p:cNvPr id="20" name="组合 2"/>
            <p:cNvGrpSpPr/>
            <p:nvPr/>
          </p:nvGrpSpPr>
          <p:grpSpPr>
            <a:xfrm>
              <a:off x="809098" y="1385705"/>
              <a:ext cx="1289090" cy="1289090"/>
              <a:chOff x="809098" y="1385706"/>
              <a:chExt cx="1289090" cy="1289090"/>
            </a:xfrm>
          </p:grpSpPr>
          <p:sp>
            <p:nvSpPr>
              <p:cNvPr id="28" name="椭圆 27"/>
              <p:cNvSpPr/>
              <p:nvPr/>
            </p:nvSpPr>
            <p:spPr>
              <a:xfrm>
                <a:off x="942855" y="1519465"/>
                <a:ext cx="1021576" cy="1021576"/>
              </a:xfrm>
              <a:prstGeom prst="ellipse">
                <a:avLst/>
              </a:prstGeom>
              <a:solidFill>
                <a:srgbClr val="222C46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1219170">
                  <a:defRPr/>
                </a:pPr>
                <a:endParaRPr lang="zh-CN" altLang="en-US" sz="2400" kern="0">
                  <a:solidFill>
                    <a:prstClr val="white"/>
                  </a:solidFill>
                  <a:latin typeface="微软雅黑 Light"/>
                  <a:ea typeface="微软雅黑 Light"/>
                </a:endParaRPr>
              </a:p>
            </p:txBody>
          </p:sp>
          <p:sp>
            <p:nvSpPr>
              <p:cNvPr id="29" name="椭圆 28"/>
              <p:cNvSpPr/>
              <p:nvPr/>
            </p:nvSpPr>
            <p:spPr>
              <a:xfrm>
                <a:off x="809098" y="1385706"/>
                <a:ext cx="1289090" cy="1289090"/>
              </a:xfrm>
              <a:prstGeom prst="ellipse">
                <a:avLst/>
              </a:prstGeom>
              <a:noFill/>
              <a:ln w="12700" cap="flat" cmpd="sng" algn="ctr">
                <a:solidFill>
                  <a:srgbClr val="222C46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1219170">
                  <a:defRPr/>
                </a:pPr>
                <a:endParaRPr lang="zh-CN" altLang="en-US" sz="2400" kern="0">
                  <a:solidFill>
                    <a:prstClr val="white"/>
                  </a:solidFill>
                  <a:latin typeface="微软雅黑 Light"/>
                  <a:ea typeface="微软雅黑 Light"/>
                </a:endParaRPr>
              </a:p>
            </p:txBody>
          </p:sp>
        </p:grpSp>
        <p:grpSp>
          <p:nvGrpSpPr>
            <p:cNvPr id="21" name="Group 3"/>
            <p:cNvGrpSpPr/>
            <p:nvPr/>
          </p:nvGrpSpPr>
          <p:grpSpPr>
            <a:xfrm>
              <a:off x="1257587" y="1834194"/>
              <a:ext cx="392113" cy="392113"/>
              <a:chOff x="3771900" y="2098675"/>
              <a:chExt cx="392113" cy="392113"/>
            </a:xfrm>
            <a:solidFill>
              <a:schemeClr val="bg1"/>
            </a:solidFill>
          </p:grpSpPr>
          <p:sp>
            <p:nvSpPr>
              <p:cNvPr id="22" name="Freeform 6"/>
              <p:cNvSpPr>
                <a:spLocks/>
              </p:cNvSpPr>
              <p:nvPr/>
            </p:nvSpPr>
            <p:spPr bwMode="auto">
              <a:xfrm>
                <a:off x="3771900" y="2301875"/>
                <a:ext cx="153988" cy="55563"/>
              </a:xfrm>
              <a:custGeom>
                <a:avLst/>
                <a:gdLst>
                  <a:gd name="T0" fmla="*/ 200 w 200"/>
                  <a:gd name="T1" fmla="*/ 1 h 73"/>
                  <a:gd name="T2" fmla="*/ 200 w 200"/>
                  <a:gd name="T3" fmla="*/ 0 h 73"/>
                  <a:gd name="T4" fmla="*/ 0 w 200"/>
                  <a:gd name="T5" fmla="*/ 0 h 73"/>
                  <a:gd name="T6" fmla="*/ 0 w 200"/>
                  <a:gd name="T7" fmla="*/ 1 h 73"/>
                  <a:gd name="T8" fmla="*/ 73 w 200"/>
                  <a:gd name="T9" fmla="*/ 73 h 73"/>
                  <a:gd name="T10" fmla="*/ 127 w 200"/>
                  <a:gd name="T11" fmla="*/ 73 h 73"/>
                  <a:gd name="T12" fmla="*/ 200 w 200"/>
                  <a:gd name="T13" fmla="*/ 1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0" h="73">
                    <a:moveTo>
                      <a:pt x="200" y="1"/>
                    </a:moveTo>
                    <a:cubicBezTo>
                      <a:pt x="200" y="0"/>
                      <a:pt x="200" y="0"/>
                      <a:pt x="20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41"/>
                      <a:pt x="32" y="73"/>
                      <a:pt x="73" y="73"/>
                    </a:cubicBezTo>
                    <a:cubicBezTo>
                      <a:pt x="127" y="73"/>
                      <a:pt x="127" y="73"/>
                      <a:pt x="127" y="73"/>
                    </a:cubicBezTo>
                    <a:cubicBezTo>
                      <a:pt x="167" y="73"/>
                      <a:pt x="200" y="41"/>
                      <a:pt x="20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defTabSz="1219170">
                  <a:defRPr/>
                </a:pPr>
                <a:endParaRPr lang="en-AU" sz="2400" kern="0">
                  <a:solidFill>
                    <a:srgbClr val="000000"/>
                  </a:solidFill>
                  <a:latin typeface="微软雅黑"/>
                  <a:ea typeface="Microsoft YaHei UI"/>
                </a:endParaRPr>
              </a:p>
            </p:txBody>
          </p:sp>
          <p:sp>
            <p:nvSpPr>
              <p:cNvPr id="23" name="Freeform 7"/>
              <p:cNvSpPr>
                <a:spLocks noEditPoints="1"/>
              </p:cNvSpPr>
              <p:nvPr/>
            </p:nvSpPr>
            <p:spPr bwMode="auto">
              <a:xfrm>
                <a:off x="3771900" y="2098675"/>
                <a:ext cx="392113" cy="392113"/>
              </a:xfrm>
              <a:custGeom>
                <a:avLst/>
                <a:gdLst>
                  <a:gd name="T0" fmla="*/ 335 w 511"/>
                  <a:gd name="T1" fmla="*/ 476 h 512"/>
                  <a:gd name="T2" fmla="*/ 273 w 511"/>
                  <a:gd name="T3" fmla="*/ 476 h 512"/>
                  <a:gd name="T4" fmla="*/ 273 w 511"/>
                  <a:gd name="T5" fmla="*/ 162 h 512"/>
                  <a:gd name="T6" fmla="*/ 322 w 511"/>
                  <a:gd name="T7" fmla="*/ 112 h 512"/>
                  <a:gd name="T8" fmla="*/ 394 w 511"/>
                  <a:gd name="T9" fmla="*/ 112 h 512"/>
                  <a:gd name="T10" fmla="*/ 314 w 511"/>
                  <a:gd name="T11" fmla="*/ 266 h 512"/>
                  <a:gd name="T12" fmla="*/ 326 w 511"/>
                  <a:gd name="T13" fmla="*/ 266 h 512"/>
                  <a:gd name="T14" fmla="*/ 406 w 511"/>
                  <a:gd name="T15" fmla="*/ 112 h 512"/>
                  <a:gd name="T16" fmla="*/ 417 w 511"/>
                  <a:gd name="T17" fmla="*/ 112 h 512"/>
                  <a:gd name="T18" fmla="*/ 497 w 511"/>
                  <a:gd name="T19" fmla="*/ 266 h 512"/>
                  <a:gd name="T20" fmla="*/ 509 w 511"/>
                  <a:gd name="T21" fmla="*/ 266 h 512"/>
                  <a:gd name="T22" fmla="*/ 429 w 511"/>
                  <a:gd name="T23" fmla="*/ 112 h 512"/>
                  <a:gd name="T24" fmla="*/ 497 w 511"/>
                  <a:gd name="T25" fmla="*/ 112 h 512"/>
                  <a:gd name="T26" fmla="*/ 511 w 511"/>
                  <a:gd name="T27" fmla="*/ 97 h 512"/>
                  <a:gd name="T28" fmla="*/ 497 w 511"/>
                  <a:gd name="T29" fmla="*/ 83 h 512"/>
                  <a:gd name="T30" fmla="*/ 322 w 511"/>
                  <a:gd name="T31" fmla="*/ 83 h 512"/>
                  <a:gd name="T32" fmla="*/ 273 w 511"/>
                  <a:gd name="T33" fmla="*/ 32 h 512"/>
                  <a:gd name="T34" fmla="*/ 273 w 511"/>
                  <a:gd name="T35" fmla="*/ 7 h 512"/>
                  <a:gd name="T36" fmla="*/ 266 w 511"/>
                  <a:gd name="T37" fmla="*/ 0 h 512"/>
                  <a:gd name="T38" fmla="*/ 247 w 511"/>
                  <a:gd name="T39" fmla="*/ 0 h 512"/>
                  <a:gd name="T40" fmla="*/ 239 w 511"/>
                  <a:gd name="T41" fmla="*/ 7 h 512"/>
                  <a:gd name="T42" fmla="*/ 239 w 511"/>
                  <a:gd name="T43" fmla="*/ 32 h 512"/>
                  <a:gd name="T44" fmla="*/ 190 w 511"/>
                  <a:gd name="T45" fmla="*/ 83 h 512"/>
                  <a:gd name="T46" fmla="*/ 15 w 511"/>
                  <a:gd name="T47" fmla="*/ 83 h 512"/>
                  <a:gd name="T48" fmla="*/ 0 w 511"/>
                  <a:gd name="T49" fmla="*/ 97 h 512"/>
                  <a:gd name="T50" fmla="*/ 15 w 511"/>
                  <a:gd name="T51" fmla="*/ 112 h 512"/>
                  <a:gd name="T52" fmla="*/ 83 w 511"/>
                  <a:gd name="T53" fmla="*/ 112 h 512"/>
                  <a:gd name="T54" fmla="*/ 3 w 511"/>
                  <a:gd name="T55" fmla="*/ 266 h 512"/>
                  <a:gd name="T56" fmla="*/ 15 w 511"/>
                  <a:gd name="T57" fmla="*/ 266 h 512"/>
                  <a:gd name="T58" fmla="*/ 95 w 511"/>
                  <a:gd name="T59" fmla="*/ 112 h 512"/>
                  <a:gd name="T60" fmla="*/ 106 w 511"/>
                  <a:gd name="T61" fmla="*/ 112 h 512"/>
                  <a:gd name="T62" fmla="*/ 186 w 511"/>
                  <a:gd name="T63" fmla="*/ 266 h 512"/>
                  <a:gd name="T64" fmla="*/ 198 w 511"/>
                  <a:gd name="T65" fmla="*/ 266 h 512"/>
                  <a:gd name="T66" fmla="*/ 118 w 511"/>
                  <a:gd name="T67" fmla="*/ 112 h 512"/>
                  <a:gd name="T68" fmla="*/ 190 w 511"/>
                  <a:gd name="T69" fmla="*/ 112 h 512"/>
                  <a:gd name="T70" fmla="*/ 239 w 511"/>
                  <a:gd name="T71" fmla="*/ 162 h 512"/>
                  <a:gd name="T72" fmla="*/ 239 w 511"/>
                  <a:gd name="T73" fmla="*/ 476 h 512"/>
                  <a:gd name="T74" fmla="*/ 178 w 511"/>
                  <a:gd name="T75" fmla="*/ 476 h 512"/>
                  <a:gd name="T76" fmla="*/ 159 w 511"/>
                  <a:gd name="T77" fmla="*/ 494 h 512"/>
                  <a:gd name="T78" fmla="*/ 178 w 511"/>
                  <a:gd name="T79" fmla="*/ 512 h 512"/>
                  <a:gd name="T80" fmla="*/ 335 w 511"/>
                  <a:gd name="T81" fmla="*/ 512 h 512"/>
                  <a:gd name="T82" fmla="*/ 353 w 511"/>
                  <a:gd name="T83" fmla="*/ 494 h 512"/>
                  <a:gd name="T84" fmla="*/ 335 w 511"/>
                  <a:gd name="T85" fmla="*/ 476 h 512"/>
                  <a:gd name="T86" fmla="*/ 218 w 511"/>
                  <a:gd name="T87" fmla="*/ 97 h 512"/>
                  <a:gd name="T88" fmla="*/ 256 w 511"/>
                  <a:gd name="T89" fmla="*/ 59 h 512"/>
                  <a:gd name="T90" fmla="*/ 294 w 511"/>
                  <a:gd name="T91" fmla="*/ 97 h 512"/>
                  <a:gd name="T92" fmla="*/ 256 w 511"/>
                  <a:gd name="T93" fmla="*/ 135 h 512"/>
                  <a:gd name="T94" fmla="*/ 218 w 511"/>
                  <a:gd name="T95" fmla="*/ 97 h 5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511" h="512">
                    <a:moveTo>
                      <a:pt x="335" y="476"/>
                    </a:moveTo>
                    <a:cubicBezTo>
                      <a:pt x="273" y="476"/>
                      <a:pt x="273" y="476"/>
                      <a:pt x="273" y="476"/>
                    </a:cubicBezTo>
                    <a:cubicBezTo>
                      <a:pt x="273" y="162"/>
                      <a:pt x="273" y="162"/>
                      <a:pt x="273" y="162"/>
                    </a:cubicBezTo>
                    <a:cubicBezTo>
                      <a:pt x="297" y="156"/>
                      <a:pt x="316" y="136"/>
                      <a:pt x="322" y="112"/>
                    </a:cubicBezTo>
                    <a:cubicBezTo>
                      <a:pt x="394" y="112"/>
                      <a:pt x="394" y="112"/>
                      <a:pt x="394" y="112"/>
                    </a:cubicBezTo>
                    <a:cubicBezTo>
                      <a:pt x="314" y="266"/>
                      <a:pt x="314" y="266"/>
                      <a:pt x="314" y="266"/>
                    </a:cubicBezTo>
                    <a:cubicBezTo>
                      <a:pt x="326" y="266"/>
                      <a:pt x="326" y="266"/>
                      <a:pt x="326" y="266"/>
                    </a:cubicBezTo>
                    <a:cubicBezTo>
                      <a:pt x="406" y="112"/>
                      <a:pt x="406" y="112"/>
                      <a:pt x="406" y="112"/>
                    </a:cubicBezTo>
                    <a:cubicBezTo>
                      <a:pt x="417" y="112"/>
                      <a:pt x="417" y="112"/>
                      <a:pt x="417" y="112"/>
                    </a:cubicBezTo>
                    <a:cubicBezTo>
                      <a:pt x="497" y="266"/>
                      <a:pt x="497" y="266"/>
                      <a:pt x="497" y="266"/>
                    </a:cubicBezTo>
                    <a:cubicBezTo>
                      <a:pt x="509" y="266"/>
                      <a:pt x="509" y="266"/>
                      <a:pt x="509" y="266"/>
                    </a:cubicBezTo>
                    <a:cubicBezTo>
                      <a:pt x="429" y="112"/>
                      <a:pt x="429" y="112"/>
                      <a:pt x="429" y="112"/>
                    </a:cubicBezTo>
                    <a:cubicBezTo>
                      <a:pt x="497" y="112"/>
                      <a:pt x="497" y="112"/>
                      <a:pt x="497" y="112"/>
                    </a:cubicBezTo>
                    <a:cubicBezTo>
                      <a:pt x="505" y="112"/>
                      <a:pt x="511" y="105"/>
                      <a:pt x="511" y="97"/>
                    </a:cubicBezTo>
                    <a:cubicBezTo>
                      <a:pt x="511" y="89"/>
                      <a:pt x="505" y="83"/>
                      <a:pt x="497" y="83"/>
                    </a:cubicBezTo>
                    <a:cubicBezTo>
                      <a:pt x="322" y="83"/>
                      <a:pt x="322" y="83"/>
                      <a:pt x="322" y="83"/>
                    </a:cubicBezTo>
                    <a:cubicBezTo>
                      <a:pt x="316" y="58"/>
                      <a:pt x="297" y="39"/>
                      <a:pt x="273" y="32"/>
                    </a:cubicBezTo>
                    <a:cubicBezTo>
                      <a:pt x="273" y="7"/>
                      <a:pt x="273" y="7"/>
                      <a:pt x="273" y="7"/>
                    </a:cubicBezTo>
                    <a:cubicBezTo>
                      <a:pt x="273" y="3"/>
                      <a:pt x="270" y="0"/>
                      <a:pt x="266" y="0"/>
                    </a:cubicBezTo>
                    <a:cubicBezTo>
                      <a:pt x="247" y="0"/>
                      <a:pt x="247" y="0"/>
                      <a:pt x="247" y="0"/>
                    </a:cubicBezTo>
                    <a:cubicBezTo>
                      <a:pt x="242" y="0"/>
                      <a:pt x="239" y="3"/>
                      <a:pt x="239" y="7"/>
                    </a:cubicBezTo>
                    <a:cubicBezTo>
                      <a:pt x="239" y="32"/>
                      <a:pt x="239" y="32"/>
                      <a:pt x="239" y="32"/>
                    </a:cubicBezTo>
                    <a:cubicBezTo>
                      <a:pt x="215" y="38"/>
                      <a:pt x="196" y="58"/>
                      <a:pt x="190" y="83"/>
                    </a:cubicBezTo>
                    <a:cubicBezTo>
                      <a:pt x="15" y="83"/>
                      <a:pt x="15" y="83"/>
                      <a:pt x="15" y="83"/>
                    </a:cubicBezTo>
                    <a:cubicBezTo>
                      <a:pt x="7" y="83"/>
                      <a:pt x="0" y="89"/>
                      <a:pt x="0" y="97"/>
                    </a:cubicBezTo>
                    <a:cubicBezTo>
                      <a:pt x="0" y="105"/>
                      <a:pt x="7" y="112"/>
                      <a:pt x="15" y="112"/>
                    </a:cubicBezTo>
                    <a:cubicBezTo>
                      <a:pt x="83" y="112"/>
                      <a:pt x="83" y="112"/>
                      <a:pt x="83" y="112"/>
                    </a:cubicBezTo>
                    <a:cubicBezTo>
                      <a:pt x="3" y="266"/>
                      <a:pt x="3" y="266"/>
                      <a:pt x="3" y="266"/>
                    </a:cubicBezTo>
                    <a:cubicBezTo>
                      <a:pt x="15" y="266"/>
                      <a:pt x="15" y="266"/>
                      <a:pt x="15" y="266"/>
                    </a:cubicBezTo>
                    <a:cubicBezTo>
                      <a:pt x="95" y="112"/>
                      <a:pt x="95" y="112"/>
                      <a:pt x="95" y="112"/>
                    </a:cubicBezTo>
                    <a:cubicBezTo>
                      <a:pt x="106" y="112"/>
                      <a:pt x="106" y="112"/>
                      <a:pt x="106" y="112"/>
                    </a:cubicBezTo>
                    <a:cubicBezTo>
                      <a:pt x="186" y="266"/>
                      <a:pt x="186" y="266"/>
                      <a:pt x="186" y="266"/>
                    </a:cubicBezTo>
                    <a:cubicBezTo>
                      <a:pt x="198" y="266"/>
                      <a:pt x="198" y="266"/>
                      <a:pt x="198" y="266"/>
                    </a:cubicBezTo>
                    <a:cubicBezTo>
                      <a:pt x="118" y="112"/>
                      <a:pt x="118" y="112"/>
                      <a:pt x="118" y="112"/>
                    </a:cubicBezTo>
                    <a:cubicBezTo>
                      <a:pt x="190" y="112"/>
                      <a:pt x="190" y="112"/>
                      <a:pt x="190" y="112"/>
                    </a:cubicBezTo>
                    <a:cubicBezTo>
                      <a:pt x="196" y="136"/>
                      <a:pt x="215" y="156"/>
                      <a:pt x="239" y="162"/>
                    </a:cubicBezTo>
                    <a:cubicBezTo>
                      <a:pt x="239" y="476"/>
                      <a:pt x="239" y="476"/>
                      <a:pt x="239" y="476"/>
                    </a:cubicBezTo>
                    <a:cubicBezTo>
                      <a:pt x="178" y="476"/>
                      <a:pt x="178" y="476"/>
                      <a:pt x="178" y="476"/>
                    </a:cubicBezTo>
                    <a:cubicBezTo>
                      <a:pt x="168" y="476"/>
                      <a:pt x="159" y="484"/>
                      <a:pt x="159" y="494"/>
                    </a:cubicBezTo>
                    <a:cubicBezTo>
                      <a:pt x="159" y="504"/>
                      <a:pt x="168" y="512"/>
                      <a:pt x="178" y="512"/>
                    </a:cubicBezTo>
                    <a:cubicBezTo>
                      <a:pt x="335" y="512"/>
                      <a:pt x="335" y="512"/>
                      <a:pt x="335" y="512"/>
                    </a:cubicBezTo>
                    <a:cubicBezTo>
                      <a:pt x="345" y="512"/>
                      <a:pt x="353" y="504"/>
                      <a:pt x="353" y="494"/>
                    </a:cubicBezTo>
                    <a:cubicBezTo>
                      <a:pt x="353" y="484"/>
                      <a:pt x="345" y="476"/>
                      <a:pt x="335" y="476"/>
                    </a:cubicBezTo>
                    <a:close/>
                    <a:moveTo>
                      <a:pt x="218" y="97"/>
                    </a:moveTo>
                    <a:cubicBezTo>
                      <a:pt x="218" y="76"/>
                      <a:pt x="235" y="59"/>
                      <a:pt x="256" y="59"/>
                    </a:cubicBezTo>
                    <a:cubicBezTo>
                      <a:pt x="277" y="59"/>
                      <a:pt x="294" y="76"/>
                      <a:pt x="294" y="97"/>
                    </a:cubicBezTo>
                    <a:cubicBezTo>
                      <a:pt x="294" y="118"/>
                      <a:pt x="277" y="135"/>
                      <a:pt x="256" y="135"/>
                    </a:cubicBezTo>
                    <a:cubicBezTo>
                      <a:pt x="235" y="135"/>
                      <a:pt x="218" y="118"/>
                      <a:pt x="218" y="97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defTabSz="1219170">
                  <a:defRPr/>
                </a:pPr>
                <a:endParaRPr lang="en-AU" sz="2400" kern="0">
                  <a:solidFill>
                    <a:srgbClr val="000000"/>
                  </a:solidFill>
                  <a:latin typeface="微软雅黑"/>
                  <a:ea typeface="Microsoft YaHei UI"/>
                </a:endParaRPr>
              </a:p>
            </p:txBody>
          </p:sp>
          <p:sp>
            <p:nvSpPr>
              <p:cNvPr id="24" name="Freeform 8"/>
              <p:cNvSpPr>
                <a:spLocks/>
              </p:cNvSpPr>
              <p:nvPr/>
            </p:nvSpPr>
            <p:spPr bwMode="auto">
              <a:xfrm>
                <a:off x="4010025" y="2301875"/>
                <a:ext cx="153988" cy="55563"/>
              </a:xfrm>
              <a:custGeom>
                <a:avLst/>
                <a:gdLst>
                  <a:gd name="T0" fmla="*/ 201 w 201"/>
                  <a:gd name="T1" fmla="*/ 0 h 73"/>
                  <a:gd name="T2" fmla="*/ 0 w 201"/>
                  <a:gd name="T3" fmla="*/ 0 h 73"/>
                  <a:gd name="T4" fmla="*/ 0 w 201"/>
                  <a:gd name="T5" fmla="*/ 1 h 73"/>
                  <a:gd name="T6" fmla="*/ 73 w 201"/>
                  <a:gd name="T7" fmla="*/ 73 h 73"/>
                  <a:gd name="T8" fmla="*/ 128 w 201"/>
                  <a:gd name="T9" fmla="*/ 73 h 73"/>
                  <a:gd name="T10" fmla="*/ 201 w 201"/>
                  <a:gd name="T11" fmla="*/ 1 h 73"/>
                  <a:gd name="T12" fmla="*/ 201 w 201"/>
                  <a:gd name="T13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1" h="73">
                    <a:moveTo>
                      <a:pt x="20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41"/>
                      <a:pt x="33" y="73"/>
                      <a:pt x="73" y="73"/>
                    </a:cubicBezTo>
                    <a:cubicBezTo>
                      <a:pt x="128" y="73"/>
                      <a:pt x="128" y="73"/>
                      <a:pt x="128" y="73"/>
                    </a:cubicBezTo>
                    <a:cubicBezTo>
                      <a:pt x="168" y="73"/>
                      <a:pt x="201" y="41"/>
                      <a:pt x="201" y="1"/>
                    </a:cubicBezTo>
                    <a:cubicBezTo>
                      <a:pt x="201" y="0"/>
                      <a:pt x="201" y="0"/>
                      <a:pt x="20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defTabSz="1219170">
                  <a:defRPr/>
                </a:pPr>
                <a:endParaRPr lang="en-AU" sz="2400" kern="0">
                  <a:solidFill>
                    <a:srgbClr val="000000"/>
                  </a:solidFill>
                  <a:latin typeface="微软雅黑"/>
                  <a:ea typeface="Microsoft YaHei UI"/>
                </a:endParaRPr>
              </a:p>
            </p:txBody>
          </p:sp>
          <p:sp>
            <p:nvSpPr>
              <p:cNvPr id="25" name="Freeform 9"/>
              <p:cNvSpPr>
                <a:spLocks/>
              </p:cNvSpPr>
              <p:nvPr/>
            </p:nvSpPr>
            <p:spPr bwMode="auto">
              <a:xfrm>
                <a:off x="3771900" y="2301875"/>
                <a:ext cx="153988" cy="55563"/>
              </a:xfrm>
              <a:custGeom>
                <a:avLst/>
                <a:gdLst>
                  <a:gd name="T0" fmla="*/ 200 w 200"/>
                  <a:gd name="T1" fmla="*/ 1 h 73"/>
                  <a:gd name="T2" fmla="*/ 200 w 200"/>
                  <a:gd name="T3" fmla="*/ 0 h 73"/>
                  <a:gd name="T4" fmla="*/ 0 w 200"/>
                  <a:gd name="T5" fmla="*/ 0 h 73"/>
                  <a:gd name="T6" fmla="*/ 0 w 200"/>
                  <a:gd name="T7" fmla="*/ 1 h 73"/>
                  <a:gd name="T8" fmla="*/ 73 w 200"/>
                  <a:gd name="T9" fmla="*/ 73 h 73"/>
                  <a:gd name="T10" fmla="*/ 127 w 200"/>
                  <a:gd name="T11" fmla="*/ 73 h 73"/>
                  <a:gd name="T12" fmla="*/ 200 w 200"/>
                  <a:gd name="T13" fmla="*/ 1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0" h="73">
                    <a:moveTo>
                      <a:pt x="200" y="1"/>
                    </a:moveTo>
                    <a:cubicBezTo>
                      <a:pt x="200" y="0"/>
                      <a:pt x="200" y="0"/>
                      <a:pt x="20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41"/>
                      <a:pt x="32" y="73"/>
                      <a:pt x="73" y="73"/>
                    </a:cubicBezTo>
                    <a:cubicBezTo>
                      <a:pt x="127" y="73"/>
                      <a:pt x="127" y="73"/>
                      <a:pt x="127" y="73"/>
                    </a:cubicBezTo>
                    <a:cubicBezTo>
                      <a:pt x="167" y="73"/>
                      <a:pt x="200" y="41"/>
                      <a:pt x="20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defTabSz="1219170">
                  <a:defRPr/>
                </a:pPr>
                <a:endParaRPr lang="en-AU" sz="2400" kern="0">
                  <a:solidFill>
                    <a:srgbClr val="000000"/>
                  </a:solidFill>
                  <a:latin typeface="微软雅黑"/>
                  <a:ea typeface="Microsoft YaHei UI"/>
                </a:endParaRPr>
              </a:p>
            </p:txBody>
          </p:sp>
          <p:sp>
            <p:nvSpPr>
              <p:cNvPr id="26" name="Freeform 10"/>
              <p:cNvSpPr>
                <a:spLocks noEditPoints="1"/>
              </p:cNvSpPr>
              <p:nvPr/>
            </p:nvSpPr>
            <p:spPr bwMode="auto">
              <a:xfrm>
                <a:off x="3771900" y="2098675"/>
                <a:ext cx="392113" cy="392113"/>
              </a:xfrm>
              <a:custGeom>
                <a:avLst/>
                <a:gdLst>
                  <a:gd name="T0" fmla="*/ 335 w 511"/>
                  <a:gd name="T1" fmla="*/ 476 h 512"/>
                  <a:gd name="T2" fmla="*/ 273 w 511"/>
                  <a:gd name="T3" fmla="*/ 476 h 512"/>
                  <a:gd name="T4" fmla="*/ 273 w 511"/>
                  <a:gd name="T5" fmla="*/ 162 h 512"/>
                  <a:gd name="T6" fmla="*/ 322 w 511"/>
                  <a:gd name="T7" fmla="*/ 112 h 512"/>
                  <a:gd name="T8" fmla="*/ 394 w 511"/>
                  <a:gd name="T9" fmla="*/ 112 h 512"/>
                  <a:gd name="T10" fmla="*/ 314 w 511"/>
                  <a:gd name="T11" fmla="*/ 266 h 512"/>
                  <a:gd name="T12" fmla="*/ 326 w 511"/>
                  <a:gd name="T13" fmla="*/ 266 h 512"/>
                  <a:gd name="T14" fmla="*/ 406 w 511"/>
                  <a:gd name="T15" fmla="*/ 112 h 512"/>
                  <a:gd name="T16" fmla="*/ 417 w 511"/>
                  <a:gd name="T17" fmla="*/ 112 h 512"/>
                  <a:gd name="T18" fmla="*/ 497 w 511"/>
                  <a:gd name="T19" fmla="*/ 266 h 512"/>
                  <a:gd name="T20" fmla="*/ 509 w 511"/>
                  <a:gd name="T21" fmla="*/ 266 h 512"/>
                  <a:gd name="T22" fmla="*/ 429 w 511"/>
                  <a:gd name="T23" fmla="*/ 112 h 512"/>
                  <a:gd name="T24" fmla="*/ 497 w 511"/>
                  <a:gd name="T25" fmla="*/ 112 h 512"/>
                  <a:gd name="T26" fmla="*/ 511 w 511"/>
                  <a:gd name="T27" fmla="*/ 97 h 512"/>
                  <a:gd name="T28" fmla="*/ 497 w 511"/>
                  <a:gd name="T29" fmla="*/ 83 h 512"/>
                  <a:gd name="T30" fmla="*/ 322 w 511"/>
                  <a:gd name="T31" fmla="*/ 83 h 512"/>
                  <a:gd name="T32" fmla="*/ 273 w 511"/>
                  <a:gd name="T33" fmla="*/ 32 h 512"/>
                  <a:gd name="T34" fmla="*/ 273 w 511"/>
                  <a:gd name="T35" fmla="*/ 7 h 512"/>
                  <a:gd name="T36" fmla="*/ 266 w 511"/>
                  <a:gd name="T37" fmla="*/ 0 h 512"/>
                  <a:gd name="T38" fmla="*/ 247 w 511"/>
                  <a:gd name="T39" fmla="*/ 0 h 512"/>
                  <a:gd name="T40" fmla="*/ 239 w 511"/>
                  <a:gd name="T41" fmla="*/ 7 h 512"/>
                  <a:gd name="T42" fmla="*/ 239 w 511"/>
                  <a:gd name="T43" fmla="*/ 32 h 512"/>
                  <a:gd name="T44" fmla="*/ 190 w 511"/>
                  <a:gd name="T45" fmla="*/ 83 h 512"/>
                  <a:gd name="T46" fmla="*/ 15 w 511"/>
                  <a:gd name="T47" fmla="*/ 83 h 512"/>
                  <a:gd name="T48" fmla="*/ 0 w 511"/>
                  <a:gd name="T49" fmla="*/ 97 h 512"/>
                  <a:gd name="T50" fmla="*/ 15 w 511"/>
                  <a:gd name="T51" fmla="*/ 112 h 512"/>
                  <a:gd name="T52" fmla="*/ 83 w 511"/>
                  <a:gd name="T53" fmla="*/ 112 h 512"/>
                  <a:gd name="T54" fmla="*/ 3 w 511"/>
                  <a:gd name="T55" fmla="*/ 266 h 512"/>
                  <a:gd name="T56" fmla="*/ 15 w 511"/>
                  <a:gd name="T57" fmla="*/ 266 h 512"/>
                  <a:gd name="T58" fmla="*/ 95 w 511"/>
                  <a:gd name="T59" fmla="*/ 112 h 512"/>
                  <a:gd name="T60" fmla="*/ 106 w 511"/>
                  <a:gd name="T61" fmla="*/ 112 h 512"/>
                  <a:gd name="T62" fmla="*/ 186 w 511"/>
                  <a:gd name="T63" fmla="*/ 266 h 512"/>
                  <a:gd name="T64" fmla="*/ 198 w 511"/>
                  <a:gd name="T65" fmla="*/ 266 h 512"/>
                  <a:gd name="T66" fmla="*/ 118 w 511"/>
                  <a:gd name="T67" fmla="*/ 112 h 512"/>
                  <a:gd name="T68" fmla="*/ 190 w 511"/>
                  <a:gd name="T69" fmla="*/ 112 h 512"/>
                  <a:gd name="T70" fmla="*/ 239 w 511"/>
                  <a:gd name="T71" fmla="*/ 162 h 512"/>
                  <a:gd name="T72" fmla="*/ 239 w 511"/>
                  <a:gd name="T73" fmla="*/ 476 h 512"/>
                  <a:gd name="T74" fmla="*/ 178 w 511"/>
                  <a:gd name="T75" fmla="*/ 476 h 512"/>
                  <a:gd name="T76" fmla="*/ 159 w 511"/>
                  <a:gd name="T77" fmla="*/ 494 h 512"/>
                  <a:gd name="T78" fmla="*/ 178 w 511"/>
                  <a:gd name="T79" fmla="*/ 512 h 512"/>
                  <a:gd name="T80" fmla="*/ 335 w 511"/>
                  <a:gd name="T81" fmla="*/ 512 h 512"/>
                  <a:gd name="T82" fmla="*/ 353 w 511"/>
                  <a:gd name="T83" fmla="*/ 494 h 512"/>
                  <a:gd name="T84" fmla="*/ 335 w 511"/>
                  <a:gd name="T85" fmla="*/ 476 h 512"/>
                  <a:gd name="T86" fmla="*/ 218 w 511"/>
                  <a:gd name="T87" fmla="*/ 97 h 512"/>
                  <a:gd name="T88" fmla="*/ 256 w 511"/>
                  <a:gd name="T89" fmla="*/ 59 h 512"/>
                  <a:gd name="T90" fmla="*/ 294 w 511"/>
                  <a:gd name="T91" fmla="*/ 97 h 512"/>
                  <a:gd name="T92" fmla="*/ 256 w 511"/>
                  <a:gd name="T93" fmla="*/ 135 h 512"/>
                  <a:gd name="T94" fmla="*/ 218 w 511"/>
                  <a:gd name="T95" fmla="*/ 97 h 5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511" h="512">
                    <a:moveTo>
                      <a:pt x="335" y="476"/>
                    </a:moveTo>
                    <a:cubicBezTo>
                      <a:pt x="273" y="476"/>
                      <a:pt x="273" y="476"/>
                      <a:pt x="273" y="476"/>
                    </a:cubicBezTo>
                    <a:cubicBezTo>
                      <a:pt x="273" y="162"/>
                      <a:pt x="273" y="162"/>
                      <a:pt x="273" y="162"/>
                    </a:cubicBezTo>
                    <a:cubicBezTo>
                      <a:pt x="297" y="156"/>
                      <a:pt x="316" y="136"/>
                      <a:pt x="322" y="112"/>
                    </a:cubicBezTo>
                    <a:cubicBezTo>
                      <a:pt x="394" y="112"/>
                      <a:pt x="394" y="112"/>
                      <a:pt x="394" y="112"/>
                    </a:cubicBezTo>
                    <a:cubicBezTo>
                      <a:pt x="314" y="266"/>
                      <a:pt x="314" y="266"/>
                      <a:pt x="314" y="266"/>
                    </a:cubicBezTo>
                    <a:cubicBezTo>
                      <a:pt x="326" y="266"/>
                      <a:pt x="326" y="266"/>
                      <a:pt x="326" y="266"/>
                    </a:cubicBezTo>
                    <a:cubicBezTo>
                      <a:pt x="406" y="112"/>
                      <a:pt x="406" y="112"/>
                      <a:pt x="406" y="112"/>
                    </a:cubicBezTo>
                    <a:cubicBezTo>
                      <a:pt x="417" y="112"/>
                      <a:pt x="417" y="112"/>
                      <a:pt x="417" y="112"/>
                    </a:cubicBezTo>
                    <a:cubicBezTo>
                      <a:pt x="497" y="266"/>
                      <a:pt x="497" y="266"/>
                      <a:pt x="497" y="266"/>
                    </a:cubicBezTo>
                    <a:cubicBezTo>
                      <a:pt x="509" y="266"/>
                      <a:pt x="509" y="266"/>
                      <a:pt x="509" y="266"/>
                    </a:cubicBezTo>
                    <a:cubicBezTo>
                      <a:pt x="429" y="112"/>
                      <a:pt x="429" y="112"/>
                      <a:pt x="429" y="112"/>
                    </a:cubicBezTo>
                    <a:cubicBezTo>
                      <a:pt x="497" y="112"/>
                      <a:pt x="497" y="112"/>
                      <a:pt x="497" y="112"/>
                    </a:cubicBezTo>
                    <a:cubicBezTo>
                      <a:pt x="505" y="112"/>
                      <a:pt x="511" y="105"/>
                      <a:pt x="511" y="97"/>
                    </a:cubicBezTo>
                    <a:cubicBezTo>
                      <a:pt x="511" y="89"/>
                      <a:pt x="505" y="83"/>
                      <a:pt x="497" y="83"/>
                    </a:cubicBezTo>
                    <a:cubicBezTo>
                      <a:pt x="322" y="83"/>
                      <a:pt x="322" y="83"/>
                      <a:pt x="322" y="83"/>
                    </a:cubicBezTo>
                    <a:cubicBezTo>
                      <a:pt x="316" y="58"/>
                      <a:pt x="297" y="39"/>
                      <a:pt x="273" y="32"/>
                    </a:cubicBezTo>
                    <a:cubicBezTo>
                      <a:pt x="273" y="7"/>
                      <a:pt x="273" y="7"/>
                      <a:pt x="273" y="7"/>
                    </a:cubicBezTo>
                    <a:cubicBezTo>
                      <a:pt x="273" y="3"/>
                      <a:pt x="270" y="0"/>
                      <a:pt x="266" y="0"/>
                    </a:cubicBezTo>
                    <a:cubicBezTo>
                      <a:pt x="247" y="0"/>
                      <a:pt x="247" y="0"/>
                      <a:pt x="247" y="0"/>
                    </a:cubicBezTo>
                    <a:cubicBezTo>
                      <a:pt x="242" y="0"/>
                      <a:pt x="239" y="3"/>
                      <a:pt x="239" y="7"/>
                    </a:cubicBezTo>
                    <a:cubicBezTo>
                      <a:pt x="239" y="32"/>
                      <a:pt x="239" y="32"/>
                      <a:pt x="239" y="32"/>
                    </a:cubicBezTo>
                    <a:cubicBezTo>
                      <a:pt x="215" y="38"/>
                      <a:pt x="196" y="58"/>
                      <a:pt x="190" y="83"/>
                    </a:cubicBezTo>
                    <a:cubicBezTo>
                      <a:pt x="15" y="83"/>
                      <a:pt x="15" y="83"/>
                      <a:pt x="15" y="83"/>
                    </a:cubicBezTo>
                    <a:cubicBezTo>
                      <a:pt x="7" y="83"/>
                      <a:pt x="0" y="89"/>
                      <a:pt x="0" y="97"/>
                    </a:cubicBezTo>
                    <a:cubicBezTo>
                      <a:pt x="0" y="105"/>
                      <a:pt x="7" y="112"/>
                      <a:pt x="15" y="112"/>
                    </a:cubicBezTo>
                    <a:cubicBezTo>
                      <a:pt x="83" y="112"/>
                      <a:pt x="83" y="112"/>
                      <a:pt x="83" y="112"/>
                    </a:cubicBezTo>
                    <a:cubicBezTo>
                      <a:pt x="3" y="266"/>
                      <a:pt x="3" y="266"/>
                      <a:pt x="3" y="266"/>
                    </a:cubicBezTo>
                    <a:cubicBezTo>
                      <a:pt x="15" y="266"/>
                      <a:pt x="15" y="266"/>
                      <a:pt x="15" y="266"/>
                    </a:cubicBezTo>
                    <a:cubicBezTo>
                      <a:pt x="95" y="112"/>
                      <a:pt x="95" y="112"/>
                      <a:pt x="95" y="112"/>
                    </a:cubicBezTo>
                    <a:cubicBezTo>
                      <a:pt x="106" y="112"/>
                      <a:pt x="106" y="112"/>
                      <a:pt x="106" y="112"/>
                    </a:cubicBezTo>
                    <a:cubicBezTo>
                      <a:pt x="186" y="266"/>
                      <a:pt x="186" y="266"/>
                      <a:pt x="186" y="266"/>
                    </a:cubicBezTo>
                    <a:cubicBezTo>
                      <a:pt x="198" y="266"/>
                      <a:pt x="198" y="266"/>
                      <a:pt x="198" y="266"/>
                    </a:cubicBezTo>
                    <a:cubicBezTo>
                      <a:pt x="118" y="112"/>
                      <a:pt x="118" y="112"/>
                      <a:pt x="118" y="112"/>
                    </a:cubicBezTo>
                    <a:cubicBezTo>
                      <a:pt x="190" y="112"/>
                      <a:pt x="190" y="112"/>
                      <a:pt x="190" y="112"/>
                    </a:cubicBezTo>
                    <a:cubicBezTo>
                      <a:pt x="196" y="136"/>
                      <a:pt x="215" y="156"/>
                      <a:pt x="239" y="162"/>
                    </a:cubicBezTo>
                    <a:cubicBezTo>
                      <a:pt x="239" y="476"/>
                      <a:pt x="239" y="476"/>
                      <a:pt x="239" y="476"/>
                    </a:cubicBezTo>
                    <a:cubicBezTo>
                      <a:pt x="178" y="476"/>
                      <a:pt x="178" y="476"/>
                      <a:pt x="178" y="476"/>
                    </a:cubicBezTo>
                    <a:cubicBezTo>
                      <a:pt x="168" y="476"/>
                      <a:pt x="159" y="484"/>
                      <a:pt x="159" y="494"/>
                    </a:cubicBezTo>
                    <a:cubicBezTo>
                      <a:pt x="159" y="504"/>
                      <a:pt x="168" y="512"/>
                      <a:pt x="178" y="512"/>
                    </a:cubicBezTo>
                    <a:cubicBezTo>
                      <a:pt x="335" y="512"/>
                      <a:pt x="335" y="512"/>
                      <a:pt x="335" y="512"/>
                    </a:cubicBezTo>
                    <a:cubicBezTo>
                      <a:pt x="345" y="512"/>
                      <a:pt x="353" y="504"/>
                      <a:pt x="353" y="494"/>
                    </a:cubicBezTo>
                    <a:cubicBezTo>
                      <a:pt x="353" y="484"/>
                      <a:pt x="345" y="476"/>
                      <a:pt x="335" y="476"/>
                    </a:cubicBezTo>
                    <a:close/>
                    <a:moveTo>
                      <a:pt x="218" y="97"/>
                    </a:moveTo>
                    <a:cubicBezTo>
                      <a:pt x="218" y="76"/>
                      <a:pt x="235" y="59"/>
                      <a:pt x="256" y="59"/>
                    </a:cubicBezTo>
                    <a:cubicBezTo>
                      <a:pt x="277" y="59"/>
                      <a:pt x="294" y="76"/>
                      <a:pt x="294" y="97"/>
                    </a:cubicBezTo>
                    <a:cubicBezTo>
                      <a:pt x="294" y="118"/>
                      <a:pt x="277" y="135"/>
                      <a:pt x="256" y="135"/>
                    </a:cubicBezTo>
                    <a:cubicBezTo>
                      <a:pt x="235" y="135"/>
                      <a:pt x="218" y="118"/>
                      <a:pt x="218" y="97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defTabSz="1219170">
                  <a:defRPr/>
                </a:pPr>
                <a:endParaRPr lang="en-AU" sz="2400" kern="0">
                  <a:solidFill>
                    <a:srgbClr val="000000"/>
                  </a:solidFill>
                  <a:latin typeface="微软雅黑"/>
                  <a:ea typeface="Microsoft YaHei UI"/>
                </a:endParaRPr>
              </a:p>
            </p:txBody>
          </p:sp>
          <p:sp>
            <p:nvSpPr>
              <p:cNvPr id="27" name="Freeform 11"/>
              <p:cNvSpPr>
                <a:spLocks/>
              </p:cNvSpPr>
              <p:nvPr/>
            </p:nvSpPr>
            <p:spPr bwMode="auto">
              <a:xfrm>
                <a:off x="4010025" y="2301875"/>
                <a:ext cx="153988" cy="55563"/>
              </a:xfrm>
              <a:custGeom>
                <a:avLst/>
                <a:gdLst>
                  <a:gd name="T0" fmla="*/ 201 w 201"/>
                  <a:gd name="T1" fmla="*/ 0 h 73"/>
                  <a:gd name="T2" fmla="*/ 0 w 201"/>
                  <a:gd name="T3" fmla="*/ 0 h 73"/>
                  <a:gd name="T4" fmla="*/ 0 w 201"/>
                  <a:gd name="T5" fmla="*/ 1 h 73"/>
                  <a:gd name="T6" fmla="*/ 73 w 201"/>
                  <a:gd name="T7" fmla="*/ 73 h 73"/>
                  <a:gd name="T8" fmla="*/ 128 w 201"/>
                  <a:gd name="T9" fmla="*/ 73 h 73"/>
                  <a:gd name="T10" fmla="*/ 201 w 201"/>
                  <a:gd name="T11" fmla="*/ 1 h 73"/>
                  <a:gd name="T12" fmla="*/ 201 w 201"/>
                  <a:gd name="T13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1" h="73">
                    <a:moveTo>
                      <a:pt x="20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41"/>
                      <a:pt x="33" y="73"/>
                      <a:pt x="73" y="73"/>
                    </a:cubicBezTo>
                    <a:cubicBezTo>
                      <a:pt x="128" y="73"/>
                      <a:pt x="128" y="73"/>
                      <a:pt x="128" y="73"/>
                    </a:cubicBezTo>
                    <a:cubicBezTo>
                      <a:pt x="168" y="73"/>
                      <a:pt x="201" y="41"/>
                      <a:pt x="201" y="1"/>
                    </a:cubicBezTo>
                    <a:cubicBezTo>
                      <a:pt x="201" y="0"/>
                      <a:pt x="201" y="0"/>
                      <a:pt x="20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defTabSz="1219170">
                  <a:defRPr/>
                </a:pPr>
                <a:endParaRPr lang="en-AU" sz="2400" kern="0">
                  <a:solidFill>
                    <a:srgbClr val="000000"/>
                  </a:solidFill>
                  <a:latin typeface="微软雅黑"/>
                  <a:ea typeface="Microsoft YaHei UI"/>
                </a:endParaRPr>
              </a:p>
            </p:txBody>
          </p:sp>
        </p:grpSp>
      </p:grpSp>
      <p:grpSp>
        <p:nvGrpSpPr>
          <p:cNvPr id="30" name="组合 16"/>
          <p:cNvGrpSpPr/>
          <p:nvPr/>
        </p:nvGrpSpPr>
        <p:grpSpPr>
          <a:xfrm>
            <a:off x="9750983" y="1847607"/>
            <a:ext cx="1718787" cy="1718787"/>
            <a:chOff x="7313237" y="1385705"/>
            <a:chExt cx="1289090" cy="1289090"/>
          </a:xfrm>
        </p:grpSpPr>
        <p:grpSp>
          <p:nvGrpSpPr>
            <p:cNvPr id="31" name="组合 5"/>
            <p:cNvGrpSpPr/>
            <p:nvPr/>
          </p:nvGrpSpPr>
          <p:grpSpPr>
            <a:xfrm>
              <a:off x="7313237" y="1385705"/>
              <a:ext cx="1289090" cy="1289090"/>
              <a:chOff x="7313237" y="1385708"/>
              <a:chExt cx="1289090" cy="1289090"/>
            </a:xfrm>
          </p:grpSpPr>
          <p:sp>
            <p:nvSpPr>
              <p:cNvPr id="33" name="椭圆 32"/>
              <p:cNvSpPr/>
              <p:nvPr/>
            </p:nvSpPr>
            <p:spPr>
              <a:xfrm>
                <a:off x="7446994" y="1519465"/>
                <a:ext cx="1021576" cy="1021576"/>
              </a:xfrm>
              <a:prstGeom prst="ellipse">
                <a:avLst/>
              </a:prstGeom>
              <a:solidFill>
                <a:srgbClr val="A6A5A4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1219170">
                  <a:defRPr/>
                </a:pPr>
                <a:endParaRPr lang="zh-CN" altLang="en-US" sz="2400" kern="0">
                  <a:solidFill>
                    <a:prstClr val="white"/>
                  </a:solidFill>
                  <a:latin typeface="微软雅黑 Light"/>
                  <a:ea typeface="微软雅黑 Light"/>
                </a:endParaRPr>
              </a:p>
            </p:txBody>
          </p:sp>
          <p:sp>
            <p:nvSpPr>
              <p:cNvPr id="34" name="椭圆 33"/>
              <p:cNvSpPr/>
              <p:nvPr/>
            </p:nvSpPr>
            <p:spPr>
              <a:xfrm>
                <a:off x="7313237" y="1385708"/>
                <a:ext cx="1289090" cy="1289090"/>
              </a:xfrm>
              <a:prstGeom prst="ellipse">
                <a:avLst/>
              </a:prstGeom>
              <a:noFill/>
              <a:ln w="12700" cap="flat" cmpd="sng" algn="ctr">
                <a:solidFill>
                  <a:srgbClr val="A6A5A4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1219170">
                  <a:defRPr/>
                </a:pPr>
                <a:endParaRPr lang="zh-CN" altLang="en-US" sz="2400" kern="0">
                  <a:solidFill>
                    <a:prstClr val="white"/>
                  </a:solidFill>
                  <a:latin typeface="微软雅黑 Light"/>
                  <a:ea typeface="微软雅黑 Light"/>
                </a:endParaRPr>
              </a:p>
            </p:txBody>
          </p:sp>
        </p:grpSp>
        <p:sp>
          <p:nvSpPr>
            <p:cNvPr id="32" name="Freeform 200"/>
            <p:cNvSpPr>
              <a:spLocks noEditPoints="1"/>
            </p:cNvSpPr>
            <p:nvPr/>
          </p:nvSpPr>
          <p:spPr bwMode="auto">
            <a:xfrm>
              <a:off x="7747439" y="1839750"/>
              <a:ext cx="420687" cy="395287"/>
            </a:xfrm>
            <a:custGeom>
              <a:avLst/>
              <a:gdLst>
                <a:gd name="T0" fmla="*/ 394 w 548"/>
                <a:gd name="T1" fmla="*/ 0 h 514"/>
                <a:gd name="T2" fmla="*/ 240 w 548"/>
                <a:gd name="T3" fmla="*/ 153 h 514"/>
                <a:gd name="T4" fmla="*/ 240 w 548"/>
                <a:gd name="T5" fmla="*/ 206 h 514"/>
                <a:gd name="T6" fmla="*/ 0 w 548"/>
                <a:gd name="T7" fmla="*/ 206 h 514"/>
                <a:gd name="T8" fmla="*/ 0 w 548"/>
                <a:gd name="T9" fmla="*/ 514 h 514"/>
                <a:gd name="T10" fmla="*/ 377 w 548"/>
                <a:gd name="T11" fmla="*/ 514 h 514"/>
                <a:gd name="T12" fmla="*/ 377 w 548"/>
                <a:gd name="T13" fmla="*/ 206 h 514"/>
                <a:gd name="T14" fmla="*/ 308 w 548"/>
                <a:gd name="T15" fmla="*/ 206 h 514"/>
                <a:gd name="T16" fmla="*/ 308 w 548"/>
                <a:gd name="T17" fmla="*/ 153 h 514"/>
                <a:gd name="T18" fmla="*/ 394 w 548"/>
                <a:gd name="T19" fmla="*/ 68 h 514"/>
                <a:gd name="T20" fmla="*/ 479 w 548"/>
                <a:gd name="T21" fmla="*/ 153 h 514"/>
                <a:gd name="T22" fmla="*/ 479 w 548"/>
                <a:gd name="T23" fmla="*/ 206 h 514"/>
                <a:gd name="T24" fmla="*/ 548 w 548"/>
                <a:gd name="T25" fmla="*/ 206 h 514"/>
                <a:gd name="T26" fmla="*/ 548 w 548"/>
                <a:gd name="T27" fmla="*/ 153 h 514"/>
                <a:gd name="T28" fmla="*/ 394 w 548"/>
                <a:gd name="T29" fmla="*/ 0 h 514"/>
                <a:gd name="T30" fmla="*/ 216 w 548"/>
                <a:gd name="T31" fmla="*/ 434 h 514"/>
                <a:gd name="T32" fmla="*/ 145 w 548"/>
                <a:gd name="T33" fmla="*/ 434 h 514"/>
                <a:gd name="T34" fmla="*/ 161 w 548"/>
                <a:gd name="T35" fmla="*/ 373 h 514"/>
                <a:gd name="T36" fmla="*/ 137 w 548"/>
                <a:gd name="T37" fmla="*/ 334 h 514"/>
                <a:gd name="T38" fmla="*/ 180 w 548"/>
                <a:gd name="T39" fmla="*/ 291 h 514"/>
                <a:gd name="T40" fmla="*/ 224 w 548"/>
                <a:gd name="T41" fmla="*/ 334 h 514"/>
                <a:gd name="T42" fmla="*/ 200 w 548"/>
                <a:gd name="T43" fmla="*/ 373 h 514"/>
                <a:gd name="T44" fmla="*/ 216 w 548"/>
                <a:gd name="T45" fmla="*/ 434 h 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48" h="514">
                  <a:moveTo>
                    <a:pt x="394" y="0"/>
                  </a:moveTo>
                  <a:cubicBezTo>
                    <a:pt x="309" y="0"/>
                    <a:pt x="240" y="69"/>
                    <a:pt x="240" y="153"/>
                  </a:cubicBezTo>
                  <a:cubicBezTo>
                    <a:pt x="240" y="206"/>
                    <a:pt x="240" y="206"/>
                    <a:pt x="240" y="206"/>
                  </a:cubicBezTo>
                  <a:cubicBezTo>
                    <a:pt x="0" y="206"/>
                    <a:pt x="0" y="206"/>
                    <a:pt x="0" y="206"/>
                  </a:cubicBezTo>
                  <a:cubicBezTo>
                    <a:pt x="0" y="514"/>
                    <a:pt x="0" y="514"/>
                    <a:pt x="0" y="514"/>
                  </a:cubicBezTo>
                  <a:cubicBezTo>
                    <a:pt x="377" y="514"/>
                    <a:pt x="377" y="514"/>
                    <a:pt x="377" y="514"/>
                  </a:cubicBezTo>
                  <a:cubicBezTo>
                    <a:pt x="377" y="206"/>
                    <a:pt x="377" y="206"/>
                    <a:pt x="377" y="206"/>
                  </a:cubicBezTo>
                  <a:cubicBezTo>
                    <a:pt x="308" y="206"/>
                    <a:pt x="308" y="206"/>
                    <a:pt x="308" y="206"/>
                  </a:cubicBezTo>
                  <a:cubicBezTo>
                    <a:pt x="308" y="153"/>
                    <a:pt x="308" y="153"/>
                    <a:pt x="308" y="153"/>
                  </a:cubicBezTo>
                  <a:cubicBezTo>
                    <a:pt x="308" y="106"/>
                    <a:pt x="347" y="68"/>
                    <a:pt x="394" y="68"/>
                  </a:cubicBezTo>
                  <a:cubicBezTo>
                    <a:pt x="441" y="68"/>
                    <a:pt x="479" y="106"/>
                    <a:pt x="479" y="153"/>
                  </a:cubicBezTo>
                  <a:cubicBezTo>
                    <a:pt x="479" y="206"/>
                    <a:pt x="479" y="206"/>
                    <a:pt x="479" y="206"/>
                  </a:cubicBezTo>
                  <a:cubicBezTo>
                    <a:pt x="548" y="206"/>
                    <a:pt x="548" y="206"/>
                    <a:pt x="548" y="206"/>
                  </a:cubicBezTo>
                  <a:cubicBezTo>
                    <a:pt x="548" y="153"/>
                    <a:pt x="548" y="153"/>
                    <a:pt x="548" y="153"/>
                  </a:cubicBezTo>
                  <a:cubicBezTo>
                    <a:pt x="548" y="69"/>
                    <a:pt x="479" y="0"/>
                    <a:pt x="394" y="0"/>
                  </a:cubicBezTo>
                  <a:close/>
                  <a:moveTo>
                    <a:pt x="216" y="434"/>
                  </a:moveTo>
                  <a:cubicBezTo>
                    <a:pt x="145" y="434"/>
                    <a:pt x="145" y="434"/>
                    <a:pt x="145" y="434"/>
                  </a:cubicBezTo>
                  <a:cubicBezTo>
                    <a:pt x="161" y="373"/>
                    <a:pt x="161" y="373"/>
                    <a:pt x="161" y="373"/>
                  </a:cubicBezTo>
                  <a:cubicBezTo>
                    <a:pt x="147" y="366"/>
                    <a:pt x="137" y="351"/>
                    <a:pt x="137" y="334"/>
                  </a:cubicBezTo>
                  <a:cubicBezTo>
                    <a:pt x="137" y="311"/>
                    <a:pt x="157" y="291"/>
                    <a:pt x="180" y="291"/>
                  </a:cubicBezTo>
                  <a:cubicBezTo>
                    <a:pt x="204" y="291"/>
                    <a:pt x="224" y="311"/>
                    <a:pt x="224" y="334"/>
                  </a:cubicBezTo>
                  <a:cubicBezTo>
                    <a:pt x="224" y="351"/>
                    <a:pt x="214" y="366"/>
                    <a:pt x="200" y="373"/>
                  </a:cubicBezTo>
                  <a:lnTo>
                    <a:pt x="216" y="43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 defTabSz="1219170">
                <a:defRPr/>
              </a:pPr>
              <a:endParaRPr lang="en-AU" sz="2400" kern="0">
                <a:solidFill>
                  <a:srgbClr val="000000"/>
                </a:solidFill>
                <a:latin typeface="微软雅黑"/>
                <a:ea typeface="Microsoft YaHei UI"/>
              </a:endParaRPr>
            </a:p>
          </p:txBody>
        </p:sp>
      </p:grpSp>
      <p:grpSp>
        <p:nvGrpSpPr>
          <p:cNvPr id="35" name="组合 7"/>
          <p:cNvGrpSpPr/>
          <p:nvPr/>
        </p:nvGrpSpPr>
        <p:grpSpPr>
          <a:xfrm>
            <a:off x="3969525" y="1847607"/>
            <a:ext cx="1718787" cy="1718787"/>
            <a:chOff x="2977144" y="1385705"/>
            <a:chExt cx="1289090" cy="1289090"/>
          </a:xfrm>
        </p:grpSpPr>
        <p:grpSp>
          <p:nvGrpSpPr>
            <p:cNvPr id="36" name="组合 3"/>
            <p:cNvGrpSpPr/>
            <p:nvPr/>
          </p:nvGrpSpPr>
          <p:grpSpPr>
            <a:xfrm>
              <a:off x="2977144" y="1385705"/>
              <a:ext cx="1289090" cy="1289090"/>
              <a:chOff x="2994311" y="1385705"/>
              <a:chExt cx="1289090" cy="1289090"/>
            </a:xfrm>
          </p:grpSpPr>
          <p:sp>
            <p:nvSpPr>
              <p:cNvPr id="45" name="椭圆 44"/>
              <p:cNvSpPr/>
              <p:nvPr/>
            </p:nvSpPr>
            <p:spPr>
              <a:xfrm>
                <a:off x="3128068" y="1519462"/>
                <a:ext cx="1021576" cy="1021576"/>
              </a:xfrm>
              <a:prstGeom prst="ellipse">
                <a:avLst/>
              </a:prstGeom>
              <a:solidFill>
                <a:schemeClr val="accent3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1219170">
                  <a:defRPr/>
                </a:pPr>
                <a:endParaRPr lang="zh-CN" altLang="en-US" sz="2400" kern="0">
                  <a:solidFill>
                    <a:prstClr val="white"/>
                  </a:solidFill>
                  <a:latin typeface="微软雅黑 Light"/>
                  <a:ea typeface="微软雅黑 Light"/>
                </a:endParaRPr>
              </a:p>
            </p:txBody>
          </p:sp>
          <p:sp>
            <p:nvSpPr>
              <p:cNvPr id="46" name="椭圆 45"/>
              <p:cNvSpPr/>
              <p:nvPr/>
            </p:nvSpPr>
            <p:spPr>
              <a:xfrm>
                <a:off x="2994311" y="1385705"/>
                <a:ext cx="1289090" cy="1289090"/>
              </a:xfrm>
              <a:prstGeom prst="ellipse">
                <a:avLst/>
              </a:prstGeom>
              <a:noFill/>
              <a:ln w="12700" cap="flat" cmpd="sng" algn="ctr">
                <a:solidFill>
                  <a:schemeClr val="accent3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1219170">
                  <a:defRPr/>
                </a:pPr>
                <a:endParaRPr lang="zh-CN" altLang="en-US" sz="2400" kern="0">
                  <a:solidFill>
                    <a:prstClr val="white"/>
                  </a:solidFill>
                  <a:latin typeface="微软雅黑 Light"/>
                  <a:ea typeface="微软雅黑 Light"/>
                </a:endParaRPr>
              </a:p>
            </p:txBody>
          </p:sp>
        </p:grpSp>
        <p:grpSp>
          <p:nvGrpSpPr>
            <p:cNvPr id="37" name="Group 245"/>
            <p:cNvGrpSpPr/>
            <p:nvPr/>
          </p:nvGrpSpPr>
          <p:grpSpPr>
            <a:xfrm>
              <a:off x="3412380" y="1813112"/>
              <a:ext cx="446087" cy="414338"/>
              <a:chOff x="3767138" y="6329363"/>
              <a:chExt cx="446087" cy="414338"/>
            </a:xfrm>
            <a:solidFill>
              <a:schemeClr val="bg1"/>
            </a:solidFill>
          </p:grpSpPr>
          <p:sp>
            <p:nvSpPr>
              <p:cNvPr id="38" name="Freeform 229"/>
              <p:cNvSpPr>
                <a:spLocks/>
              </p:cNvSpPr>
              <p:nvPr/>
            </p:nvSpPr>
            <p:spPr bwMode="auto">
              <a:xfrm>
                <a:off x="3767138" y="6329363"/>
                <a:ext cx="382588" cy="414338"/>
              </a:xfrm>
              <a:custGeom>
                <a:avLst/>
                <a:gdLst>
                  <a:gd name="T0" fmla="*/ 476 w 497"/>
                  <a:gd name="T1" fmla="*/ 422 h 538"/>
                  <a:gd name="T2" fmla="*/ 497 w 497"/>
                  <a:gd name="T3" fmla="*/ 440 h 538"/>
                  <a:gd name="T4" fmla="*/ 497 w 497"/>
                  <a:gd name="T5" fmla="*/ 470 h 538"/>
                  <a:gd name="T6" fmla="*/ 430 w 497"/>
                  <a:gd name="T7" fmla="*/ 538 h 538"/>
                  <a:gd name="T8" fmla="*/ 67 w 497"/>
                  <a:gd name="T9" fmla="*/ 538 h 538"/>
                  <a:gd name="T10" fmla="*/ 0 w 497"/>
                  <a:gd name="T11" fmla="*/ 470 h 538"/>
                  <a:gd name="T12" fmla="*/ 0 w 497"/>
                  <a:gd name="T13" fmla="*/ 125 h 538"/>
                  <a:gd name="T14" fmla="*/ 0 w 497"/>
                  <a:gd name="T15" fmla="*/ 125 h 538"/>
                  <a:gd name="T16" fmla="*/ 5 w 497"/>
                  <a:gd name="T17" fmla="*/ 113 h 538"/>
                  <a:gd name="T18" fmla="*/ 107 w 497"/>
                  <a:gd name="T19" fmla="*/ 6 h 538"/>
                  <a:gd name="T20" fmla="*/ 120 w 497"/>
                  <a:gd name="T21" fmla="*/ 0 h 538"/>
                  <a:gd name="T22" fmla="*/ 120 w 497"/>
                  <a:gd name="T23" fmla="*/ 0 h 538"/>
                  <a:gd name="T24" fmla="*/ 430 w 497"/>
                  <a:gd name="T25" fmla="*/ 0 h 538"/>
                  <a:gd name="T26" fmla="*/ 497 w 497"/>
                  <a:gd name="T27" fmla="*/ 68 h 538"/>
                  <a:gd name="T28" fmla="*/ 497 w 497"/>
                  <a:gd name="T29" fmla="*/ 137 h 538"/>
                  <a:gd name="T30" fmla="*/ 475 w 497"/>
                  <a:gd name="T31" fmla="*/ 134 h 538"/>
                  <a:gd name="T32" fmla="*/ 462 w 497"/>
                  <a:gd name="T33" fmla="*/ 135 h 538"/>
                  <a:gd name="T34" fmla="*/ 462 w 497"/>
                  <a:gd name="T35" fmla="*/ 68 h 538"/>
                  <a:gd name="T36" fmla="*/ 430 w 497"/>
                  <a:gd name="T37" fmla="*/ 35 h 538"/>
                  <a:gd name="T38" fmla="*/ 137 w 497"/>
                  <a:gd name="T39" fmla="*/ 35 h 538"/>
                  <a:gd name="T40" fmla="*/ 137 w 497"/>
                  <a:gd name="T41" fmla="*/ 75 h 538"/>
                  <a:gd name="T42" fmla="*/ 70 w 497"/>
                  <a:gd name="T43" fmla="*/ 143 h 538"/>
                  <a:gd name="T44" fmla="*/ 35 w 497"/>
                  <a:gd name="T45" fmla="*/ 143 h 538"/>
                  <a:gd name="T46" fmla="*/ 35 w 497"/>
                  <a:gd name="T47" fmla="*/ 470 h 538"/>
                  <a:gd name="T48" fmla="*/ 67 w 497"/>
                  <a:gd name="T49" fmla="*/ 503 h 538"/>
                  <a:gd name="T50" fmla="*/ 430 w 497"/>
                  <a:gd name="T51" fmla="*/ 503 h 538"/>
                  <a:gd name="T52" fmla="*/ 462 w 497"/>
                  <a:gd name="T53" fmla="*/ 470 h 538"/>
                  <a:gd name="T54" fmla="*/ 462 w 497"/>
                  <a:gd name="T55" fmla="*/ 433 h 538"/>
                  <a:gd name="T56" fmla="*/ 476 w 497"/>
                  <a:gd name="T57" fmla="*/ 422 h 5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497" h="538">
                    <a:moveTo>
                      <a:pt x="476" y="422"/>
                    </a:moveTo>
                    <a:cubicBezTo>
                      <a:pt x="497" y="440"/>
                      <a:pt x="497" y="440"/>
                      <a:pt x="497" y="440"/>
                    </a:cubicBezTo>
                    <a:cubicBezTo>
                      <a:pt x="497" y="470"/>
                      <a:pt x="497" y="470"/>
                      <a:pt x="497" y="470"/>
                    </a:cubicBezTo>
                    <a:cubicBezTo>
                      <a:pt x="497" y="507"/>
                      <a:pt x="467" y="538"/>
                      <a:pt x="430" y="538"/>
                    </a:cubicBezTo>
                    <a:cubicBezTo>
                      <a:pt x="67" y="538"/>
                      <a:pt x="67" y="538"/>
                      <a:pt x="67" y="538"/>
                    </a:cubicBezTo>
                    <a:cubicBezTo>
                      <a:pt x="30" y="538"/>
                      <a:pt x="0" y="507"/>
                      <a:pt x="0" y="470"/>
                    </a:cubicBezTo>
                    <a:cubicBezTo>
                      <a:pt x="0" y="125"/>
                      <a:pt x="0" y="125"/>
                      <a:pt x="0" y="125"/>
                    </a:cubicBezTo>
                    <a:cubicBezTo>
                      <a:pt x="0" y="125"/>
                      <a:pt x="0" y="125"/>
                      <a:pt x="0" y="125"/>
                    </a:cubicBezTo>
                    <a:cubicBezTo>
                      <a:pt x="0" y="121"/>
                      <a:pt x="2" y="117"/>
                      <a:pt x="5" y="113"/>
                    </a:cubicBezTo>
                    <a:cubicBezTo>
                      <a:pt x="107" y="6"/>
                      <a:pt x="107" y="6"/>
                      <a:pt x="107" y="6"/>
                    </a:cubicBezTo>
                    <a:cubicBezTo>
                      <a:pt x="111" y="2"/>
                      <a:pt x="115" y="0"/>
                      <a:pt x="120" y="0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430" y="0"/>
                      <a:pt x="430" y="0"/>
                      <a:pt x="430" y="0"/>
                    </a:cubicBezTo>
                    <a:cubicBezTo>
                      <a:pt x="467" y="0"/>
                      <a:pt x="497" y="31"/>
                      <a:pt x="497" y="68"/>
                    </a:cubicBezTo>
                    <a:cubicBezTo>
                      <a:pt x="497" y="137"/>
                      <a:pt x="497" y="137"/>
                      <a:pt x="497" y="137"/>
                    </a:cubicBezTo>
                    <a:cubicBezTo>
                      <a:pt x="490" y="135"/>
                      <a:pt x="483" y="134"/>
                      <a:pt x="475" y="134"/>
                    </a:cubicBezTo>
                    <a:cubicBezTo>
                      <a:pt x="471" y="134"/>
                      <a:pt x="467" y="135"/>
                      <a:pt x="462" y="135"/>
                    </a:cubicBezTo>
                    <a:cubicBezTo>
                      <a:pt x="462" y="68"/>
                      <a:pt x="462" y="68"/>
                      <a:pt x="462" y="68"/>
                    </a:cubicBezTo>
                    <a:cubicBezTo>
                      <a:pt x="462" y="50"/>
                      <a:pt x="448" y="35"/>
                      <a:pt x="430" y="35"/>
                    </a:cubicBezTo>
                    <a:cubicBezTo>
                      <a:pt x="137" y="35"/>
                      <a:pt x="137" y="35"/>
                      <a:pt x="137" y="35"/>
                    </a:cubicBezTo>
                    <a:cubicBezTo>
                      <a:pt x="137" y="75"/>
                      <a:pt x="137" y="75"/>
                      <a:pt x="137" y="75"/>
                    </a:cubicBezTo>
                    <a:cubicBezTo>
                      <a:pt x="137" y="113"/>
                      <a:pt x="107" y="143"/>
                      <a:pt x="70" y="143"/>
                    </a:cubicBezTo>
                    <a:cubicBezTo>
                      <a:pt x="35" y="143"/>
                      <a:pt x="35" y="143"/>
                      <a:pt x="35" y="143"/>
                    </a:cubicBezTo>
                    <a:cubicBezTo>
                      <a:pt x="35" y="470"/>
                      <a:pt x="35" y="470"/>
                      <a:pt x="35" y="470"/>
                    </a:cubicBezTo>
                    <a:cubicBezTo>
                      <a:pt x="35" y="488"/>
                      <a:pt x="50" y="503"/>
                      <a:pt x="67" y="503"/>
                    </a:cubicBezTo>
                    <a:cubicBezTo>
                      <a:pt x="430" y="503"/>
                      <a:pt x="430" y="503"/>
                      <a:pt x="430" y="503"/>
                    </a:cubicBezTo>
                    <a:cubicBezTo>
                      <a:pt x="448" y="503"/>
                      <a:pt x="462" y="488"/>
                      <a:pt x="462" y="470"/>
                    </a:cubicBezTo>
                    <a:cubicBezTo>
                      <a:pt x="462" y="433"/>
                      <a:pt x="462" y="433"/>
                      <a:pt x="462" y="433"/>
                    </a:cubicBezTo>
                    <a:lnTo>
                      <a:pt x="476" y="422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defTabSz="1219170">
                  <a:defRPr/>
                </a:pPr>
                <a:endParaRPr lang="en-AU" sz="2400" kern="0">
                  <a:solidFill>
                    <a:srgbClr val="000000"/>
                  </a:solidFill>
                  <a:latin typeface="微软雅黑"/>
                  <a:ea typeface="Microsoft YaHei UI"/>
                </a:endParaRPr>
              </a:p>
            </p:txBody>
          </p:sp>
          <p:sp>
            <p:nvSpPr>
              <p:cNvPr id="39" name="Freeform 230"/>
              <p:cNvSpPr>
                <a:spLocks/>
              </p:cNvSpPr>
              <p:nvPr/>
            </p:nvSpPr>
            <p:spPr bwMode="auto">
              <a:xfrm>
                <a:off x="3844925" y="6446838"/>
                <a:ext cx="187325" cy="22225"/>
              </a:xfrm>
              <a:custGeom>
                <a:avLst/>
                <a:gdLst>
                  <a:gd name="T0" fmla="*/ 229 w 243"/>
                  <a:gd name="T1" fmla="*/ 0 h 28"/>
                  <a:gd name="T2" fmla="*/ 14 w 243"/>
                  <a:gd name="T3" fmla="*/ 0 h 28"/>
                  <a:gd name="T4" fmla="*/ 0 w 243"/>
                  <a:gd name="T5" fmla="*/ 14 h 28"/>
                  <a:gd name="T6" fmla="*/ 14 w 243"/>
                  <a:gd name="T7" fmla="*/ 28 h 28"/>
                  <a:gd name="T8" fmla="*/ 229 w 243"/>
                  <a:gd name="T9" fmla="*/ 28 h 28"/>
                  <a:gd name="T10" fmla="*/ 243 w 243"/>
                  <a:gd name="T11" fmla="*/ 14 h 28"/>
                  <a:gd name="T12" fmla="*/ 229 w 243"/>
                  <a:gd name="T13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3" h="28">
                    <a:moveTo>
                      <a:pt x="229" y="0"/>
                    </a:moveTo>
                    <a:cubicBezTo>
                      <a:pt x="14" y="0"/>
                      <a:pt x="14" y="0"/>
                      <a:pt x="14" y="0"/>
                    </a:cubicBezTo>
                    <a:cubicBezTo>
                      <a:pt x="6" y="0"/>
                      <a:pt x="0" y="6"/>
                      <a:pt x="0" y="14"/>
                    </a:cubicBezTo>
                    <a:cubicBezTo>
                      <a:pt x="0" y="22"/>
                      <a:pt x="6" y="28"/>
                      <a:pt x="14" y="28"/>
                    </a:cubicBezTo>
                    <a:cubicBezTo>
                      <a:pt x="229" y="28"/>
                      <a:pt x="229" y="28"/>
                      <a:pt x="229" y="28"/>
                    </a:cubicBezTo>
                    <a:cubicBezTo>
                      <a:pt x="237" y="28"/>
                      <a:pt x="243" y="22"/>
                      <a:pt x="243" y="14"/>
                    </a:cubicBezTo>
                    <a:cubicBezTo>
                      <a:pt x="243" y="6"/>
                      <a:pt x="237" y="0"/>
                      <a:pt x="22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defTabSz="1219170">
                  <a:defRPr/>
                </a:pPr>
                <a:endParaRPr lang="en-AU" sz="2400" kern="0">
                  <a:solidFill>
                    <a:srgbClr val="000000"/>
                  </a:solidFill>
                  <a:latin typeface="微软雅黑"/>
                  <a:ea typeface="Microsoft YaHei UI"/>
                </a:endParaRPr>
              </a:p>
            </p:txBody>
          </p:sp>
          <p:sp>
            <p:nvSpPr>
              <p:cNvPr id="40" name="Freeform 231"/>
              <p:cNvSpPr>
                <a:spLocks/>
              </p:cNvSpPr>
              <p:nvPr/>
            </p:nvSpPr>
            <p:spPr bwMode="auto">
              <a:xfrm>
                <a:off x="3844925" y="6497638"/>
                <a:ext cx="187325" cy="22225"/>
              </a:xfrm>
              <a:custGeom>
                <a:avLst/>
                <a:gdLst>
                  <a:gd name="T0" fmla="*/ 14 w 243"/>
                  <a:gd name="T1" fmla="*/ 29 h 29"/>
                  <a:gd name="T2" fmla="*/ 229 w 243"/>
                  <a:gd name="T3" fmla="*/ 29 h 29"/>
                  <a:gd name="T4" fmla="*/ 243 w 243"/>
                  <a:gd name="T5" fmla="*/ 15 h 29"/>
                  <a:gd name="T6" fmla="*/ 229 w 243"/>
                  <a:gd name="T7" fmla="*/ 0 h 29"/>
                  <a:gd name="T8" fmla="*/ 14 w 243"/>
                  <a:gd name="T9" fmla="*/ 0 h 29"/>
                  <a:gd name="T10" fmla="*/ 0 w 243"/>
                  <a:gd name="T11" fmla="*/ 15 h 29"/>
                  <a:gd name="T12" fmla="*/ 14 w 243"/>
                  <a:gd name="T13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3" h="29">
                    <a:moveTo>
                      <a:pt x="14" y="29"/>
                    </a:moveTo>
                    <a:cubicBezTo>
                      <a:pt x="229" y="29"/>
                      <a:pt x="229" y="29"/>
                      <a:pt x="229" y="29"/>
                    </a:cubicBezTo>
                    <a:cubicBezTo>
                      <a:pt x="237" y="29"/>
                      <a:pt x="243" y="22"/>
                      <a:pt x="243" y="15"/>
                    </a:cubicBezTo>
                    <a:cubicBezTo>
                      <a:pt x="243" y="7"/>
                      <a:pt x="237" y="0"/>
                      <a:pt x="229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6" y="0"/>
                      <a:pt x="0" y="7"/>
                      <a:pt x="0" y="15"/>
                    </a:cubicBezTo>
                    <a:cubicBezTo>
                      <a:pt x="0" y="22"/>
                      <a:pt x="6" y="29"/>
                      <a:pt x="14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defTabSz="1219170">
                  <a:defRPr/>
                </a:pPr>
                <a:endParaRPr lang="en-AU" sz="2400" kern="0">
                  <a:solidFill>
                    <a:srgbClr val="000000"/>
                  </a:solidFill>
                  <a:latin typeface="微软雅黑"/>
                  <a:ea typeface="Microsoft YaHei UI"/>
                </a:endParaRPr>
              </a:p>
            </p:txBody>
          </p:sp>
          <p:sp>
            <p:nvSpPr>
              <p:cNvPr id="41" name="Freeform 232"/>
              <p:cNvSpPr>
                <a:spLocks/>
              </p:cNvSpPr>
              <p:nvPr/>
            </p:nvSpPr>
            <p:spPr bwMode="auto">
              <a:xfrm>
                <a:off x="3844925" y="6550025"/>
                <a:ext cx="187325" cy="22225"/>
              </a:xfrm>
              <a:custGeom>
                <a:avLst/>
                <a:gdLst>
                  <a:gd name="T0" fmla="*/ 14 w 243"/>
                  <a:gd name="T1" fmla="*/ 28 h 28"/>
                  <a:gd name="T2" fmla="*/ 229 w 243"/>
                  <a:gd name="T3" fmla="*/ 28 h 28"/>
                  <a:gd name="T4" fmla="*/ 243 w 243"/>
                  <a:gd name="T5" fmla="*/ 14 h 28"/>
                  <a:gd name="T6" fmla="*/ 229 w 243"/>
                  <a:gd name="T7" fmla="*/ 0 h 28"/>
                  <a:gd name="T8" fmla="*/ 14 w 243"/>
                  <a:gd name="T9" fmla="*/ 0 h 28"/>
                  <a:gd name="T10" fmla="*/ 0 w 243"/>
                  <a:gd name="T11" fmla="*/ 14 h 28"/>
                  <a:gd name="T12" fmla="*/ 14 w 243"/>
                  <a:gd name="T13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3" h="28">
                    <a:moveTo>
                      <a:pt x="14" y="28"/>
                    </a:moveTo>
                    <a:cubicBezTo>
                      <a:pt x="229" y="28"/>
                      <a:pt x="229" y="28"/>
                      <a:pt x="229" y="28"/>
                    </a:cubicBezTo>
                    <a:cubicBezTo>
                      <a:pt x="237" y="28"/>
                      <a:pt x="243" y="22"/>
                      <a:pt x="243" y="14"/>
                    </a:cubicBezTo>
                    <a:cubicBezTo>
                      <a:pt x="243" y="6"/>
                      <a:pt x="237" y="0"/>
                      <a:pt x="229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6" y="0"/>
                      <a:pt x="0" y="6"/>
                      <a:pt x="0" y="14"/>
                    </a:cubicBezTo>
                    <a:cubicBezTo>
                      <a:pt x="0" y="22"/>
                      <a:pt x="6" y="28"/>
                      <a:pt x="14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defTabSz="1219170">
                  <a:defRPr/>
                </a:pPr>
                <a:endParaRPr lang="en-AU" sz="2400" kern="0">
                  <a:solidFill>
                    <a:srgbClr val="000000"/>
                  </a:solidFill>
                  <a:latin typeface="微软雅黑"/>
                  <a:ea typeface="Microsoft YaHei UI"/>
                </a:endParaRPr>
              </a:p>
            </p:txBody>
          </p:sp>
          <p:sp>
            <p:nvSpPr>
              <p:cNvPr id="42" name="Freeform 233"/>
              <p:cNvSpPr>
                <a:spLocks/>
              </p:cNvSpPr>
              <p:nvPr/>
            </p:nvSpPr>
            <p:spPr bwMode="auto">
              <a:xfrm>
                <a:off x="3844925" y="6602413"/>
                <a:ext cx="225425" cy="22225"/>
              </a:xfrm>
              <a:custGeom>
                <a:avLst/>
                <a:gdLst>
                  <a:gd name="T0" fmla="*/ 279 w 293"/>
                  <a:gd name="T1" fmla="*/ 0 h 29"/>
                  <a:gd name="T2" fmla="*/ 14 w 293"/>
                  <a:gd name="T3" fmla="*/ 0 h 29"/>
                  <a:gd name="T4" fmla="*/ 0 w 293"/>
                  <a:gd name="T5" fmla="*/ 15 h 29"/>
                  <a:gd name="T6" fmla="*/ 14 w 293"/>
                  <a:gd name="T7" fmla="*/ 29 h 29"/>
                  <a:gd name="T8" fmla="*/ 279 w 293"/>
                  <a:gd name="T9" fmla="*/ 29 h 29"/>
                  <a:gd name="T10" fmla="*/ 293 w 293"/>
                  <a:gd name="T11" fmla="*/ 15 h 29"/>
                  <a:gd name="T12" fmla="*/ 279 w 293"/>
                  <a:gd name="T13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3" h="29">
                    <a:moveTo>
                      <a:pt x="279" y="0"/>
                    </a:moveTo>
                    <a:cubicBezTo>
                      <a:pt x="14" y="0"/>
                      <a:pt x="14" y="0"/>
                      <a:pt x="14" y="0"/>
                    </a:cubicBezTo>
                    <a:cubicBezTo>
                      <a:pt x="6" y="0"/>
                      <a:pt x="0" y="7"/>
                      <a:pt x="0" y="15"/>
                    </a:cubicBezTo>
                    <a:cubicBezTo>
                      <a:pt x="0" y="22"/>
                      <a:pt x="6" y="29"/>
                      <a:pt x="14" y="29"/>
                    </a:cubicBezTo>
                    <a:cubicBezTo>
                      <a:pt x="279" y="29"/>
                      <a:pt x="279" y="29"/>
                      <a:pt x="279" y="29"/>
                    </a:cubicBezTo>
                    <a:cubicBezTo>
                      <a:pt x="287" y="29"/>
                      <a:pt x="293" y="22"/>
                      <a:pt x="293" y="15"/>
                    </a:cubicBezTo>
                    <a:cubicBezTo>
                      <a:pt x="293" y="7"/>
                      <a:pt x="287" y="0"/>
                      <a:pt x="27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defTabSz="1219170">
                  <a:defRPr/>
                </a:pPr>
                <a:endParaRPr lang="en-AU" sz="2400" kern="0">
                  <a:solidFill>
                    <a:srgbClr val="000000"/>
                  </a:solidFill>
                  <a:latin typeface="微软雅黑"/>
                  <a:ea typeface="Microsoft YaHei UI"/>
                </a:endParaRPr>
              </a:p>
            </p:txBody>
          </p:sp>
          <p:sp>
            <p:nvSpPr>
              <p:cNvPr id="43" name="Freeform 234"/>
              <p:cNvSpPr>
                <a:spLocks/>
              </p:cNvSpPr>
              <p:nvPr/>
            </p:nvSpPr>
            <p:spPr bwMode="auto">
              <a:xfrm>
                <a:off x="3844925" y="6654800"/>
                <a:ext cx="225425" cy="20638"/>
              </a:xfrm>
              <a:custGeom>
                <a:avLst/>
                <a:gdLst>
                  <a:gd name="T0" fmla="*/ 279 w 293"/>
                  <a:gd name="T1" fmla="*/ 0 h 28"/>
                  <a:gd name="T2" fmla="*/ 14 w 293"/>
                  <a:gd name="T3" fmla="*/ 0 h 28"/>
                  <a:gd name="T4" fmla="*/ 0 w 293"/>
                  <a:gd name="T5" fmla="*/ 14 h 28"/>
                  <a:gd name="T6" fmla="*/ 14 w 293"/>
                  <a:gd name="T7" fmla="*/ 28 h 28"/>
                  <a:gd name="T8" fmla="*/ 279 w 293"/>
                  <a:gd name="T9" fmla="*/ 28 h 28"/>
                  <a:gd name="T10" fmla="*/ 293 w 293"/>
                  <a:gd name="T11" fmla="*/ 14 h 28"/>
                  <a:gd name="T12" fmla="*/ 279 w 293"/>
                  <a:gd name="T13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3" h="28">
                    <a:moveTo>
                      <a:pt x="279" y="0"/>
                    </a:moveTo>
                    <a:cubicBezTo>
                      <a:pt x="14" y="0"/>
                      <a:pt x="14" y="0"/>
                      <a:pt x="14" y="0"/>
                    </a:cubicBezTo>
                    <a:cubicBezTo>
                      <a:pt x="6" y="0"/>
                      <a:pt x="0" y="6"/>
                      <a:pt x="0" y="14"/>
                    </a:cubicBezTo>
                    <a:cubicBezTo>
                      <a:pt x="0" y="22"/>
                      <a:pt x="6" y="28"/>
                      <a:pt x="14" y="28"/>
                    </a:cubicBezTo>
                    <a:cubicBezTo>
                      <a:pt x="279" y="28"/>
                      <a:pt x="279" y="28"/>
                      <a:pt x="279" y="28"/>
                    </a:cubicBezTo>
                    <a:cubicBezTo>
                      <a:pt x="287" y="28"/>
                      <a:pt x="293" y="22"/>
                      <a:pt x="293" y="14"/>
                    </a:cubicBezTo>
                    <a:cubicBezTo>
                      <a:pt x="293" y="6"/>
                      <a:pt x="287" y="0"/>
                      <a:pt x="27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defTabSz="1219170">
                  <a:defRPr/>
                </a:pPr>
                <a:endParaRPr lang="en-AU" sz="2400" kern="0">
                  <a:solidFill>
                    <a:srgbClr val="000000"/>
                  </a:solidFill>
                  <a:latin typeface="微软雅黑"/>
                  <a:ea typeface="Microsoft YaHei UI"/>
                </a:endParaRPr>
              </a:p>
            </p:txBody>
          </p:sp>
          <p:sp>
            <p:nvSpPr>
              <p:cNvPr id="44" name="Freeform 235"/>
              <p:cNvSpPr>
                <a:spLocks noEditPoints="1"/>
              </p:cNvSpPr>
              <p:nvPr/>
            </p:nvSpPr>
            <p:spPr bwMode="auto">
              <a:xfrm>
                <a:off x="4051300" y="6445250"/>
                <a:ext cx="161925" cy="227013"/>
              </a:xfrm>
              <a:custGeom>
                <a:avLst/>
                <a:gdLst>
                  <a:gd name="T0" fmla="*/ 105 w 211"/>
                  <a:gd name="T1" fmla="*/ 0 h 296"/>
                  <a:gd name="T2" fmla="*/ 0 w 211"/>
                  <a:gd name="T3" fmla="*/ 106 h 296"/>
                  <a:gd name="T4" fmla="*/ 52 w 211"/>
                  <a:gd name="T5" fmla="*/ 197 h 296"/>
                  <a:gd name="T6" fmla="*/ 52 w 211"/>
                  <a:gd name="T7" fmla="*/ 296 h 296"/>
                  <a:gd name="T8" fmla="*/ 106 w 211"/>
                  <a:gd name="T9" fmla="*/ 254 h 296"/>
                  <a:gd name="T10" fmla="*/ 159 w 211"/>
                  <a:gd name="T11" fmla="*/ 296 h 296"/>
                  <a:gd name="T12" fmla="*/ 159 w 211"/>
                  <a:gd name="T13" fmla="*/ 197 h 296"/>
                  <a:gd name="T14" fmla="*/ 211 w 211"/>
                  <a:gd name="T15" fmla="*/ 106 h 296"/>
                  <a:gd name="T16" fmla="*/ 105 w 211"/>
                  <a:gd name="T17" fmla="*/ 0 h 296"/>
                  <a:gd name="T18" fmla="*/ 105 w 211"/>
                  <a:gd name="T19" fmla="*/ 196 h 296"/>
                  <a:gd name="T20" fmla="*/ 15 w 211"/>
                  <a:gd name="T21" fmla="*/ 106 h 296"/>
                  <a:gd name="T22" fmla="*/ 105 w 211"/>
                  <a:gd name="T23" fmla="*/ 16 h 296"/>
                  <a:gd name="T24" fmla="*/ 195 w 211"/>
                  <a:gd name="T25" fmla="*/ 106 h 296"/>
                  <a:gd name="T26" fmla="*/ 105 w 211"/>
                  <a:gd name="T27" fmla="*/ 196 h 2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11" h="296">
                    <a:moveTo>
                      <a:pt x="105" y="0"/>
                    </a:moveTo>
                    <a:cubicBezTo>
                      <a:pt x="47" y="0"/>
                      <a:pt x="0" y="48"/>
                      <a:pt x="0" y="106"/>
                    </a:cubicBezTo>
                    <a:cubicBezTo>
                      <a:pt x="0" y="145"/>
                      <a:pt x="21" y="179"/>
                      <a:pt x="52" y="197"/>
                    </a:cubicBezTo>
                    <a:cubicBezTo>
                      <a:pt x="52" y="296"/>
                      <a:pt x="52" y="296"/>
                      <a:pt x="52" y="296"/>
                    </a:cubicBezTo>
                    <a:cubicBezTo>
                      <a:pt x="106" y="254"/>
                      <a:pt x="106" y="254"/>
                      <a:pt x="106" y="254"/>
                    </a:cubicBezTo>
                    <a:cubicBezTo>
                      <a:pt x="159" y="296"/>
                      <a:pt x="159" y="296"/>
                      <a:pt x="159" y="296"/>
                    </a:cubicBezTo>
                    <a:cubicBezTo>
                      <a:pt x="159" y="197"/>
                      <a:pt x="159" y="197"/>
                      <a:pt x="159" y="197"/>
                    </a:cubicBezTo>
                    <a:cubicBezTo>
                      <a:pt x="190" y="179"/>
                      <a:pt x="211" y="145"/>
                      <a:pt x="211" y="106"/>
                    </a:cubicBezTo>
                    <a:cubicBezTo>
                      <a:pt x="211" y="48"/>
                      <a:pt x="164" y="0"/>
                      <a:pt x="105" y="0"/>
                    </a:cubicBezTo>
                    <a:close/>
                    <a:moveTo>
                      <a:pt x="105" y="196"/>
                    </a:moveTo>
                    <a:cubicBezTo>
                      <a:pt x="56" y="196"/>
                      <a:pt x="16" y="156"/>
                      <a:pt x="15" y="106"/>
                    </a:cubicBezTo>
                    <a:cubicBezTo>
                      <a:pt x="16" y="56"/>
                      <a:pt x="56" y="16"/>
                      <a:pt x="105" y="16"/>
                    </a:cubicBezTo>
                    <a:cubicBezTo>
                      <a:pt x="155" y="16"/>
                      <a:pt x="195" y="56"/>
                      <a:pt x="195" y="106"/>
                    </a:cubicBezTo>
                    <a:cubicBezTo>
                      <a:pt x="195" y="156"/>
                      <a:pt x="155" y="196"/>
                      <a:pt x="105" y="196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defTabSz="1219170">
                  <a:defRPr/>
                </a:pPr>
                <a:endParaRPr lang="en-AU" sz="2400" kern="0">
                  <a:solidFill>
                    <a:srgbClr val="000000"/>
                  </a:solidFill>
                  <a:latin typeface="微软雅黑"/>
                  <a:ea typeface="Microsoft YaHei UI"/>
                </a:endParaRPr>
              </a:p>
            </p:txBody>
          </p:sp>
        </p:grpSp>
      </p:grpSp>
      <p:grpSp>
        <p:nvGrpSpPr>
          <p:cNvPr id="47" name="组合 8"/>
          <p:cNvGrpSpPr/>
          <p:nvPr/>
        </p:nvGrpSpPr>
        <p:grpSpPr>
          <a:xfrm>
            <a:off x="6860253" y="1847607"/>
            <a:ext cx="1718787" cy="1718787"/>
            <a:chOff x="5145190" y="1385705"/>
            <a:chExt cx="1289090" cy="1289090"/>
          </a:xfrm>
        </p:grpSpPr>
        <p:grpSp>
          <p:nvGrpSpPr>
            <p:cNvPr id="48" name="组合 4"/>
            <p:cNvGrpSpPr/>
            <p:nvPr/>
          </p:nvGrpSpPr>
          <p:grpSpPr>
            <a:xfrm>
              <a:off x="5145190" y="1385705"/>
              <a:ext cx="1289090" cy="1289090"/>
              <a:chOff x="5164381" y="1385708"/>
              <a:chExt cx="1289090" cy="1289090"/>
            </a:xfrm>
          </p:grpSpPr>
          <p:sp>
            <p:nvSpPr>
              <p:cNvPr id="53" name="椭圆 52"/>
              <p:cNvSpPr/>
              <p:nvPr/>
            </p:nvSpPr>
            <p:spPr>
              <a:xfrm>
                <a:off x="5298138" y="1519465"/>
                <a:ext cx="1021576" cy="1021576"/>
              </a:xfrm>
              <a:prstGeom prst="ellipse">
                <a:avLst/>
              </a:prstGeom>
              <a:solidFill>
                <a:srgbClr val="222C46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1219170">
                  <a:defRPr/>
                </a:pPr>
                <a:endParaRPr lang="zh-CN" altLang="en-US" sz="2400" kern="0">
                  <a:solidFill>
                    <a:prstClr val="white"/>
                  </a:solidFill>
                  <a:latin typeface="微软雅黑 Light"/>
                  <a:ea typeface="微软雅黑 Light"/>
                </a:endParaRPr>
              </a:p>
            </p:txBody>
          </p:sp>
          <p:sp>
            <p:nvSpPr>
              <p:cNvPr id="54" name="椭圆 53"/>
              <p:cNvSpPr/>
              <p:nvPr/>
            </p:nvSpPr>
            <p:spPr>
              <a:xfrm>
                <a:off x="5164381" y="1385708"/>
                <a:ext cx="1289090" cy="1289090"/>
              </a:xfrm>
              <a:prstGeom prst="ellipse">
                <a:avLst/>
              </a:prstGeom>
              <a:noFill/>
              <a:ln w="12700" cap="flat" cmpd="sng" algn="ctr">
                <a:solidFill>
                  <a:schemeClr val="tx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1219170">
                  <a:defRPr/>
                </a:pPr>
                <a:endParaRPr lang="zh-CN" altLang="en-US" sz="2400" kern="0">
                  <a:solidFill>
                    <a:prstClr val="white"/>
                  </a:solidFill>
                  <a:latin typeface="微软雅黑 Light"/>
                  <a:ea typeface="微软雅黑 Light"/>
                </a:endParaRPr>
              </a:p>
            </p:txBody>
          </p:sp>
        </p:grpSp>
        <p:grpSp>
          <p:nvGrpSpPr>
            <p:cNvPr id="49" name="Group 259"/>
            <p:cNvGrpSpPr/>
            <p:nvPr/>
          </p:nvGrpSpPr>
          <p:grpSpPr>
            <a:xfrm>
              <a:off x="5595266" y="1807206"/>
              <a:ext cx="388938" cy="446088"/>
              <a:chOff x="4638675" y="4654550"/>
              <a:chExt cx="388938" cy="446088"/>
            </a:xfrm>
            <a:solidFill>
              <a:schemeClr val="bg1"/>
            </a:solidFill>
          </p:grpSpPr>
          <p:sp>
            <p:nvSpPr>
              <p:cNvPr id="50" name="Freeform 241"/>
              <p:cNvSpPr>
                <a:spLocks noEditPoints="1"/>
              </p:cNvSpPr>
              <p:nvPr/>
            </p:nvSpPr>
            <p:spPr bwMode="auto">
              <a:xfrm>
                <a:off x="4638675" y="4654550"/>
                <a:ext cx="388938" cy="446088"/>
              </a:xfrm>
              <a:custGeom>
                <a:avLst/>
                <a:gdLst>
                  <a:gd name="T0" fmla="*/ 507 w 507"/>
                  <a:gd name="T1" fmla="*/ 118 h 581"/>
                  <a:gd name="T2" fmla="*/ 507 w 507"/>
                  <a:gd name="T3" fmla="*/ 143 h 581"/>
                  <a:gd name="T4" fmla="*/ 506 w 507"/>
                  <a:gd name="T5" fmla="*/ 229 h 581"/>
                  <a:gd name="T6" fmla="*/ 496 w 507"/>
                  <a:gd name="T7" fmla="*/ 296 h 581"/>
                  <a:gd name="T8" fmla="*/ 268 w 507"/>
                  <a:gd name="T9" fmla="*/ 576 h 581"/>
                  <a:gd name="T10" fmla="*/ 257 w 507"/>
                  <a:gd name="T11" fmla="*/ 580 h 581"/>
                  <a:gd name="T12" fmla="*/ 253 w 507"/>
                  <a:gd name="T13" fmla="*/ 581 h 581"/>
                  <a:gd name="T14" fmla="*/ 250 w 507"/>
                  <a:gd name="T15" fmla="*/ 580 h 581"/>
                  <a:gd name="T16" fmla="*/ 239 w 507"/>
                  <a:gd name="T17" fmla="*/ 576 h 581"/>
                  <a:gd name="T18" fmla="*/ 10 w 507"/>
                  <a:gd name="T19" fmla="*/ 296 h 581"/>
                  <a:gd name="T20" fmla="*/ 1 w 507"/>
                  <a:gd name="T21" fmla="*/ 229 h 581"/>
                  <a:gd name="T22" fmla="*/ 0 w 507"/>
                  <a:gd name="T23" fmla="*/ 143 h 581"/>
                  <a:gd name="T24" fmla="*/ 0 w 507"/>
                  <a:gd name="T25" fmla="*/ 118 h 581"/>
                  <a:gd name="T26" fmla="*/ 7 w 507"/>
                  <a:gd name="T27" fmla="*/ 109 h 581"/>
                  <a:gd name="T28" fmla="*/ 31 w 507"/>
                  <a:gd name="T29" fmla="*/ 102 h 581"/>
                  <a:gd name="T30" fmla="*/ 148 w 507"/>
                  <a:gd name="T31" fmla="*/ 44 h 581"/>
                  <a:gd name="T32" fmla="*/ 253 w 507"/>
                  <a:gd name="T33" fmla="*/ 0 h 581"/>
                  <a:gd name="T34" fmla="*/ 359 w 507"/>
                  <a:gd name="T35" fmla="*/ 44 h 581"/>
                  <a:gd name="T36" fmla="*/ 476 w 507"/>
                  <a:gd name="T37" fmla="*/ 102 h 581"/>
                  <a:gd name="T38" fmla="*/ 500 w 507"/>
                  <a:gd name="T39" fmla="*/ 109 h 581"/>
                  <a:gd name="T40" fmla="*/ 507 w 507"/>
                  <a:gd name="T41" fmla="*/ 118 h 581"/>
                  <a:gd name="T42" fmla="*/ 488 w 507"/>
                  <a:gd name="T43" fmla="*/ 125 h 581"/>
                  <a:gd name="T44" fmla="*/ 471 w 507"/>
                  <a:gd name="T45" fmla="*/ 120 h 581"/>
                  <a:gd name="T46" fmla="*/ 349 w 507"/>
                  <a:gd name="T47" fmla="*/ 59 h 581"/>
                  <a:gd name="T48" fmla="*/ 253 w 507"/>
                  <a:gd name="T49" fmla="*/ 19 h 581"/>
                  <a:gd name="T50" fmla="*/ 158 w 507"/>
                  <a:gd name="T51" fmla="*/ 59 h 581"/>
                  <a:gd name="T52" fmla="*/ 36 w 507"/>
                  <a:gd name="T53" fmla="*/ 120 h 581"/>
                  <a:gd name="T54" fmla="*/ 19 w 507"/>
                  <a:gd name="T55" fmla="*/ 125 h 581"/>
                  <a:gd name="T56" fmla="*/ 19 w 507"/>
                  <a:gd name="T57" fmla="*/ 143 h 581"/>
                  <a:gd name="T58" fmla="*/ 20 w 507"/>
                  <a:gd name="T59" fmla="*/ 228 h 581"/>
                  <a:gd name="T60" fmla="*/ 29 w 507"/>
                  <a:gd name="T61" fmla="*/ 292 h 581"/>
                  <a:gd name="T62" fmla="*/ 245 w 507"/>
                  <a:gd name="T63" fmla="*/ 559 h 581"/>
                  <a:gd name="T64" fmla="*/ 253 w 507"/>
                  <a:gd name="T65" fmla="*/ 562 h 581"/>
                  <a:gd name="T66" fmla="*/ 262 w 507"/>
                  <a:gd name="T67" fmla="*/ 559 h 581"/>
                  <a:gd name="T68" fmla="*/ 478 w 507"/>
                  <a:gd name="T69" fmla="*/ 292 h 581"/>
                  <a:gd name="T70" fmla="*/ 487 w 507"/>
                  <a:gd name="T71" fmla="*/ 228 h 581"/>
                  <a:gd name="T72" fmla="*/ 488 w 507"/>
                  <a:gd name="T73" fmla="*/ 143 h 581"/>
                  <a:gd name="T74" fmla="*/ 488 w 507"/>
                  <a:gd name="T75" fmla="*/ 125 h 5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507" h="581">
                    <a:moveTo>
                      <a:pt x="507" y="118"/>
                    </a:moveTo>
                    <a:cubicBezTo>
                      <a:pt x="507" y="143"/>
                      <a:pt x="507" y="143"/>
                      <a:pt x="507" y="143"/>
                    </a:cubicBezTo>
                    <a:cubicBezTo>
                      <a:pt x="507" y="151"/>
                      <a:pt x="507" y="217"/>
                      <a:pt x="506" y="229"/>
                    </a:cubicBezTo>
                    <a:cubicBezTo>
                      <a:pt x="504" y="252"/>
                      <a:pt x="501" y="275"/>
                      <a:pt x="496" y="296"/>
                    </a:cubicBezTo>
                    <a:cubicBezTo>
                      <a:pt x="451" y="505"/>
                      <a:pt x="276" y="573"/>
                      <a:pt x="268" y="576"/>
                    </a:cubicBezTo>
                    <a:cubicBezTo>
                      <a:pt x="257" y="580"/>
                      <a:pt x="257" y="580"/>
                      <a:pt x="257" y="580"/>
                    </a:cubicBezTo>
                    <a:cubicBezTo>
                      <a:pt x="256" y="581"/>
                      <a:pt x="255" y="581"/>
                      <a:pt x="253" y="581"/>
                    </a:cubicBezTo>
                    <a:cubicBezTo>
                      <a:pt x="252" y="581"/>
                      <a:pt x="251" y="581"/>
                      <a:pt x="250" y="580"/>
                    </a:cubicBezTo>
                    <a:cubicBezTo>
                      <a:pt x="239" y="576"/>
                      <a:pt x="239" y="576"/>
                      <a:pt x="239" y="576"/>
                    </a:cubicBezTo>
                    <a:cubicBezTo>
                      <a:pt x="231" y="573"/>
                      <a:pt x="56" y="505"/>
                      <a:pt x="10" y="296"/>
                    </a:cubicBezTo>
                    <a:cubicBezTo>
                      <a:pt x="6" y="275"/>
                      <a:pt x="3" y="252"/>
                      <a:pt x="1" y="229"/>
                    </a:cubicBezTo>
                    <a:cubicBezTo>
                      <a:pt x="0" y="217"/>
                      <a:pt x="0" y="151"/>
                      <a:pt x="0" y="143"/>
                    </a:cubicBezTo>
                    <a:cubicBezTo>
                      <a:pt x="0" y="118"/>
                      <a:pt x="0" y="118"/>
                      <a:pt x="0" y="118"/>
                    </a:cubicBezTo>
                    <a:cubicBezTo>
                      <a:pt x="0" y="114"/>
                      <a:pt x="3" y="110"/>
                      <a:pt x="7" y="109"/>
                    </a:cubicBezTo>
                    <a:cubicBezTo>
                      <a:pt x="31" y="102"/>
                      <a:pt x="31" y="102"/>
                      <a:pt x="31" y="102"/>
                    </a:cubicBezTo>
                    <a:cubicBezTo>
                      <a:pt x="79" y="88"/>
                      <a:pt x="116" y="65"/>
                      <a:pt x="148" y="44"/>
                    </a:cubicBezTo>
                    <a:cubicBezTo>
                      <a:pt x="185" y="20"/>
                      <a:pt x="216" y="0"/>
                      <a:pt x="253" y="0"/>
                    </a:cubicBezTo>
                    <a:cubicBezTo>
                      <a:pt x="291" y="0"/>
                      <a:pt x="322" y="20"/>
                      <a:pt x="359" y="44"/>
                    </a:cubicBezTo>
                    <a:cubicBezTo>
                      <a:pt x="391" y="65"/>
                      <a:pt x="428" y="88"/>
                      <a:pt x="476" y="102"/>
                    </a:cubicBezTo>
                    <a:cubicBezTo>
                      <a:pt x="500" y="109"/>
                      <a:pt x="500" y="109"/>
                      <a:pt x="500" y="109"/>
                    </a:cubicBezTo>
                    <a:cubicBezTo>
                      <a:pt x="504" y="110"/>
                      <a:pt x="507" y="114"/>
                      <a:pt x="507" y="118"/>
                    </a:cubicBezTo>
                    <a:close/>
                    <a:moveTo>
                      <a:pt x="488" y="125"/>
                    </a:moveTo>
                    <a:cubicBezTo>
                      <a:pt x="471" y="120"/>
                      <a:pt x="471" y="120"/>
                      <a:pt x="471" y="120"/>
                    </a:cubicBezTo>
                    <a:cubicBezTo>
                      <a:pt x="420" y="105"/>
                      <a:pt x="382" y="81"/>
                      <a:pt x="349" y="59"/>
                    </a:cubicBezTo>
                    <a:cubicBezTo>
                      <a:pt x="315" y="38"/>
                      <a:pt x="286" y="19"/>
                      <a:pt x="253" y="19"/>
                    </a:cubicBezTo>
                    <a:cubicBezTo>
                      <a:pt x="221" y="19"/>
                      <a:pt x="192" y="38"/>
                      <a:pt x="158" y="59"/>
                    </a:cubicBezTo>
                    <a:cubicBezTo>
                      <a:pt x="125" y="81"/>
                      <a:pt x="87" y="105"/>
                      <a:pt x="36" y="120"/>
                    </a:cubicBezTo>
                    <a:cubicBezTo>
                      <a:pt x="19" y="125"/>
                      <a:pt x="19" y="125"/>
                      <a:pt x="19" y="125"/>
                    </a:cubicBezTo>
                    <a:cubicBezTo>
                      <a:pt x="19" y="143"/>
                      <a:pt x="19" y="143"/>
                      <a:pt x="19" y="143"/>
                    </a:cubicBezTo>
                    <a:cubicBezTo>
                      <a:pt x="19" y="152"/>
                      <a:pt x="19" y="217"/>
                      <a:pt x="20" y="228"/>
                    </a:cubicBezTo>
                    <a:cubicBezTo>
                      <a:pt x="21" y="250"/>
                      <a:pt x="24" y="272"/>
                      <a:pt x="29" y="292"/>
                    </a:cubicBezTo>
                    <a:cubicBezTo>
                      <a:pt x="72" y="492"/>
                      <a:pt x="238" y="556"/>
                      <a:pt x="245" y="559"/>
                    </a:cubicBezTo>
                    <a:cubicBezTo>
                      <a:pt x="253" y="562"/>
                      <a:pt x="253" y="562"/>
                      <a:pt x="253" y="562"/>
                    </a:cubicBezTo>
                    <a:cubicBezTo>
                      <a:pt x="262" y="559"/>
                      <a:pt x="262" y="559"/>
                      <a:pt x="262" y="559"/>
                    </a:cubicBezTo>
                    <a:cubicBezTo>
                      <a:pt x="269" y="556"/>
                      <a:pt x="435" y="492"/>
                      <a:pt x="478" y="292"/>
                    </a:cubicBezTo>
                    <a:cubicBezTo>
                      <a:pt x="483" y="272"/>
                      <a:pt x="486" y="250"/>
                      <a:pt x="487" y="228"/>
                    </a:cubicBezTo>
                    <a:cubicBezTo>
                      <a:pt x="488" y="217"/>
                      <a:pt x="488" y="152"/>
                      <a:pt x="488" y="143"/>
                    </a:cubicBezTo>
                    <a:lnTo>
                      <a:pt x="488" y="125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defTabSz="1219170">
                  <a:defRPr/>
                </a:pPr>
                <a:endParaRPr lang="en-AU" sz="2400" kern="0">
                  <a:solidFill>
                    <a:srgbClr val="000000"/>
                  </a:solidFill>
                  <a:latin typeface="微软雅黑"/>
                  <a:ea typeface="Microsoft YaHei UI"/>
                </a:endParaRPr>
              </a:p>
            </p:txBody>
          </p:sp>
          <p:sp>
            <p:nvSpPr>
              <p:cNvPr id="51" name="Freeform 242"/>
              <p:cNvSpPr>
                <a:spLocks/>
              </p:cNvSpPr>
              <p:nvPr/>
            </p:nvSpPr>
            <p:spPr bwMode="auto">
              <a:xfrm>
                <a:off x="4670425" y="4686300"/>
                <a:ext cx="161925" cy="188913"/>
              </a:xfrm>
              <a:custGeom>
                <a:avLst/>
                <a:gdLst>
                  <a:gd name="T0" fmla="*/ 211 w 211"/>
                  <a:gd name="T1" fmla="*/ 183 h 244"/>
                  <a:gd name="T2" fmla="*/ 211 w 211"/>
                  <a:gd name="T3" fmla="*/ 244 h 244"/>
                  <a:gd name="T4" fmla="*/ 10 w 211"/>
                  <a:gd name="T5" fmla="*/ 244 h 244"/>
                  <a:gd name="T6" fmla="*/ 2 w 211"/>
                  <a:gd name="T7" fmla="*/ 183 h 244"/>
                  <a:gd name="T8" fmla="*/ 0 w 211"/>
                  <a:gd name="T9" fmla="*/ 100 h 244"/>
                  <a:gd name="T10" fmla="*/ 211 w 211"/>
                  <a:gd name="T11" fmla="*/ 0 h 244"/>
                  <a:gd name="T12" fmla="*/ 211 w 211"/>
                  <a:gd name="T13" fmla="*/ 183 h 2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1" h="244">
                    <a:moveTo>
                      <a:pt x="211" y="183"/>
                    </a:moveTo>
                    <a:cubicBezTo>
                      <a:pt x="211" y="244"/>
                      <a:pt x="211" y="244"/>
                      <a:pt x="211" y="244"/>
                    </a:cubicBezTo>
                    <a:cubicBezTo>
                      <a:pt x="10" y="244"/>
                      <a:pt x="10" y="244"/>
                      <a:pt x="10" y="244"/>
                    </a:cubicBezTo>
                    <a:cubicBezTo>
                      <a:pt x="6" y="225"/>
                      <a:pt x="3" y="205"/>
                      <a:pt x="2" y="183"/>
                    </a:cubicBezTo>
                    <a:cubicBezTo>
                      <a:pt x="1" y="174"/>
                      <a:pt x="0" y="110"/>
                      <a:pt x="0" y="100"/>
                    </a:cubicBezTo>
                    <a:cubicBezTo>
                      <a:pt x="106" y="70"/>
                      <a:pt x="160" y="0"/>
                      <a:pt x="211" y="0"/>
                    </a:cubicBezTo>
                    <a:lnTo>
                      <a:pt x="211" y="183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defTabSz="1219170">
                  <a:defRPr/>
                </a:pPr>
                <a:endParaRPr lang="en-AU" sz="2400" kern="0">
                  <a:solidFill>
                    <a:srgbClr val="000000"/>
                  </a:solidFill>
                  <a:latin typeface="微软雅黑"/>
                  <a:ea typeface="Microsoft YaHei UI"/>
                </a:endParaRPr>
              </a:p>
            </p:txBody>
          </p:sp>
          <p:sp>
            <p:nvSpPr>
              <p:cNvPr id="52" name="Freeform 243"/>
              <p:cNvSpPr>
                <a:spLocks/>
              </p:cNvSpPr>
              <p:nvPr/>
            </p:nvSpPr>
            <p:spPr bwMode="auto">
              <a:xfrm>
                <a:off x="4832350" y="4875213"/>
                <a:ext cx="155575" cy="190500"/>
              </a:xfrm>
              <a:custGeom>
                <a:avLst/>
                <a:gdLst>
                  <a:gd name="T0" fmla="*/ 0 w 202"/>
                  <a:gd name="T1" fmla="*/ 249 h 249"/>
                  <a:gd name="T2" fmla="*/ 202 w 202"/>
                  <a:gd name="T3" fmla="*/ 0 h 249"/>
                  <a:gd name="T4" fmla="*/ 0 w 202"/>
                  <a:gd name="T5" fmla="*/ 0 h 249"/>
                  <a:gd name="T6" fmla="*/ 0 w 202"/>
                  <a:gd name="T7" fmla="*/ 249 h 2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2" h="249">
                    <a:moveTo>
                      <a:pt x="0" y="249"/>
                    </a:moveTo>
                    <a:cubicBezTo>
                      <a:pt x="0" y="249"/>
                      <a:pt x="161" y="189"/>
                      <a:pt x="202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249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defTabSz="1219170">
                  <a:defRPr/>
                </a:pPr>
                <a:endParaRPr lang="en-AU" sz="2400" kern="0">
                  <a:solidFill>
                    <a:srgbClr val="000000"/>
                  </a:solidFill>
                  <a:latin typeface="微软雅黑"/>
                  <a:ea typeface="Microsoft YaHei UI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0173449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2"/>
          <p:cNvGrpSpPr/>
          <p:nvPr/>
        </p:nvGrpSpPr>
        <p:grpSpPr>
          <a:xfrm flipV="1">
            <a:off x="0" y="6741885"/>
            <a:ext cx="12192000" cy="116115"/>
            <a:chOff x="1239791" y="3373704"/>
            <a:chExt cx="5327375" cy="56535"/>
          </a:xfrm>
        </p:grpSpPr>
        <p:sp>
          <p:nvSpPr>
            <p:cNvPr id="5" name="矩形 4"/>
            <p:cNvSpPr/>
            <p:nvPr/>
          </p:nvSpPr>
          <p:spPr>
            <a:xfrm>
              <a:off x="1239791" y="3373704"/>
              <a:ext cx="1068443" cy="56535"/>
            </a:xfrm>
            <a:prstGeom prst="rect">
              <a:avLst/>
            </a:prstGeom>
            <a:solidFill>
              <a:srgbClr val="D8D8D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2400" kern="0">
                <a:solidFill>
                  <a:prstClr val="white"/>
                </a:solidFill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5498723" y="3373704"/>
              <a:ext cx="1068443" cy="56535"/>
            </a:xfrm>
            <a:prstGeom prst="rect">
              <a:avLst/>
            </a:prstGeom>
            <a:solidFill>
              <a:srgbClr val="D8D8D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2400" kern="0">
                <a:solidFill>
                  <a:prstClr val="white"/>
                </a:solidFill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2305265" y="3373704"/>
              <a:ext cx="1068443" cy="56535"/>
            </a:xfrm>
            <a:prstGeom prst="rect">
              <a:avLst/>
            </a:prstGeom>
            <a:solidFill>
              <a:srgbClr val="222C4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2400" kern="0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4433247" y="3373704"/>
              <a:ext cx="1068443" cy="56535"/>
            </a:xfrm>
            <a:prstGeom prst="rect">
              <a:avLst/>
            </a:prstGeom>
            <a:solidFill>
              <a:srgbClr val="222C4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2400" kern="0">
                <a:solidFill>
                  <a:prstClr val="white"/>
                </a:solidFill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3370741" y="3373704"/>
              <a:ext cx="1068443" cy="56535"/>
            </a:xfrm>
            <a:prstGeom prst="rect">
              <a:avLst/>
            </a:prstGeom>
            <a:solidFill>
              <a:srgbClr val="D8D8D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2400" kern="0">
                <a:solidFill>
                  <a:prstClr val="white"/>
                </a:solidFill>
              </a:endParaRPr>
            </a:p>
          </p:txBody>
        </p:sp>
      </p:grpSp>
      <p:sp>
        <p:nvSpPr>
          <p:cNvPr id="10" name="页外连接符 9"/>
          <p:cNvSpPr/>
          <p:nvPr/>
        </p:nvSpPr>
        <p:spPr>
          <a:xfrm>
            <a:off x="449451" y="0"/>
            <a:ext cx="592474" cy="945397"/>
          </a:xfrm>
          <a:prstGeom prst="flowChartOffpageConnector">
            <a:avLst/>
          </a:prstGeom>
          <a:solidFill>
            <a:srgbClr val="222C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kumimoji="1" lang="en-US" altLang="zh-CN">
                <a:latin typeface="Microsoft YaHei" charset="-122"/>
                <a:ea typeface="Microsoft YaHei" charset="-122"/>
                <a:cs typeface="Microsoft YaHei" charset="-122"/>
              </a:rPr>
              <a:t>Title</a:t>
            </a:r>
            <a:endParaRPr kumimoji="1" lang="zh-CN" altLang="en-US" dirty="0"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sp>
        <p:nvSpPr>
          <p:cNvPr id="11" name="Freeform 5"/>
          <p:cNvSpPr>
            <a:spLocks noEditPoints="1"/>
          </p:cNvSpPr>
          <p:nvPr/>
        </p:nvSpPr>
        <p:spPr bwMode="auto">
          <a:xfrm>
            <a:off x="3700635" y="1539745"/>
            <a:ext cx="4612577" cy="4607792"/>
          </a:xfrm>
          <a:custGeom>
            <a:avLst/>
            <a:gdLst>
              <a:gd name="T0" fmla="*/ 870 w 935"/>
              <a:gd name="T1" fmla="*/ 608 h 935"/>
              <a:gd name="T2" fmla="*/ 870 w 935"/>
              <a:gd name="T3" fmla="*/ 608 h 935"/>
              <a:gd name="T4" fmla="*/ 806 w 935"/>
              <a:gd name="T5" fmla="*/ 468 h 935"/>
              <a:gd name="T6" fmla="*/ 870 w 935"/>
              <a:gd name="T7" fmla="*/ 327 h 935"/>
              <a:gd name="T8" fmla="*/ 870 w 935"/>
              <a:gd name="T9" fmla="*/ 327 h 935"/>
              <a:gd name="T10" fmla="*/ 935 w 935"/>
              <a:gd name="T11" fmla="*/ 186 h 935"/>
              <a:gd name="T12" fmla="*/ 750 w 935"/>
              <a:gd name="T13" fmla="*/ 0 h 935"/>
              <a:gd name="T14" fmla="*/ 608 w 935"/>
              <a:gd name="T15" fmla="*/ 65 h 935"/>
              <a:gd name="T16" fmla="*/ 608 w 935"/>
              <a:gd name="T17" fmla="*/ 65 h 935"/>
              <a:gd name="T18" fmla="*/ 468 w 935"/>
              <a:gd name="T19" fmla="*/ 129 h 935"/>
              <a:gd name="T20" fmla="*/ 328 w 935"/>
              <a:gd name="T21" fmla="*/ 65 h 935"/>
              <a:gd name="T22" fmla="*/ 328 w 935"/>
              <a:gd name="T23" fmla="*/ 65 h 935"/>
              <a:gd name="T24" fmla="*/ 186 w 935"/>
              <a:gd name="T25" fmla="*/ 0 h 935"/>
              <a:gd name="T26" fmla="*/ 0 w 935"/>
              <a:gd name="T27" fmla="*/ 186 h 935"/>
              <a:gd name="T28" fmla="*/ 66 w 935"/>
              <a:gd name="T29" fmla="*/ 327 h 935"/>
              <a:gd name="T30" fmla="*/ 66 w 935"/>
              <a:gd name="T31" fmla="*/ 327 h 935"/>
              <a:gd name="T32" fmla="*/ 130 w 935"/>
              <a:gd name="T33" fmla="*/ 468 h 935"/>
              <a:gd name="T34" fmla="*/ 66 w 935"/>
              <a:gd name="T35" fmla="*/ 608 h 935"/>
              <a:gd name="T36" fmla="*/ 66 w 935"/>
              <a:gd name="T37" fmla="*/ 608 h 935"/>
              <a:gd name="T38" fmla="*/ 0 w 935"/>
              <a:gd name="T39" fmla="*/ 749 h 935"/>
              <a:gd name="T40" fmla="*/ 186 w 935"/>
              <a:gd name="T41" fmla="*/ 935 h 935"/>
              <a:gd name="T42" fmla="*/ 328 w 935"/>
              <a:gd name="T43" fmla="*/ 870 h 935"/>
              <a:gd name="T44" fmla="*/ 328 w 935"/>
              <a:gd name="T45" fmla="*/ 870 h 935"/>
              <a:gd name="T46" fmla="*/ 468 w 935"/>
              <a:gd name="T47" fmla="*/ 806 h 935"/>
              <a:gd name="T48" fmla="*/ 608 w 935"/>
              <a:gd name="T49" fmla="*/ 870 h 935"/>
              <a:gd name="T50" fmla="*/ 608 w 935"/>
              <a:gd name="T51" fmla="*/ 870 h 935"/>
              <a:gd name="T52" fmla="*/ 750 w 935"/>
              <a:gd name="T53" fmla="*/ 935 h 935"/>
              <a:gd name="T54" fmla="*/ 935 w 935"/>
              <a:gd name="T55" fmla="*/ 749 h 935"/>
              <a:gd name="T56" fmla="*/ 870 w 935"/>
              <a:gd name="T57" fmla="*/ 608 h 935"/>
              <a:gd name="T58" fmla="*/ 468 w 935"/>
              <a:gd name="T59" fmla="*/ 681 h 935"/>
              <a:gd name="T60" fmla="*/ 255 w 935"/>
              <a:gd name="T61" fmla="*/ 468 h 935"/>
              <a:gd name="T62" fmla="*/ 468 w 935"/>
              <a:gd name="T63" fmla="*/ 255 h 935"/>
              <a:gd name="T64" fmla="*/ 681 w 935"/>
              <a:gd name="T65" fmla="*/ 468 h 935"/>
              <a:gd name="T66" fmla="*/ 468 w 935"/>
              <a:gd name="T67" fmla="*/ 681 h 9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935" h="935">
                <a:moveTo>
                  <a:pt x="870" y="608"/>
                </a:moveTo>
                <a:cubicBezTo>
                  <a:pt x="870" y="608"/>
                  <a:pt x="870" y="608"/>
                  <a:pt x="870" y="608"/>
                </a:cubicBezTo>
                <a:cubicBezTo>
                  <a:pt x="831" y="574"/>
                  <a:pt x="806" y="524"/>
                  <a:pt x="806" y="468"/>
                </a:cubicBezTo>
                <a:cubicBezTo>
                  <a:pt x="806" y="412"/>
                  <a:pt x="831" y="362"/>
                  <a:pt x="870" y="327"/>
                </a:cubicBezTo>
                <a:cubicBezTo>
                  <a:pt x="870" y="327"/>
                  <a:pt x="870" y="327"/>
                  <a:pt x="870" y="327"/>
                </a:cubicBezTo>
                <a:cubicBezTo>
                  <a:pt x="910" y="293"/>
                  <a:pt x="935" y="243"/>
                  <a:pt x="935" y="186"/>
                </a:cubicBezTo>
                <a:cubicBezTo>
                  <a:pt x="935" y="83"/>
                  <a:pt x="852" y="0"/>
                  <a:pt x="750" y="0"/>
                </a:cubicBezTo>
                <a:cubicBezTo>
                  <a:pt x="693" y="0"/>
                  <a:pt x="642" y="25"/>
                  <a:pt x="608" y="65"/>
                </a:cubicBezTo>
                <a:cubicBezTo>
                  <a:pt x="608" y="65"/>
                  <a:pt x="608" y="65"/>
                  <a:pt x="608" y="65"/>
                </a:cubicBezTo>
                <a:cubicBezTo>
                  <a:pt x="574" y="105"/>
                  <a:pt x="524" y="129"/>
                  <a:pt x="468" y="129"/>
                </a:cubicBezTo>
                <a:cubicBezTo>
                  <a:pt x="412" y="129"/>
                  <a:pt x="362" y="105"/>
                  <a:pt x="328" y="65"/>
                </a:cubicBezTo>
                <a:cubicBezTo>
                  <a:pt x="328" y="65"/>
                  <a:pt x="328" y="65"/>
                  <a:pt x="328" y="65"/>
                </a:cubicBezTo>
                <a:cubicBezTo>
                  <a:pt x="294" y="25"/>
                  <a:pt x="243" y="0"/>
                  <a:pt x="186" y="0"/>
                </a:cubicBezTo>
                <a:cubicBezTo>
                  <a:pt x="83" y="0"/>
                  <a:pt x="0" y="83"/>
                  <a:pt x="0" y="186"/>
                </a:cubicBezTo>
                <a:cubicBezTo>
                  <a:pt x="0" y="243"/>
                  <a:pt x="26" y="293"/>
                  <a:pt x="66" y="327"/>
                </a:cubicBezTo>
                <a:cubicBezTo>
                  <a:pt x="66" y="327"/>
                  <a:pt x="66" y="327"/>
                  <a:pt x="66" y="327"/>
                </a:cubicBezTo>
                <a:cubicBezTo>
                  <a:pt x="105" y="362"/>
                  <a:pt x="130" y="412"/>
                  <a:pt x="130" y="468"/>
                </a:cubicBezTo>
                <a:cubicBezTo>
                  <a:pt x="130" y="524"/>
                  <a:pt x="105" y="574"/>
                  <a:pt x="66" y="608"/>
                </a:cubicBezTo>
                <a:cubicBezTo>
                  <a:pt x="66" y="608"/>
                  <a:pt x="66" y="608"/>
                  <a:pt x="66" y="608"/>
                </a:cubicBezTo>
                <a:cubicBezTo>
                  <a:pt x="26" y="642"/>
                  <a:pt x="0" y="693"/>
                  <a:pt x="0" y="749"/>
                </a:cubicBezTo>
                <a:cubicBezTo>
                  <a:pt x="0" y="852"/>
                  <a:pt x="83" y="935"/>
                  <a:pt x="186" y="935"/>
                </a:cubicBezTo>
                <a:cubicBezTo>
                  <a:pt x="243" y="935"/>
                  <a:pt x="294" y="910"/>
                  <a:pt x="328" y="870"/>
                </a:cubicBezTo>
                <a:cubicBezTo>
                  <a:pt x="328" y="870"/>
                  <a:pt x="328" y="870"/>
                  <a:pt x="328" y="870"/>
                </a:cubicBezTo>
                <a:cubicBezTo>
                  <a:pt x="362" y="831"/>
                  <a:pt x="412" y="806"/>
                  <a:pt x="468" y="806"/>
                </a:cubicBezTo>
                <a:cubicBezTo>
                  <a:pt x="524" y="806"/>
                  <a:pt x="574" y="831"/>
                  <a:pt x="608" y="870"/>
                </a:cubicBezTo>
                <a:cubicBezTo>
                  <a:pt x="608" y="870"/>
                  <a:pt x="608" y="870"/>
                  <a:pt x="608" y="870"/>
                </a:cubicBezTo>
                <a:cubicBezTo>
                  <a:pt x="642" y="910"/>
                  <a:pt x="693" y="935"/>
                  <a:pt x="750" y="935"/>
                </a:cubicBezTo>
                <a:cubicBezTo>
                  <a:pt x="852" y="935"/>
                  <a:pt x="935" y="852"/>
                  <a:pt x="935" y="749"/>
                </a:cubicBezTo>
                <a:cubicBezTo>
                  <a:pt x="935" y="693"/>
                  <a:pt x="910" y="642"/>
                  <a:pt x="870" y="608"/>
                </a:cubicBezTo>
                <a:close/>
                <a:moveTo>
                  <a:pt x="468" y="681"/>
                </a:moveTo>
                <a:cubicBezTo>
                  <a:pt x="350" y="681"/>
                  <a:pt x="255" y="585"/>
                  <a:pt x="255" y="468"/>
                </a:cubicBezTo>
                <a:cubicBezTo>
                  <a:pt x="255" y="350"/>
                  <a:pt x="350" y="255"/>
                  <a:pt x="468" y="255"/>
                </a:cubicBezTo>
                <a:cubicBezTo>
                  <a:pt x="585" y="255"/>
                  <a:pt x="681" y="350"/>
                  <a:pt x="681" y="468"/>
                </a:cubicBezTo>
                <a:cubicBezTo>
                  <a:pt x="681" y="585"/>
                  <a:pt x="585" y="681"/>
                  <a:pt x="468" y="681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/>
          <a:lstStyle/>
          <a:p>
            <a:pPr defTabSz="1219170">
              <a:defRPr/>
            </a:pPr>
            <a:endParaRPr lang="zh-CN" altLang="en-US" sz="2400" kern="0">
              <a:solidFill>
                <a:prstClr val="black"/>
              </a:solidFill>
              <a:latin typeface="Calibri"/>
              <a:ea typeface="宋体" panose="02010600030101010101" pitchFamily="2" charset="-122"/>
            </a:endParaRPr>
          </a:p>
        </p:txBody>
      </p:sp>
      <p:grpSp>
        <p:nvGrpSpPr>
          <p:cNvPr id="12" name="组合 39"/>
          <p:cNvGrpSpPr/>
          <p:nvPr/>
        </p:nvGrpSpPr>
        <p:grpSpPr>
          <a:xfrm>
            <a:off x="6672668" y="1757527"/>
            <a:ext cx="1337361" cy="1330183"/>
            <a:chOff x="5039894" y="1650916"/>
            <a:chExt cx="887413" cy="882650"/>
          </a:xfrm>
        </p:grpSpPr>
        <p:sp>
          <p:nvSpPr>
            <p:cNvPr id="13" name="Oval 8"/>
            <p:cNvSpPr>
              <a:spLocks noChangeArrowheads="1"/>
            </p:cNvSpPr>
            <p:nvPr/>
          </p:nvSpPr>
          <p:spPr bwMode="auto">
            <a:xfrm>
              <a:off x="5039894" y="1650916"/>
              <a:ext cx="887413" cy="882650"/>
            </a:xfrm>
            <a:prstGeom prst="ellipse">
              <a:avLst/>
            </a:prstGeom>
            <a:solidFill>
              <a:srgbClr val="222C46"/>
            </a:solidFill>
            <a:ln>
              <a:noFill/>
            </a:ln>
          </p:spPr>
          <p:txBody>
            <a:bodyPr/>
            <a:lstStyle/>
            <a:p>
              <a:pPr defTabSz="1219170">
                <a:defRPr/>
              </a:pPr>
              <a:endParaRPr lang="zh-CN" altLang="en-US" sz="2400" kern="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4" name="AutoShape 4"/>
            <p:cNvSpPr/>
            <p:nvPr/>
          </p:nvSpPr>
          <p:spPr bwMode="auto">
            <a:xfrm>
              <a:off x="5309768" y="1917616"/>
              <a:ext cx="347663" cy="3492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7428" y="17466"/>
                  </a:moveTo>
                  <a:cubicBezTo>
                    <a:pt x="16669" y="16923"/>
                    <a:pt x="15846" y="16465"/>
                    <a:pt x="14963" y="16121"/>
                  </a:cubicBezTo>
                  <a:cubicBezTo>
                    <a:pt x="15595" y="14609"/>
                    <a:pt x="15967" y="12928"/>
                    <a:pt x="16010" y="11148"/>
                  </a:cubicBezTo>
                  <a:lnTo>
                    <a:pt x="20188" y="11148"/>
                  </a:lnTo>
                  <a:cubicBezTo>
                    <a:pt x="20097" y="13612"/>
                    <a:pt x="19065" y="15838"/>
                    <a:pt x="17428" y="17466"/>
                  </a:cubicBezTo>
                  <a:moveTo>
                    <a:pt x="1411" y="11148"/>
                  </a:moveTo>
                  <a:lnTo>
                    <a:pt x="5589" y="11148"/>
                  </a:lnTo>
                  <a:cubicBezTo>
                    <a:pt x="5632" y="12928"/>
                    <a:pt x="6004" y="14609"/>
                    <a:pt x="6636" y="16121"/>
                  </a:cubicBezTo>
                  <a:cubicBezTo>
                    <a:pt x="5753" y="16465"/>
                    <a:pt x="4931" y="16923"/>
                    <a:pt x="4171" y="17466"/>
                  </a:cubicBezTo>
                  <a:cubicBezTo>
                    <a:pt x="2534" y="15838"/>
                    <a:pt x="1502" y="13612"/>
                    <a:pt x="1411" y="11148"/>
                  </a:cubicBezTo>
                  <a:moveTo>
                    <a:pt x="3785" y="4553"/>
                  </a:moveTo>
                  <a:cubicBezTo>
                    <a:pt x="4579" y="5170"/>
                    <a:pt x="5448" y="5691"/>
                    <a:pt x="6388" y="6084"/>
                  </a:cubicBezTo>
                  <a:cubicBezTo>
                    <a:pt x="5901" y="7433"/>
                    <a:pt x="5627" y="8908"/>
                    <a:pt x="5589" y="10451"/>
                  </a:cubicBezTo>
                  <a:lnTo>
                    <a:pt x="1411" y="10451"/>
                  </a:lnTo>
                  <a:cubicBezTo>
                    <a:pt x="1494" y="8190"/>
                    <a:pt x="2376" y="6135"/>
                    <a:pt x="3785" y="4553"/>
                  </a:cubicBezTo>
                  <a:moveTo>
                    <a:pt x="11148" y="10451"/>
                  </a:moveTo>
                  <a:lnTo>
                    <a:pt x="11148" y="6950"/>
                  </a:lnTo>
                  <a:cubicBezTo>
                    <a:pt x="12339" y="6913"/>
                    <a:pt x="13484" y="6696"/>
                    <a:pt x="14558" y="6324"/>
                  </a:cubicBezTo>
                  <a:cubicBezTo>
                    <a:pt x="15018" y="7598"/>
                    <a:pt x="15276" y="8992"/>
                    <a:pt x="15314" y="10451"/>
                  </a:cubicBezTo>
                  <a:cubicBezTo>
                    <a:pt x="15314" y="10451"/>
                    <a:pt x="11148" y="10451"/>
                    <a:pt x="11148" y="10451"/>
                  </a:cubicBezTo>
                  <a:close/>
                  <a:moveTo>
                    <a:pt x="14311" y="15882"/>
                  </a:moveTo>
                  <a:cubicBezTo>
                    <a:pt x="13309" y="15559"/>
                    <a:pt x="12247" y="15380"/>
                    <a:pt x="11148" y="15346"/>
                  </a:cubicBezTo>
                  <a:lnTo>
                    <a:pt x="11148" y="11148"/>
                  </a:lnTo>
                  <a:lnTo>
                    <a:pt x="15314" y="11148"/>
                  </a:lnTo>
                  <a:cubicBezTo>
                    <a:pt x="15270" y="12844"/>
                    <a:pt x="14914" y="14445"/>
                    <a:pt x="14311" y="15882"/>
                  </a:cubicBezTo>
                  <a:moveTo>
                    <a:pt x="14683" y="16757"/>
                  </a:moveTo>
                  <a:cubicBezTo>
                    <a:pt x="15476" y="17063"/>
                    <a:pt x="16218" y="17466"/>
                    <a:pt x="16904" y="17941"/>
                  </a:cubicBezTo>
                  <a:cubicBezTo>
                    <a:pt x="15632" y="19031"/>
                    <a:pt x="14067" y="19781"/>
                    <a:pt x="12344" y="20068"/>
                  </a:cubicBezTo>
                  <a:cubicBezTo>
                    <a:pt x="13280" y="19136"/>
                    <a:pt x="14076" y="18017"/>
                    <a:pt x="14683" y="16757"/>
                  </a:cubicBezTo>
                  <a:moveTo>
                    <a:pt x="11148" y="20188"/>
                  </a:moveTo>
                  <a:lnTo>
                    <a:pt x="11148" y="16043"/>
                  </a:lnTo>
                  <a:cubicBezTo>
                    <a:pt x="12146" y="16075"/>
                    <a:pt x="13113" y="16231"/>
                    <a:pt x="14025" y="16516"/>
                  </a:cubicBezTo>
                  <a:cubicBezTo>
                    <a:pt x="13314" y="17970"/>
                    <a:pt x="12343" y="19223"/>
                    <a:pt x="11185" y="20186"/>
                  </a:cubicBezTo>
                  <a:cubicBezTo>
                    <a:pt x="11185" y="20186"/>
                    <a:pt x="11148" y="20188"/>
                    <a:pt x="11148" y="20188"/>
                  </a:cubicBezTo>
                  <a:close/>
                  <a:moveTo>
                    <a:pt x="9255" y="20068"/>
                  </a:moveTo>
                  <a:cubicBezTo>
                    <a:pt x="7532" y="19781"/>
                    <a:pt x="5967" y="19031"/>
                    <a:pt x="4695" y="17941"/>
                  </a:cubicBezTo>
                  <a:cubicBezTo>
                    <a:pt x="5381" y="17466"/>
                    <a:pt x="6123" y="17063"/>
                    <a:pt x="6916" y="16757"/>
                  </a:cubicBezTo>
                  <a:cubicBezTo>
                    <a:pt x="7523" y="18017"/>
                    <a:pt x="8319" y="19136"/>
                    <a:pt x="9255" y="20068"/>
                  </a:cubicBezTo>
                  <a:moveTo>
                    <a:pt x="10451" y="11148"/>
                  </a:moveTo>
                  <a:lnTo>
                    <a:pt x="10451" y="15346"/>
                  </a:lnTo>
                  <a:cubicBezTo>
                    <a:pt x="9352" y="15380"/>
                    <a:pt x="8290" y="15559"/>
                    <a:pt x="7288" y="15882"/>
                  </a:cubicBezTo>
                  <a:cubicBezTo>
                    <a:pt x="6685" y="14445"/>
                    <a:pt x="6329" y="12844"/>
                    <a:pt x="6285" y="11148"/>
                  </a:cubicBezTo>
                  <a:cubicBezTo>
                    <a:pt x="6285" y="11148"/>
                    <a:pt x="10451" y="11148"/>
                    <a:pt x="10451" y="11148"/>
                  </a:cubicBezTo>
                  <a:close/>
                  <a:moveTo>
                    <a:pt x="7041" y="6324"/>
                  </a:moveTo>
                  <a:cubicBezTo>
                    <a:pt x="8115" y="6696"/>
                    <a:pt x="9260" y="6913"/>
                    <a:pt x="10451" y="6950"/>
                  </a:cubicBezTo>
                  <a:lnTo>
                    <a:pt x="10451" y="10451"/>
                  </a:lnTo>
                  <a:lnTo>
                    <a:pt x="6285" y="10451"/>
                  </a:lnTo>
                  <a:cubicBezTo>
                    <a:pt x="6324" y="8992"/>
                    <a:pt x="6581" y="7598"/>
                    <a:pt x="7041" y="6324"/>
                  </a:cubicBezTo>
                  <a:moveTo>
                    <a:pt x="6651" y="5442"/>
                  </a:moveTo>
                  <a:cubicBezTo>
                    <a:pt x="5790" y="5084"/>
                    <a:pt x="4993" y="4609"/>
                    <a:pt x="4263" y="4050"/>
                  </a:cubicBezTo>
                  <a:cubicBezTo>
                    <a:pt x="5606" y="2749"/>
                    <a:pt x="7332" y="1851"/>
                    <a:pt x="9255" y="1531"/>
                  </a:cubicBezTo>
                  <a:cubicBezTo>
                    <a:pt x="8175" y="2610"/>
                    <a:pt x="7286" y="3939"/>
                    <a:pt x="6651" y="5442"/>
                  </a:cubicBezTo>
                  <a:moveTo>
                    <a:pt x="10451" y="1411"/>
                  </a:moveTo>
                  <a:lnTo>
                    <a:pt x="10451" y="6253"/>
                  </a:lnTo>
                  <a:cubicBezTo>
                    <a:pt x="9352" y="6217"/>
                    <a:pt x="8296" y="6021"/>
                    <a:pt x="7303" y="5681"/>
                  </a:cubicBezTo>
                  <a:cubicBezTo>
                    <a:pt x="8029" y="3972"/>
                    <a:pt x="9101" y="2507"/>
                    <a:pt x="10415" y="1413"/>
                  </a:cubicBezTo>
                  <a:cubicBezTo>
                    <a:pt x="10427" y="1412"/>
                    <a:pt x="10439" y="1411"/>
                    <a:pt x="10451" y="1411"/>
                  </a:cubicBezTo>
                  <a:moveTo>
                    <a:pt x="12344" y="1531"/>
                  </a:moveTo>
                  <a:cubicBezTo>
                    <a:pt x="14267" y="1851"/>
                    <a:pt x="15993" y="2749"/>
                    <a:pt x="17336" y="4050"/>
                  </a:cubicBezTo>
                  <a:cubicBezTo>
                    <a:pt x="16606" y="4609"/>
                    <a:pt x="15809" y="5084"/>
                    <a:pt x="14948" y="5442"/>
                  </a:cubicBezTo>
                  <a:cubicBezTo>
                    <a:pt x="14313" y="3939"/>
                    <a:pt x="13424" y="2610"/>
                    <a:pt x="12344" y="1531"/>
                  </a:cubicBezTo>
                  <a:moveTo>
                    <a:pt x="11184" y="1413"/>
                  </a:moveTo>
                  <a:cubicBezTo>
                    <a:pt x="12498" y="2507"/>
                    <a:pt x="13570" y="3972"/>
                    <a:pt x="14296" y="5681"/>
                  </a:cubicBezTo>
                  <a:cubicBezTo>
                    <a:pt x="13303" y="6021"/>
                    <a:pt x="12247" y="6217"/>
                    <a:pt x="11148" y="6253"/>
                  </a:cubicBezTo>
                  <a:lnTo>
                    <a:pt x="11148" y="1411"/>
                  </a:lnTo>
                  <a:cubicBezTo>
                    <a:pt x="11160" y="1411"/>
                    <a:pt x="11172" y="1412"/>
                    <a:pt x="11184" y="1413"/>
                  </a:cubicBezTo>
                  <a:moveTo>
                    <a:pt x="10414" y="20186"/>
                  </a:moveTo>
                  <a:cubicBezTo>
                    <a:pt x="9256" y="19223"/>
                    <a:pt x="8285" y="17970"/>
                    <a:pt x="7574" y="16516"/>
                  </a:cubicBezTo>
                  <a:cubicBezTo>
                    <a:pt x="8486" y="16231"/>
                    <a:pt x="9453" y="16075"/>
                    <a:pt x="10451" y="16043"/>
                  </a:cubicBezTo>
                  <a:lnTo>
                    <a:pt x="10451" y="20188"/>
                  </a:lnTo>
                  <a:cubicBezTo>
                    <a:pt x="10451" y="20188"/>
                    <a:pt x="10414" y="20186"/>
                    <a:pt x="10414" y="20186"/>
                  </a:cubicBezTo>
                  <a:close/>
                  <a:moveTo>
                    <a:pt x="20188" y="10451"/>
                  </a:moveTo>
                  <a:lnTo>
                    <a:pt x="16010" y="10451"/>
                  </a:lnTo>
                  <a:cubicBezTo>
                    <a:pt x="15972" y="8908"/>
                    <a:pt x="15698" y="7433"/>
                    <a:pt x="15211" y="6084"/>
                  </a:cubicBezTo>
                  <a:cubicBezTo>
                    <a:pt x="16151" y="5691"/>
                    <a:pt x="17020" y="5170"/>
                    <a:pt x="17814" y="4553"/>
                  </a:cubicBezTo>
                  <a:cubicBezTo>
                    <a:pt x="19223" y="6135"/>
                    <a:pt x="20105" y="8190"/>
                    <a:pt x="20188" y="10451"/>
                  </a:cubicBezTo>
                  <a:moveTo>
                    <a:pt x="10800" y="0"/>
                  </a:moveTo>
                  <a:cubicBezTo>
                    <a:pt x="4835" y="0"/>
                    <a:pt x="0" y="4835"/>
                    <a:pt x="0" y="10800"/>
                  </a:cubicBezTo>
                  <a:cubicBezTo>
                    <a:pt x="0" y="16764"/>
                    <a:pt x="4835" y="21600"/>
                    <a:pt x="10800" y="21600"/>
                  </a:cubicBezTo>
                  <a:cubicBezTo>
                    <a:pt x="16764" y="21600"/>
                    <a:pt x="21600" y="16764"/>
                    <a:pt x="21600" y="10800"/>
                  </a:cubicBezTo>
                  <a:cubicBezTo>
                    <a:pt x="21600" y="4835"/>
                    <a:pt x="16764" y="0"/>
                    <a:pt x="10800" y="0"/>
                  </a:cubicBezTo>
                </a:path>
              </a:pathLst>
            </a:custGeom>
            <a:solidFill>
              <a:sysClr val="window" lastClr="FFFFFF"/>
            </a:solidFill>
            <a:ln>
              <a:noFill/>
            </a:ln>
            <a:effectLst/>
          </p:spPr>
          <p:txBody>
            <a:bodyPr lIns="25400" tIns="25400" rIns="25400" bIns="25400" anchor="ctr"/>
            <a:lstStyle/>
            <a:p>
              <a:pPr algn="ctr" defTabSz="304792">
                <a:defRPr/>
              </a:pPr>
              <a:endParaRPr lang="en-US" sz="20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grpSp>
        <p:nvGrpSpPr>
          <p:cNvPr id="15" name="组合 51"/>
          <p:cNvGrpSpPr/>
          <p:nvPr/>
        </p:nvGrpSpPr>
        <p:grpSpPr>
          <a:xfrm>
            <a:off x="6672668" y="4532730"/>
            <a:ext cx="1337361" cy="1334967"/>
            <a:chOff x="5039894" y="3492416"/>
            <a:chExt cx="887413" cy="885825"/>
          </a:xfrm>
        </p:grpSpPr>
        <p:sp>
          <p:nvSpPr>
            <p:cNvPr id="16" name="Oval 6"/>
            <p:cNvSpPr>
              <a:spLocks noChangeArrowheads="1"/>
            </p:cNvSpPr>
            <p:nvPr/>
          </p:nvSpPr>
          <p:spPr bwMode="auto">
            <a:xfrm>
              <a:off x="5039894" y="3492416"/>
              <a:ext cx="887413" cy="885825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/>
            <a:lstStyle/>
            <a:p>
              <a:pPr defTabSz="1219170">
                <a:defRPr/>
              </a:pPr>
              <a:endParaRPr lang="zh-CN" altLang="en-US" sz="2400" kern="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grpSp>
          <p:nvGrpSpPr>
            <p:cNvPr id="17" name="组合 60"/>
            <p:cNvGrpSpPr/>
            <p:nvPr/>
          </p:nvGrpSpPr>
          <p:grpSpPr>
            <a:xfrm>
              <a:off x="5304213" y="3789278"/>
              <a:ext cx="358775" cy="292100"/>
              <a:chOff x="7550150" y="3613150"/>
              <a:chExt cx="358775" cy="292100"/>
            </a:xfrm>
          </p:grpSpPr>
          <p:sp>
            <p:nvSpPr>
              <p:cNvPr id="18" name="AutoShape 5"/>
              <p:cNvSpPr/>
              <p:nvPr/>
            </p:nvSpPr>
            <p:spPr bwMode="auto">
              <a:xfrm>
                <a:off x="7796213" y="3702050"/>
                <a:ext cx="68262" cy="904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7999" y="18900"/>
                    </a:moveTo>
                    <a:lnTo>
                      <a:pt x="3600" y="18900"/>
                    </a:lnTo>
                    <a:lnTo>
                      <a:pt x="3600" y="2700"/>
                    </a:lnTo>
                    <a:lnTo>
                      <a:pt x="7200" y="2700"/>
                    </a:lnTo>
                    <a:lnTo>
                      <a:pt x="17999" y="14850"/>
                    </a:lnTo>
                    <a:cubicBezTo>
                      <a:pt x="17999" y="14850"/>
                      <a:pt x="17999" y="18900"/>
                      <a:pt x="17999" y="18900"/>
                    </a:cubicBezTo>
                    <a:close/>
                    <a:moveTo>
                      <a:pt x="10195" y="1202"/>
                    </a:moveTo>
                    <a:cubicBezTo>
                      <a:pt x="9527" y="450"/>
                      <a:pt x="8402" y="0"/>
                      <a:pt x="7200" y="0"/>
                    </a:cubicBezTo>
                    <a:lnTo>
                      <a:pt x="3600" y="0"/>
                    </a:lnTo>
                    <a:cubicBezTo>
                      <a:pt x="1610" y="0"/>
                      <a:pt x="0" y="1207"/>
                      <a:pt x="0" y="2700"/>
                    </a:cubicBezTo>
                    <a:lnTo>
                      <a:pt x="0" y="18900"/>
                    </a:lnTo>
                    <a:cubicBezTo>
                      <a:pt x="0" y="20392"/>
                      <a:pt x="1610" y="21599"/>
                      <a:pt x="3600" y="21599"/>
                    </a:cubicBezTo>
                    <a:lnTo>
                      <a:pt x="17999" y="21599"/>
                    </a:lnTo>
                    <a:cubicBezTo>
                      <a:pt x="19989" y="21599"/>
                      <a:pt x="21600" y="20392"/>
                      <a:pt x="21600" y="18900"/>
                    </a:cubicBezTo>
                    <a:lnTo>
                      <a:pt x="21600" y="14850"/>
                    </a:lnTo>
                    <a:cubicBezTo>
                      <a:pt x="21600" y="14317"/>
                      <a:pt x="21389" y="13795"/>
                      <a:pt x="20995" y="13352"/>
                    </a:cubicBezTo>
                    <a:cubicBezTo>
                      <a:pt x="20995" y="13352"/>
                      <a:pt x="10195" y="1202"/>
                      <a:pt x="10195" y="1202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  <a:effectLst/>
            </p:spPr>
            <p:txBody>
              <a:bodyPr lIns="25400" tIns="25400" rIns="25400" bIns="25400" anchor="ctr"/>
              <a:lstStyle/>
              <a:p>
                <a:pPr algn="ctr" defTabSz="304792">
                  <a:defRPr/>
                </a:pPr>
                <a:endParaRPr lang="en-US" sz="200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ea typeface="宋体" panose="02010600030101010101" pitchFamily="2" charset="-122"/>
                  <a:sym typeface="Gill Sans" charset="0"/>
                </a:endParaRPr>
              </a:p>
            </p:txBody>
          </p:sp>
          <p:sp>
            <p:nvSpPr>
              <p:cNvPr id="19" name="AutoShape 6"/>
              <p:cNvSpPr/>
              <p:nvPr/>
            </p:nvSpPr>
            <p:spPr bwMode="auto">
              <a:xfrm>
                <a:off x="7550150" y="3613150"/>
                <a:ext cx="358775" cy="29210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50" y="16615"/>
                    </a:moveTo>
                    <a:cubicBezTo>
                      <a:pt x="20250" y="17074"/>
                      <a:pt x="19948" y="17446"/>
                      <a:pt x="19575" y="17446"/>
                    </a:cubicBezTo>
                    <a:lnTo>
                      <a:pt x="18803" y="17446"/>
                    </a:lnTo>
                    <a:cubicBezTo>
                      <a:pt x="18501" y="16016"/>
                      <a:pt x="17453" y="14953"/>
                      <a:pt x="16200" y="14953"/>
                    </a:cubicBezTo>
                    <a:cubicBezTo>
                      <a:pt x="14945" y="14953"/>
                      <a:pt x="13897" y="16016"/>
                      <a:pt x="13595" y="17446"/>
                    </a:cubicBezTo>
                    <a:lnTo>
                      <a:pt x="10029" y="17446"/>
                    </a:lnTo>
                    <a:cubicBezTo>
                      <a:pt x="9727" y="16016"/>
                      <a:pt x="8679" y="14953"/>
                      <a:pt x="7425" y="14953"/>
                    </a:cubicBezTo>
                    <a:cubicBezTo>
                      <a:pt x="6170" y="14953"/>
                      <a:pt x="5122" y="16016"/>
                      <a:pt x="4820" y="17446"/>
                    </a:cubicBezTo>
                    <a:lnTo>
                      <a:pt x="4050" y="17446"/>
                    </a:lnTo>
                    <a:cubicBezTo>
                      <a:pt x="3677" y="17446"/>
                      <a:pt x="3375" y="17074"/>
                      <a:pt x="3375" y="16615"/>
                    </a:cubicBezTo>
                    <a:lnTo>
                      <a:pt x="3375" y="14123"/>
                    </a:lnTo>
                    <a:lnTo>
                      <a:pt x="12150" y="14123"/>
                    </a:lnTo>
                    <a:cubicBezTo>
                      <a:pt x="13266" y="14123"/>
                      <a:pt x="14175" y="13005"/>
                      <a:pt x="14175" y="11630"/>
                    </a:cubicBezTo>
                    <a:lnTo>
                      <a:pt x="14175" y="5815"/>
                    </a:lnTo>
                    <a:lnTo>
                      <a:pt x="16875" y="5815"/>
                    </a:lnTo>
                    <a:cubicBezTo>
                      <a:pt x="17100" y="5815"/>
                      <a:pt x="17311" y="5954"/>
                      <a:pt x="17436" y="6185"/>
                    </a:cubicBezTo>
                    <a:lnTo>
                      <a:pt x="20136" y="11169"/>
                    </a:lnTo>
                    <a:cubicBezTo>
                      <a:pt x="20210" y="11306"/>
                      <a:pt x="20250" y="11466"/>
                      <a:pt x="20250" y="11630"/>
                    </a:cubicBezTo>
                    <a:cubicBezTo>
                      <a:pt x="20250" y="11630"/>
                      <a:pt x="20250" y="16615"/>
                      <a:pt x="20250" y="16615"/>
                    </a:cubicBezTo>
                    <a:close/>
                    <a:moveTo>
                      <a:pt x="16200" y="19938"/>
                    </a:moveTo>
                    <a:cubicBezTo>
                      <a:pt x="15454" y="19938"/>
                      <a:pt x="14850" y="19193"/>
                      <a:pt x="14850" y="18276"/>
                    </a:cubicBezTo>
                    <a:cubicBezTo>
                      <a:pt x="14850" y="17360"/>
                      <a:pt x="15454" y="16615"/>
                      <a:pt x="16200" y="16615"/>
                    </a:cubicBezTo>
                    <a:cubicBezTo>
                      <a:pt x="16945" y="16615"/>
                      <a:pt x="17550" y="17360"/>
                      <a:pt x="17550" y="18276"/>
                    </a:cubicBezTo>
                    <a:cubicBezTo>
                      <a:pt x="17550" y="19193"/>
                      <a:pt x="16945" y="19938"/>
                      <a:pt x="16200" y="19938"/>
                    </a:cubicBezTo>
                    <a:moveTo>
                      <a:pt x="7425" y="19938"/>
                    </a:moveTo>
                    <a:cubicBezTo>
                      <a:pt x="6679" y="19938"/>
                      <a:pt x="6075" y="19193"/>
                      <a:pt x="6075" y="18276"/>
                    </a:cubicBezTo>
                    <a:cubicBezTo>
                      <a:pt x="6075" y="17360"/>
                      <a:pt x="6679" y="16615"/>
                      <a:pt x="7425" y="16615"/>
                    </a:cubicBezTo>
                    <a:cubicBezTo>
                      <a:pt x="8170" y="16615"/>
                      <a:pt x="8775" y="17360"/>
                      <a:pt x="8775" y="18276"/>
                    </a:cubicBezTo>
                    <a:cubicBezTo>
                      <a:pt x="8775" y="19193"/>
                      <a:pt x="8170" y="19938"/>
                      <a:pt x="7425" y="19938"/>
                    </a:cubicBezTo>
                    <a:moveTo>
                      <a:pt x="2024" y="12461"/>
                    </a:moveTo>
                    <a:cubicBezTo>
                      <a:pt x="1652" y="12461"/>
                      <a:pt x="1349" y="12089"/>
                      <a:pt x="1349" y="11630"/>
                    </a:cubicBezTo>
                    <a:lnTo>
                      <a:pt x="1349" y="2492"/>
                    </a:lnTo>
                    <a:cubicBezTo>
                      <a:pt x="1349" y="2033"/>
                      <a:pt x="1652" y="1661"/>
                      <a:pt x="2024" y="1661"/>
                    </a:cubicBezTo>
                    <a:lnTo>
                      <a:pt x="12150" y="1661"/>
                    </a:lnTo>
                    <a:cubicBezTo>
                      <a:pt x="12523" y="1661"/>
                      <a:pt x="12825" y="2033"/>
                      <a:pt x="12825" y="2492"/>
                    </a:cubicBezTo>
                    <a:lnTo>
                      <a:pt x="12825" y="4153"/>
                    </a:lnTo>
                    <a:lnTo>
                      <a:pt x="12825" y="5815"/>
                    </a:lnTo>
                    <a:lnTo>
                      <a:pt x="12825" y="11630"/>
                    </a:lnTo>
                    <a:cubicBezTo>
                      <a:pt x="12825" y="12089"/>
                      <a:pt x="12523" y="12461"/>
                      <a:pt x="12150" y="12461"/>
                    </a:cubicBezTo>
                    <a:cubicBezTo>
                      <a:pt x="12150" y="12461"/>
                      <a:pt x="2024" y="12461"/>
                      <a:pt x="2024" y="12461"/>
                    </a:cubicBezTo>
                    <a:close/>
                    <a:moveTo>
                      <a:pt x="21259" y="10248"/>
                    </a:moveTo>
                    <a:lnTo>
                      <a:pt x="18559" y="5263"/>
                    </a:lnTo>
                    <a:cubicBezTo>
                      <a:pt x="18182" y="4568"/>
                      <a:pt x="17552" y="4153"/>
                      <a:pt x="16875" y="4153"/>
                    </a:cubicBezTo>
                    <a:lnTo>
                      <a:pt x="14175" y="4153"/>
                    </a:lnTo>
                    <a:lnTo>
                      <a:pt x="14175" y="2492"/>
                    </a:lnTo>
                    <a:cubicBezTo>
                      <a:pt x="14175" y="1117"/>
                      <a:pt x="13266" y="0"/>
                      <a:pt x="12150" y="0"/>
                    </a:cubicBezTo>
                    <a:lnTo>
                      <a:pt x="2024" y="0"/>
                    </a:lnTo>
                    <a:cubicBezTo>
                      <a:pt x="908" y="0"/>
                      <a:pt x="0" y="1117"/>
                      <a:pt x="0" y="2492"/>
                    </a:cubicBezTo>
                    <a:lnTo>
                      <a:pt x="0" y="11630"/>
                    </a:lnTo>
                    <a:cubicBezTo>
                      <a:pt x="0" y="13005"/>
                      <a:pt x="908" y="14123"/>
                      <a:pt x="2024" y="14123"/>
                    </a:cubicBezTo>
                    <a:lnTo>
                      <a:pt x="2025" y="14123"/>
                    </a:lnTo>
                    <a:lnTo>
                      <a:pt x="2025" y="16615"/>
                    </a:lnTo>
                    <a:cubicBezTo>
                      <a:pt x="2025" y="17989"/>
                      <a:pt x="2933" y="19107"/>
                      <a:pt x="4050" y="19107"/>
                    </a:cubicBezTo>
                    <a:lnTo>
                      <a:pt x="4820" y="19107"/>
                    </a:lnTo>
                    <a:cubicBezTo>
                      <a:pt x="5122" y="20537"/>
                      <a:pt x="6170" y="21600"/>
                      <a:pt x="7425" y="21600"/>
                    </a:cubicBezTo>
                    <a:cubicBezTo>
                      <a:pt x="8679" y="21600"/>
                      <a:pt x="9727" y="20537"/>
                      <a:pt x="10029" y="19107"/>
                    </a:cubicBezTo>
                    <a:lnTo>
                      <a:pt x="13595" y="19107"/>
                    </a:lnTo>
                    <a:cubicBezTo>
                      <a:pt x="13897" y="20537"/>
                      <a:pt x="14945" y="21600"/>
                      <a:pt x="16200" y="21600"/>
                    </a:cubicBezTo>
                    <a:cubicBezTo>
                      <a:pt x="17453" y="21600"/>
                      <a:pt x="18501" y="20537"/>
                      <a:pt x="18803" y="19107"/>
                    </a:cubicBezTo>
                    <a:lnTo>
                      <a:pt x="19575" y="19107"/>
                    </a:lnTo>
                    <a:cubicBezTo>
                      <a:pt x="20691" y="19107"/>
                      <a:pt x="21599" y="17989"/>
                      <a:pt x="21599" y="16615"/>
                    </a:cubicBezTo>
                    <a:lnTo>
                      <a:pt x="21599" y="11630"/>
                    </a:lnTo>
                    <a:cubicBezTo>
                      <a:pt x="21599" y="11137"/>
                      <a:pt x="21482" y="10658"/>
                      <a:pt x="21259" y="10248"/>
                    </a:cubicBezTo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  <a:effectLst/>
            </p:spPr>
            <p:txBody>
              <a:bodyPr lIns="25400" tIns="25400" rIns="25400" bIns="25400" anchor="ctr"/>
              <a:lstStyle/>
              <a:p>
                <a:pPr algn="ctr" defTabSz="304792">
                  <a:defRPr/>
                </a:pPr>
                <a:endParaRPr lang="en-US" sz="200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ea typeface="宋体" panose="02010600030101010101" pitchFamily="2" charset="-122"/>
                  <a:sym typeface="Gill Sans" charset="0"/>
                </a:endParaRPr>
              </a:p>
            </p:txBody>
          </p:sp>
        </p:grpSp>
      </p:grpSp>
      <p:grpSp>
        <p:nvGrpSpPr>
          <p:cNvPr id="20" name="组合 63"/>
          <p:cNvGrpSpPr/>
          <p:nvPr/>
        </p:nvGrpSpPr>
        <p:grpSpPr>
          <a:xfrm>
            <a:off x="3895075" y="4532730"/>
            <a:ext cx="1332576" cy="1334967"/>
            <a:chOff x="3196807" y="3492416"/>
            <a:chExt cx="884237" cy="885825"/>
          </a:xfrm>
        </p:grpSpPr>
        <p:sp>
          <p:nvSpPr>
            <p:cNvPr id="21" name="Oval 9"/>
            <p:cNvSpPr>
              <a:spLocks noChangeArrowheads="1"/>
            </p:cNvSpPr>
            <p:nvPr/>
          </p:nvSpPr>
          <p:spPr bwMode="auto">
            <a:xfrm>
              <a:off x="3196807" y="3492416"/>
              <a:ext cx="884237" cy="885825"/>
            </a:xfrm>
            <a:prstGeom prst="ellipse">
              <a:avLst/>
            </a:prstGeom>
            <a:solidFill>
              <a:srgbClr val="222C46"/>
            </a:solidFill>
            <a:ln>
              <a:noFill/>
            </a:ln>
          </p:spPr>
          <p:txBody>
            <a:bodyPr/>
            <a:lstStyle/>
            <a:p>
              <a:pPr defTabSz="1219170">
                <a:defRPr/>
              </a:pPr>
              <a:endParaRPr lang="zh-CN" altLang="en-US" sz="2400" kern="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22" name="AutoShape 28"/>
            <p:cNvSpPr/>
            <p:nvPr/>
          </p:nvSpPr>
          <p:spPr bwMode="auto">
            <a:xfrm>
              <a:off x="3458744" y="3754801"/>
              <a:ext cx="360362" cy="36036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9450"/>
                  </a:moveTo>
                  <a:cubicBezTo>
                    <a:pt x="20249" y="9823"/>
                    <a:pt x="19947" y="10124"/>
                    <a:pt x="19575" y="10124"/>
                  </a:cubicBezTo>
                  <a:lnTo>
                    <a:pt x="18324" y="10124"/>
                  </a:lnTo>
                  <a:lnTo>
                    <a:pt x="15624" y="5400"/>
                  </a:lnTo>
                  <a:lnTo>
                    <a:pt x="17549" y="5400"/>
                  </a:lnTo>
                  <a:cubicBezTo>
                    <a:pt x="17762" y="5400"/>
                    <a:pt x="17962" y="5500"/>
                    <a:pt x="18089" y="5670"/>
                  </a:cubicBezTo>
                  <a:lnTo>
                    <a:pt x="20114" y="8370"/>
                  </a:lnTo>
                  <a:cubicBezTo>
                    <a:pt x="20202" y="8486"/>
                    <a:pt x="20249" y="8628"/>
                    <a:pt x="20249" y="8774"/>
                  </a:cubicBezTo>
                  <a:cubicBezTo>
                    <a:pt x="20249" y="8774"/>
                    <a:pt x="20249" y="9450"/>
                    <a:pt x="20249" y="9450"/>
                  </a:cubicBezTo>
                  <a:close/>
                  <a:moveTo>
                    <a:pt x="18224" y="20249"/>
                  </a:moveTo>
                  <a:lnTo>
                    <a:pt x="14174" y="20249"/>
                  </a:lnTo>
                  <a:lnTo>
                    <a:pt x="14174" y="13500"/>
                  </a:lnTo>
                  <a:cubicBezTo>
                    <a:pt x="14174" y="13126"/>
                    <a:pt x="13872" y="12825"/>
                    <a:pt x="13499" y="12825"/>
                  </a:cubicBezTo>
                  <a:lnTo>
                    <a:pt x="8437" y="12825"/>
                  </a:lnTo>
                  <a:cubicBezTo>
                    <a:pt x="8064" y="12825"/>
                    <a:pt x="7762" y="13126"/>
                    <a:pt x="7762" y="13500"/>
                  </a:cubicBezTo>
                  <a:lnTo>
                    <a:pt x="7762" y="20249"/>
                  </a:lnTo>
                  <a:lnTo>
                    <a:pt x="3374" y="20249"/>
                  </a:lnTo>
                  <a:lnTo>
                    <a:pt x="3374" y="11475"/>
                  </a:lnTo>
                  <a:lnTo>
                    <a:pt x="18224" y="11475"/>
                  </a:lnTo>
                  <a:cubicBezTo>
                    <a:pt x="18224" y="11475"/>
                    <a:pt x="18224" y="20249"/>
                    <a:pt x="18224" y="20249"/>
                  </a:cubicBezTo>
                  <a:close/>
                  <a:moveTo>
                    <a:pt x="13499" y="20249"/>
                  </a:moveTo>
                  <a:lnTo>
                    <a:pt x="8437" y="20249"/>
                  </a:lnTo>
                  <a:lnTo>
                    <a:pt x="8437" y="13500"/>
                  </a:lnTo>
                  <a:lnTo>
                    <a:pt x="13499" y="13500"/>
                  </a:lnTo>
                  <a:cubicBezTo>
                    <a:pt x="13499" y="13500"/>
                    <a:pt x="13499" y="20249"/>
                    <a:pt x="13499" y="20249"/>
                  </a:cubicBezTo>
                  <a:close/>
                  <a:moveTo>
                    <a:pt x="1349" y="9450"/>
                  </a:moveTo>
                  <a:lnTo>
                    <a:pt x="1349" y="8774"/>
                  </a:lnTo>
                  <a:cubicBezTo>
                    <a:pt x="1349" y="8628"/>
                    <a:pt x="1397" y="8486"/>
                    <a:pt x="1485" y="8370"/>
                  </a:cubicBezTo>
                  <a:lnTo>
                    <a:pt x="3510" y="5670"/>
                  </a:lnTo>
                  <a:cubicBezTo>
                    <a:pt x="3637" y="5500"/>
                    <a:pt x="3837" y="5400"/>
                    <a:pt x="4049" y="5400"/>
                  </a:cubicBezTo>
                  <a:lnTo>
                    <a:pt x="5975" y="5400"/>
                  </a:lnTo>
                  <a:lnTo>
                    <a:pt x="3275" y="10124"/>
                  </a:lnTo>
                  <a:lnTo>
                    <a:pt x="2024" y="10124"/>
                  </a:lnTo>
                  <a:cubicBezTo>
                    <a:pt x="1652" y="10124"/>
                    <a:pt x="1349" y="9823"/>
                    <a:pt x="1349" y="9450"/>
                  </a:cubicBezTo>
                  <a:moveTo>
                    <a:pt x="13369" y="5400"/>
                  </a:moveTo>
                  <a:lnTo>
                    <a:pt x="14846" y="5400"/>
                  </a:lnTo>
                  <a:lnTo>
                    <a:pt x="17546" y="10124"/>
                  </a:lnTo>
                  <a:lnTo>
                    <a:pt x="14719" y="10124"/>
                  </a:lnTo>
                  <a:cubicBezTo>
                    <a:pt x="14719" y="10124"/>
                    <a:pt x="13369" y="5400"/>
                    <a:pt x="13369" y="5400"/>
                  </a:cubicBezTo>
                  <a:close/>
                  <a:moveTo>
                    <a:pt x="11137" y="5400"/>
                  </a:moveTo>
                  <a:lnTo>
                    <a:pt x="12666" y="5400"/>
                  </a:lnTo>
                  <a:lnTo>
                    <a:pt x="14016" y="10124"/>
                  </a:lnTo>
                  <a:lnTo>
                    <a:pt x="11137" y="10124"/>
                  </a:lnTo>
                  <a:cubicBezTo>
                    <a:pt x="11137" y="10124"/>
                    <a:pt x="11137" y="5400"/>
                    <a:pt x="11137" y="5400"/>
                  </a:cubicBezTo>
                  <a:close/>
                  <a:moveTo>
                    <a:pt x="8932" y="5400"/>
                  </a:moveTo>
                  <a:lnTo>
                    <a:pt x="10462" y="5400"/>
                  </a:lnTo>
                  <a:lnTo>
                    <a:pt x="10462" y="10124"/>
                  </a:lnTo>
                  <a:lnTo>
                    <a:pt x="7582" y="10124"/>
                  </a:lnTo>
                  <a:cubicBezTo>
                    <a:pt x="7582" y="10124"/>
                    <a:pt x="8932" y="5400"/>
                    <a:pt x="8932" y="5400"/>
                  </a:cubicBezTo>
                  <a:close/>
                  <a:moveTo>
                    <a:pt x="6880" y="10124"/>
                  </a:moveTo>
                  <a:lnTo>
                    <a:pt x="4052" y="10124"/>
                  </a:lnTo>
                  <a:lnTo>
                    <a:pt x="6752" y="5400"/>
                  </a:lnTo>
                  <a:lnTo>
                    <a:pt x="8230" y="5400"/>
                  </a:lnTo>
                  <a:cubicBezTo>
                    <a:pt x="8230" y="5400"/>
                    <a:pt x="6880" y="10124"/>
                    <a:pt x="6880" y="10124"/>
                  </a:cubicBezTo>
                  <a:close/>
                  <a:moveTo>
                    <a:pt x="17549" y="1350"/>
                  </a:moveTo>
                  <a:lnTo>
                    <a:pt x="17549" y="4050"/>
                  </a:lnTo>
                  <a:lnTo>
                    <a:pt x="4049" y="4050"/>
                  </a:lnTo>
                  <a:lnTo>
                    <a:pt x="4049" y="1350"/>
                  </a:lnTo>
                  <a:cubicBezTo>
                    <a:pt x="4049" y="1350"/>
                    <a:pt x="17549" y="1350"/>
                    <a:pt x="17549" y="1350"/>
                  </a:cubicBezTo>
                  <a:close/>
                  <a:moveTo>
                    <a:pt x="21194" y="7560"/>
                  </a:moveTo>
                  <a:lnTo>
                    <a:pt x="19170" y="4861"/>
                  </a:lnTo>
                  <a:cubicBezTo>
                    <a:pt x="19091" y="4755"/>
                    <a:pt x="18997" y="4663"/>
                    <a:pt x="18899" y="4576"/>
                  </a:cubicBezTo>
                  <a:lnTo>
                    <a:pt x="18899" y="1350"/>
                  </a:lnTo>
                  <a:cubicBezTo>
                    <a:pt x="18899" y="605"/>
                    <a:pt x="18295" y="0"/>
                    <a:pt x="17549" y="0"/>
                  </a:cubicBezTo>
                  <a:lnTo>
                    <a:pt x="4049" y="0"/>
                  </a:lnTo>
                  <a:cubicBezTo>
                    <a:pt x="3304" y="0"/>
                    <a:pt x="2699" y="605"/>
                    <a:pt x="2699" y="1350"/>
                  </a:cubicBezTo>
                  <a:lnTo>
                    <a:pt x="2699" y="4576"/>
                  </a:lnTo>
                  <a:cubicBezTo>
                    <a:pt x="2602" y="4663"/>
                    <a:pt x="2508" y="4754"/>
                    <a:pt x="2430" y="4860"/>
                  </a:cubicBezTo>
                  <a:lnTo>
                    <a:pt x="406" y="7559"/>
                  </a:lnTo>
                  <a:cubicBezTo>
                    <a:pt x="143" y="7907"/>
                    <a:pt x="0" y="8338"/>
                    <a:pt x="0" y="8774"/>
                  </a:cubicBezTo>
                  <a:lnTo>
                    <a:pt x="0" y="9450"/>
                  </a:lnTo>
                  <a:cubicBezTo>
                    <a:pt x="0" y="10566"/>
                    <a:pt x="908" y="11475"/>
                    <a:pt x="2024" y="11475"/>
                  </a:cubicBezTo>
                  <a:lnTo>
                    <a:pt x="2024" y="20249"/>
                  </a:lnTo>
                  <a:cubicBezTo>
                    <a:pt x="2024" y="20994"/>
                    <a:pt x="2629" y="21599"/>
                    <a:pt x="3374" y="21599"/>
                  </a:cubicBezTo>
                  <a:lnTo>
                    <a:pt x="18224" y="21599"/>
                  </a:lnTo>
                  <a:cubicBezTo>
                    <a:pt x="18970" y="21599"/>
                    <a:pt x="19575" y="20994"/>
                    <a:pt x="19575" y="20249"/>
                  </a:cubicBezTo>
                  <a:lnTo>
                    <a:pt x="19575" y="11475"/>
                  </a:lnTo>
                  <a:cubicBezTo>
                    <a:pt x="20691" y="11475"/>
                    <a:pt x="21600" y="10566"/>
                    <a:pt x="21600" y="9450"/>
                  </a:cubicBezTo>
                  <a:lnTo>
                    <a:pt x="21600" y="8774"/>
                  </a:lnTo>
                  <a:cubicBezTo>
                    <a:pt x="21600" y="8338"/>
                    <a:pt x="21456" y="7907"/>
                    <a:pt x="21194" y="7560"/>
                  </a:cubicBezTo>
                </a:path>
              </a:pathLst>
            </a:custGeom>
            <a:solidFill>
              <a:sysClr val="window" lastClr="FFFFFF"/>
            </a:solidFill>
            <a:ln>
              <a:noFill/>
            </a:ln>
            <a:effectLst/>
          </p:spPr>
          <p:txBody>
            <a:bodyPr lIns="25400" tIns="25400" rIns="25400" bIns="25400" anchor="ctr"/>
            <a:lstStyle/>
            <a:p>
              <a:pPr algn="ctr" defTabSz="304792">
                <a:defRPr/>
              </a:pPr>
              <a:endParaRPr lang="en-US" sz="20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grpSp>
        <p:nvGrpSpPr>
          <p:cNvPr id="23" name="组合 66"/>
          <p:cNvGrpSpPr/>
          <p:nvPr/>
        </p:nvGrpSpPr>
        <p:grpSpPr>
          <a:xfrm>
            <a:off x="3895075" y="1757527"/>
            <a:ext cx="1332576" cy="1330183"/>
            <a:chOff x="3196807" y="1650916"/>
            <a:chExt cx="884237" cy="882650"/>
          </a:xfrm>
        </p:grpSpPr>
        <p:sp>
          <p:nvSpPr>
            <p:cNvPr id="24" name="Oval 7"/>
            <p:cNvSpPr>
              <a:spLocks noChangeArrowheads="1"/>
            </p:cNvSpPr>
            <p:nvPr/>
          </p:nvSpPr>
          <p:spPr bwMode="auto">
            <a:xfrm>
              <a:off x="3196807" y="1650916"/>
              <a:ext cx="884237" cy="882650"/>
            </a:xfrm>
            <a:prstGeom prst="ellipse">
              <a:avLst/>
            </a:prstGeom>
            <a:solidFill>
              <a:srgbClr val="A6A5A4"/>
            </a:solidFill>
            <a:ln>
              <a:noFill/>
            </a:ln>
          </p:spPr>
          <p:txBody>
            <a:bodyPr/>
            <a:lstStyle/>
            <a:p>
              <a:pPr defTabSz="1219170">
                <a:defRPr/>
              </a:pPr>
              <a:endParaRPr lang="zh-CN" altLang="en-US" sz="2400" kern="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grpSp>
          <p:nvGrpSpPr>
            <p:cNvPr id="25" name="Group 112"/>
            <p:cNvGrpSpPr/>
            <p:nvPr/>
          </p:nvGrpSpPr>
          <p:grpSpPr>
            <a:xfrm>
              <a:off x="3459036" y="1926201"/>
              <a:ext cx="359779" cy="337063"/>
              <a:chOff x="5368132" y="3540125"/>
              <a:chExt cx="465138" cy="435769"/>
            </a:xfrm>
            <a:solidFill>
              <a:sysClr val="window" lastClr="FFFFFF"/>
            </a:solidFill>
          </p:grpSpPr>
          <p:sp>
            <p:nvSpPr>
              <p:cNvPr id="26" name="AutoShape 110"/>
              <p:cNvSpPr/>
              <p:nvPr/>
            </p:nvSpPr>
            <p:spPr bwMode="auto">
              <a:xfrm>
                <a:off x="5426869" y="3598069"/>
                <a:ext cx="347663" cy="2325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699" y="20255"/>
                    </a:moveTo>
                    <a:lnTo>
                      <a:pt x="899" y="20255"/>
                    </a:lnTo>
                    <a:lnTo>
                      <a:pt x="899" y="1350"/>
                    </a:lnTo>
                    <a:lnTo>
                      <a:pt x="20699" y="1350"/>
                    </a:lnTo>
                    <a:cubicBezTo>
                      <a:pt x="20699" y="1350"/>
                      <a:pt x="20699" y="20255"/>
                      <a:pt x="20699" y="20255"/>
                    </a:cubicBezTo>
                    <a:close/>
                    <a:moveTo>
                      <a:pt x="20699" y="0"/>
                    </a:moveTo>
                    <a:lnTo>
                      <a:pt x="899" y="5"/>
                    </a:lnTo>
                    <a:cubicBezTo>
                      <a:pt x="402" y="5"/>
                      <a:pt x="0" y="603"/>
                      <a:pt x="0" y="1350"/>
                    </a:cubicBezTo>
                    <a:lnTo>
                      <a:pt x="0" y="20249"/>
                    </a:lnTo>
                    <a:cubicBezTo>
                      <a:pt x="0" y="20996"/>
                      <a:pt x="402" y="21599"/>
                      <a:pt x="899" y="21599"/>
                    </a:cubicBezTo>
                    <a:lnTo>
                      <a:pt x="20699" y="21599"/>
                    </a:lnTo>
                    <a:cubicBezTo>
                      <a:pt x="21197" y="21599"/>
                      <a:pt x="21600" y="20996"/>
                      <a:pt x="21600" y="20249"/>
                    </a:cubicBezTo>
                    <a:lnTo>
                      <a:pt x="21600" y="1350"/>
                    </a:lnTo>
                    <a:cubicBezTo>
                      <a:pt x="21600" y="603"/>
                      <a:pt x="21197" y="0"/>
                      <a:pt x="20699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25400" tIns="25400" rIns="25400" bIns="25400" anchor="ctr"/>
              <a:lstStyle/>
              <a:p>
                <a:pPr algn="ctr" defTabSz="304792">
                  <a:defRPr/>
                </a:pPr>
                <a:endParaRPr lang="en-US" sz="200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ea typeface="宋体" panose="02010600030101010101" pitchFamily="2" charset="-122"/>
                  <a:sym typeface="Gill Sans" charset="0"/>
                </a:endParaRPr>
              </a:p>
            </p:txBody>
          </p:sp>
          <p:sp>
            <p:nvSpPr>
              <p:cNvPr id="27" name="AutoShape 111"/>
              <p:cNvSpPr/>
              <p:nvPr/>
            </p:nvSpPr>
            <p:spPr bwMode="auto">
              <a:xfrm>
                <a:off x="5368132" y="3540125"/>
                <a:ext cx="465138" cy="4357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6562"/>
                    </a:moveTo>
                    <a:cubicBezTo>
                      <a:pt x="20249" y="16959"/>
                      <a:pt x="19946" y="17282"/>
                      <a:pt x="19575" y="17282"/>
                    </a:cubicBezTo>
                    <a:lnTo>
                      <a:pt x="13499" y="17282"/>
                    </a:lnTo>
                    <a:lnTo>
                      <a:pt x="8099" y="17282"/>
                    </a:lnTo>
                    <a:lnTo>
                      <a:pt x="2024" y="17282"/>
                    </a:lnTo>
                    <a:cubicBezTo>
                      <a:pt x="1651" y="17282"/>
                      <a:pt x="1349" y="16959"/>
                      <a:pt x="1349" y="16562"/>
                    </a:cubicBezTo>
                    <a:lnTo>
                      <a:pt x="1349" y="2160"/>
                    </a:lnTo>
                    <a:cubicBezTo>
                      <a:pt x="1349" y="1762"/>
                      <a:pt x="1651" y="1440"/>
                      <a:pt x="2024" y="1440"/>
                    </a:cubicBezTo>
                    <a:lnTo>
                      <a:pt x="19575" y="1440"/>
                    </a:lnTo>
                    <a:cubicBezTo>
                      <a:pt x="19946" y="1440"/>
                      <a:pt x="20249" y="1762"/>
                      <a:pt x="20249" y="2160"/>
                    </a:cubicBezTo>
                    <a:cubicBezTo>
                      <a:pt x="20249" y="2160"/>
                      <a:pt x="20249" y="16562"/>
                      <a:pt x="20249" y="16562"/>
                    </a:cubicBezTo>
                    <a:close/>
                    <a:moveTo>
                      <a:pt x="19575" y="0"/>
                    </a:moveTo>
                    <a:lnTo>
                      <a:pt x="2024" y="0"/>
                    </a:lnTo>
                    <a:cubicBezTo>
                      <a:pt x="905" y="0"/>
                      <a:pt x="0" y="966"/>
                      <a:pt x="0" y="2160"/>
                    </a:cubicBezTo>
                    <a:lnTo>
                      <a:pt x="0" y="16562"/>
                    </a:lnTo>
                    <a:cubicBezTo>
                      <a:pt x="0" y="17753"/>
                      <a:pt x="903" y="18718"/>
                      <a:pt x="2018" y="18721"/>
                    </a:cubicBezTo>
                    <a:lnTo>
                      <a:pt x="8774" y="18721"/>
                    </a:lnTo>
                    <a:lnTo>
                      <a:pt x="8774" y="19597"/>
                    </a:lnTo>
                    <a:lnTo>
                      <a:pt x="4561" y="20181"/>
                    </a:lnTo>
                    <a:cubicBezTo>
                      <a:pt x="4260" y="20262"/>
                      <a:pt x="4049" y="20549"/>
                      <a:pt x="4049" y="20879"/>
                    </a:cubicBezTo>
                    <a:cubicBezTo>
                      <a:pt x="4049" y="21277"/>
                      <a:pt x="4351" y="21599"/>
                      <a:pt x="4724" y="21599"/>
                    </a:cubicBezTo>
                    <a:lnTo>
                      <a:pt x="16874" y="21599"/>
                    </a:lnTo>
                    <a:cubicBezTo>
                      <a:pt x="17248" y="21599"/>
                      <a:pt x="17549" y="21277"/>
                      <a:pt x="17549" y="20879"/>
                    </a:cubicBezTo>
                    <a:cubicBezTo>
                      <a:pt x="17549" y="20549"/>
                      <a:pt x="17339" y="20262"/>
                      <a:pt x="17038" y="20181"/>
                    </a:cubicBezTo>
                    <a:lnTo>
                      <a:pt x="12824" y="19597"/>
                    </a:lnTo>
                    <a:lnTo>
                      <a:pt x="12824" y="18721"/>
                    </a:lnTo>
                    <a:lnTo>
                      <a:pt x="19581" y="18721"/>
                    </a:lnTo>
                    <a:cubicBezTo>
                      <a:pt x="20696" y="18718"/>
                      <a:pt x="21600" y="17753"/>
                      <a:pt x="21600" y="16562"/>
                    </a:cubicBezTo>
                    <a:lnTo>
                      <a:pt x="21600" y="2160"/>
                    </a:lnTo>
                    <a:cubicBezTo>
                      <a:pt x="21600" y="966"/>
                      <a:pt x="20692" y="0"/>
                      <a:pt x="19575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25400" tIns="25400" rIns="25400" bIns="25400" anchor="ctr"/>
              <a:lstStyle/>
              <a:p>
                <a:pPr algn="ctr" defTabSz="304792">
                  <a:defRPr/>
                </a:pPr>
                <a:endParaRPr lang="en-US" sz="200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ea typeface="宋体" panose="02010600030101010101" pitchFamily="2" charset="-122"/>
                  <a:sym typeface="Gill Sans" charset="0"/>
                </a:endParaRPr>
              </a:p>
            </p:txBody>
          </p:sp>
        </p:grpSp>
      </p:grpSp>
      <p:sp>
        <p:nvSpPr>
          <p:cNvPr id="28" name="矩形 27"/>
          <p:cNvSpPr/>
          <p:nvPr/>
        </p:nvSpPr>
        <p:spPr>
          <a:xfrm>
            <a:off x="8404488" y="2239935"/>
            <a:ext cx="3544508" cy="9842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en-US" altLang="zh-CN" sz="1333">
                <a:solidFill>
                  <a:srgbClr val="222C46"/>
                </a:solidFill>
                <a:latin typeface="Microsoft YaHei" charset="-122"/>
                <a:ea typeface="Microsoft YaHei" charset="-122"/>
                <a:cs typeface="Microsoft YaHei" charset="-122"/>
              </a:rPr>
              <a:t>Lorem ipsum dolor sit amet, consectetuer adipiscing elit. Aenean commodo ligula eget dolor. </a:t>
            </a:r>
            <a:endParaRPr lang="zh-CN" altLang="en-US" sz="1333">
              <a:solidFill>
                <a:srgbClr val="222C46"/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8381683" y="1909812"/>
            <a:ext cx="1258678" cy="379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867" b="1">
                <a:solidFill>
                  <a:srgbClr val="222C46"/>
                </a:solidFill>
                <a:latin typeface="Microsoft YaHei" charset="-122"/>
                <a:ea typeface="Microsoft YaHei" charset="-122"/>
                <a:cs typeface="Microsoft YaHei" charset="-122"/>
              </a:rPr>
              <a:t>Methods</a:t>
            </a:r>
            <a:endParaRPr lang="zh-CN" altLang="en-US" sz="1867" b="1">
              <a:solidFill>
                <a:srgbClr val="222C46"/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8427293" y="4759658"/>
            <a:ext cx="3544508" cy="10154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en-US" altLang="zh-CN" sz="1333" dirty="0">
                <a:solidFill>
                  <a:srgbClr val="222C46"/>
                </a:solidFill>
                <a:latin typeface="Microsoft YaHei" charset="-122"/>
                <a:ea typeface="Microsoft YaHei" charset="-122"/>
                <a:cs typeface="Microsoft YaHei" charset="-122"/>
              </a:rPr>
              <a:t>Lorem ipsum dolor sit </a:t>
            </a:r>
            <a:r>
              <a:rPr lang="en-US" altLang="zh-CN" sz="1333" dirty="0" err="1">
                <a:solidFill>
                  <a:srgbClr val="222C46"/>
                </a:solidFill>
                <a:latin typeface="Microsoft YaHei" charset="-122"/>
                <a:ea typeface="Microsoft YaHei" charset="-122"/>
                <a:cs typeface="Microsoft YaHei" charset="-122"/>
              </a:rPr>
              <a:t>amet</a:t>
            </a:r>
            <a:r>
              <a:rPr lang="en-US" altLang="zh-CN" sz="1333" dirty="0">
                <a:solidFill>
                  <a:srgbClr val="222C46"/>
                </a:solidFill>
                <a:latin typeface="Microsoft YaHei" charset="-122"/>
                <a:ea typeface="Microsoft YaHei" charset="-122"/>
                <a:cs typeface="Microsoft YaHei" charset="-122"/>
              </a:rPr>
              <a:t>, </a:t>
            </a:r>
            <a:r>
              <a:rPr lang="en-US" altLang="zh-CN" sz="1333" dirty="0" err="1">
                <a:solidFill>
                  <a:srgbClr val="222C46"/>
                </a:solidFill>
                <a:latin typeface="Microsoft YaHei" charset="-122"/>
                <a:ea typeface="Microsoft YaHei" charset="-122"/>
                <a:cs typeface="Microsoft YaHei" charset="-122"/>
              </a:rPr>
              <a:t>consectetuer</a:t>
            </a:r>
            <a:r>
              <a:rPr lang="en-US" altLang="zh-CN" sz="1333" dirty="0">
                <a:solidFill>
                  <a:srgbClr val="222C46"/>
                </a:solidFill>
                <a:latin typeface="Microsoft YaHei" charset="-122"/>
                <a:ea typeface="Microsoft YaHei" charset="-122"/>
                <a:cs typeface="Microsoft YaHei" charset="-122"/>
              </a:rPr>
              <a:t> </a:t>
            </a:r>
            <a:r>
              <a:rPr lang="en-US" altLang="zh-CN" sz="1333" dirty="0" err="1">
                <a:solidFill>
                  <a:srgbClr val="222C46"/>
                </a:solidFill>
                <a:latin typeface="Microsoft YaHei" charset="-122"/>
                <a:ea typeface="Microsoft YaHei" charset="-122"/>
                <a:cs typeface="Microsoft YaHei" charset="-122"/>
              </a:rPr>
              <a:t>adipiscing</a:t>
            </a:r>
            <a:r>
              <a:rPr lang="en-US" altLang="zh-CN" sz="1333" dirty="0">
                <a:solidFill>
                  <a:srgbClr val="222C46"/>
                </a:solidFill>
                <a:latin typeface="Microsoft YaHei" charset="-122"/>
                <a:ea typeface="Microsoft YaHei" charset="-122"/>
                <a:cs typeface="Microsoft YaHei" charset="-122"/>
              </a:rPr>
              <a:t> </a:t>
            </a:r>
            <a:r>
              <a:rPr lang="en-US" altLang="zh-CN" sz="1333" dirty="0" err="1">
                <a:solidFill>
                  <a:srgbClr val="222C46"/>
                </a:solidFill>
                <a:latin typeface="Microsoft YaHei" charset="-122"/>
                <a:ea typeface="Microsoft YaHei" charset="-122"/>
                <a:cs typeface="Microsoft YaHei" charset="-122"/>
              </a:rPr>
              <a:t>elit</a:t>
            </a:r>
            <a:r>
              <a:rPr lang="en-US" altLang="zh-CN" sz="1333" dirty="0">
                <a:solidFill>
                  <a:srgbClr val="222C46"/>
                </a:solidFill>
                <a:latin typeface="Microsoft YaHei" charset="-122"/>
                <a:ea typeface="Microsoft YaHei" charset="-122"/>
                <a:cs typeface="Microsoft YaHei" charset="-122"/>
              </a:rPr>
              <a:t>. </a:t>
            </a:r>
            <a:r>
              <a:rPr lang="en-US" altLang="zh-CN" sz="1333" dirty="0" err="1">
                <a:solidFill>
                  <a:srgbClr val="222C46"/>
                </a:solidFill>
                <a:latin typeface="Microsoft YaHei" charset="-122"/>
                <a:ea typeface="Microsoft YaHei" charset="-122"/>
                <a:cs typeface="Microsoft YaHei" charset="-122"/>
              </a:rPr>
              <a:t>Aenean</a:t>
            </a:r>
            <a:r>
              <a:rPr lang="en-US" altLang="zh-CN" sz="1333" dirty="0">
                <a:solidFill>
                  <a:srgbClr val="222C46"/>
                </a:solidFill>
                <a:latin typeface="Microsoft YaHei" charset="-122"/>
                <a:ea typeface="Microsoft YaHei" charset="-122"/>
                <a:cs typeface="Microsoft YaHei" charset="-122"/>
              </a:rPr>
              <a:t> </a:t>
            </a:r>
            <a:r>
              <a:rPr lang="en-US" altLang="zh-CN" sz="1333" dirty="0" err="1">
                <a:solidFill>
                  <a:srgbClr val="222C46"/>
                </a:solidFill>
                <a:latin typeface="Microsoft YaHei" charset="-122"/>
                <a:ea typeface="Microsoft YaHei" charset="-122"/>
                <a:cs typeface="Microsoft YaHei" charset="-122"/>
              </a:rPr>
              <a:t>commodo</a:t>
            </a:r>
            <a:r>
              <a:rPr lang="en-US" altLang="zh-CN" sz="1333" dirty="0">
                <a:solidFill>
                  <a:srgbClr val="222C46"/>
                </a:solidFill>
                <a:latin typeface="Microsoft YaHei" charset="-122"/>
                <a:ea typeface="Microsoft YaHei" charset="-122"/>
                <a:cs typeface="Microsoft YaHei" charset="-122"/>
              </a:rPr>
              <a:t> ligula </a:t>
            </a:r>
            <a:r>
              <a:rPr lang="en-US" altLang="zh-CN" sz="1333" dirty="0" err="1">
                <a:solidFill>
                  <a:srgbClr val="222C46"/>
                </a:solidFill>
                <a:latin typeface="Microsoft YaHei" charset="-122"/>
                <a:ea typeface="Microsoft YaHei" charset="-122"/>
                <a:cs typeface="Microsoft YaHei" charset="-122"/>
              </a:rPr>
              <a:t>eget</a:t>
            </a:r>
            <a:r>
              <a:rPr lang="en-US" altLang="zh-CN" sz="1333" dirty="0">
                <a:solidFill>
                  <a:srgbClr val="222C46"/>
                </a:solidFill>
                <a:latin typeface="Microsoft YaHei" charset="-122"/>
                <a:ea typeface="Microsoft YaHei" charset="-122"/>
                <a:cs typeface="Microsoft YaHei" charset="-122"/>
              </a:rPr>
              <a:t> dolor. </a:t>
            </a:r>
            <a:endParaRPr lang="zh-CN" altLang="en-US" sz="1333" dirty="0">
              <a:solidFill>
                <a:srgbClr val="222C46"/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8404488" y="4429536"/>
            <a:ext cx="1258678" cy="379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867" b="1">
                <a:solidFill>
                  <a:srgbClr val="222C46"/>
                </a:solidFill>
                <a:latin typeface="Microsoft YaHei" charset="-122"/>
                <a:ea typeface="Microsoft YaHei" charset="-122"/>
                <a:cs typeface="Microsoft YaHei" charset="-122"/>
              </a:rPr>
              <a:t>Methods</a:t>
            </a:r>
            <a:endParaRPr lang="zh-CN" altLang="en-US" sz="1867" b="1">
              <a:solidFill>
                <a:srgbClr val="222C46"/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0" y="2013007"/>
            <a:ext cx="3544508" cy="9842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ct val="150000"/>
              </a:lnSpc>
              <a:defRPr/>
            </a:pPr>
            <a:r>
              <a:rPr lang="en-US" altLang="zh-CN" sz="1333">
                <a:solidFill>
                  <a:srgbClr val="222C46"/>
                </a:solidFill>
                <a:latin typeface="Microsoft YaHei" charset="-122"/>
                <a:ea typeface="Microsoft YaHei" charset="-122"/>
                <a:cs typeface="Microsoft YaHei" charset="-122"/>
              </a:rPr>
              <a:t>Lorem ipsum dolor sit amet, consectetuer adipiscing elit. Aenean commodo ligula eget dolor. </a:t>
            </a:r>
            <a:endParaRPr lang="zh-CN" altLang="en-US" sz="1333">
              <a:solidFill>
                <a:srgbClr val="222C46"/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2285831" y="1682884"/>
            <a:ext cx="1258678" cy="379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1867" b="1">
                <a:solidFill>
                  <a:srgbClr val="222C46"/>
                </a:solidFill>
                <a:latin typeface="Microsoft YaHei" charset="-122"/>
                <a:ea typeface="Microsoft YaHei" charset="-122"/>
                <a:cs typeface="Microsoft YaHei" charset="-122"/>
              </a:rPr>
              <a:t>Methods</a:t>
            </a:r>
            <a:endParaRPr lang="zh-CN" altLang="en-US" sz="1867" b="1">
              <a:solidFill>
                <a:srgbClr val="222C46"/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0" y="4532730"/>
            <a:ext cx="3544508" cy="9842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ct val="150000"/>
              </a:lnSpc>
              <a:defRPr/>
            </a:pPr>
            <a:r>
              <a:rPr lang="en-US" altLang="zh-CN" sz="1333">
                <a:solidFill>
                  <a:srgbClr val="222C46"/>
                </a:solidFill>
                <a:latin typeface="Microsoft YaHei" charset="-122"/>
                <a:ea typeface="Microsoft YaHei" charset="-122"/>
                <a:cs typeface="Microsoft YaHei" charset="-122"/>
              </a:rPr>
              <a:t>Lorem ipsum dolor sit amet, consectetuer adipiscing elit. Aenean commodo ligula eget dolor. </a:t>
            </a:r>
            <a:endParaRPr lang="zh-CN" altLang="en-US" sz="1333">
              <a:solidFill>
                <a:srgbClr val="222C46"/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2285831" y="4202608"/>
            <a:ext cx="1258678" cy="379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1867" b="1">
                <a:solidFill>
                  <a:srgbClr val="222C46"/>
                </a:solidFill>
                <a:latin typeface="Microsoft YaHei" charset="-122"/>
                <a:ea typeface="Microsoft YaHei" charset="-122"/>
                <a:cs typeface="Microsoft YaHei" charset="-122"/>
              </a:rPr>
              <a:t>Methods</a:t>
            </a:r>
            <a:endParaRPr lang="zh-CN" altLang="en-US" sz="1867" b="1">
              <a:solidFill>
                <a:srgbClr val="222C46"/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5227651" y="2993047"/>
            <a:ext cx="1634352" cy="1634352"/>
          </a:xfrm>
          <a:prstGeom prst="ellipse">
            <a:avLst/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12700" cap="flat" cmpd="sng" algn="ctr">
            <a:gradFill>
              <a:gsLst>
                <a:gs pos="89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7200000" scaled="0"/>
            </a:gradFill>
            <a:prstDash val="solid"/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txBody>
          <a:bodyPr anchor="ctr"/>
          <a:lstStyle/>
          <a:p>
            <a:pPr algn="ctr" defTabSz="1219170">
              <a:defRPr/>
            </a:pPr>
            <a:endParaRPr lang="zh-CN" altLang="en-US" sz="2400" kern="0">
              <a:solidFill>
                <a:srgbClr val="002060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5372247" y="3617367"/>
            <a:ext cx="1300421" cy="379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1867" b="1">
                <a:solidFill>
                  <a:srgbClr val="222C46"/>
                </a:solidFill>
                <a:latin typeface="Microsoft YaHei" charset="-122"/>
                <a:ea typeface="Microsoft YaHei" charset="-122"/>
                <a:cs typeface="Microsoft YaHei" charset="-122"/>
              </a:rPr>
              <a:t>METHOD</a:t>
            </a:r>
            <a:endParaRPr lang="zh-CN" altLang="en-US" sz="1867" b="1" dirty="0">
              <a:solidFill>
                <a:srgbClr val="222C46"/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5073848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图片 34"/>
          <p:cNvPicPr>
            <a:picLocks noChangeAspect="1"/>
          </p:cNvPicPr>
          <p:nvPr/>
        </p:nvPicPr>
        <p:blipFill rotWithShape="1">
          <a:blip r:embed="rId2"/>
          <a:srcRect t="8432" b="479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38" name="组 37"/>
          <p:cNvGrpSpPr/>
          <p:nvPr/>
        </p:nvGrpSpPr>
        <p:grpSpPr>
          <a:xfrm>
            <a:off x="0" y="0"/>
            <a:ext cx="5582937" cy="6858000"/>
            <a:chOff x="-19045" y="0"/>
            <a:chExt cx="5154861" cy="5143500"/>
          </a:xfrm>
        </p:grpSpPr>
        <p:sp>
          <p:nvSpPr>
            <p:cNvPr id="36" name="任意多边形 12"/>
            <p:cNvSpPr/>
            <p:nvPr/>
          </p:nvSpPr>
          <p:spPr>
            <a:xfrm>
              <a:off x="189728" y="0"/>
              <a:ext cx="4946088" cy="5143500"/>
            </a:xfrm>
            <a:custGeom>
              <a:avLst/>
              <a:gdLst>
                <a:gd name="connsiteX0" fmla="*/ 0 w 4946088"/>
                <a:gd name="connsiteY0" fmla="*/ 0 h 5143500"/>
                <a:gd name="connsiteX1" fmla="*/ 4215806 w 4946088"/>
                <a:gd name="connsiteY1" fmla="*/ 0 h 5143500"/>
                <a:gd name="connsiteX2" fmla="*/ 4351420 w 4946088"/>
                <a:gd name="connsiteY2" fmla="*/ 223229 h 5143500"/>
                <a:gd name="connsiteX3" fmla="*/ 4946088 w 4946088"/>
                <a:gd name="connsiteY3" fmla="*/ 2571750 h 5143500"/>
                <a:gd name="connsiteX4" fmla="*/ 4232783 w 4946088"/>
                <a:gd name="connsiteY4" fmla="*/ 5126602 h 5143500"/>
                <a:gd name="connsiteX5" fmla="*/ 4221950 w 4946088"/>
                <a:gd name="connsiteY5" fmla="*/ 5143500 h 5143500"/>
                <a:gd name="connsiteX6" fmla="*/ 0 w 4946088"/>
                <a:gd name="connsiteY6" fmla="*/ 5143500 h 5143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946088" h="5143500">
                  <a:moveTo>
                    <a:pt x="0" y="0"/>
                  </a:moveTo>
                  <a:lnTo>
                    <a:pt x="4215806" y="0"/>
                  </a:lnTo>
                  <a:lnTo>
                    <a:pt x="4351420" y="223229"/>
                  </a:lnTo>
                  <a:cubicBezTo>
                    <a:pt x="4730667" y="921358"/>
                    <a:pt x="4946088" y="1721397"/>
                    <a:pt x="4946088" y="2571750"/>
                  </a:cubicBezTo>
                  <a:cubicBezTo>
                    <a:pt x="4946088" y="3507139"/>
                    <a:pt x="4685429" y="4381648"/>
                    <a:pt x="4232783" y="5126602"/>
                  </a:cubicBezTo>
                  <a:lnTo>
                    <a:pt x="4221950" y="5143500"/>
                  </a:lnTo>
                  <a:lnTo>
                    <a:pt x="0" y="514350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任意多边形 11"/>
            <p:cNvSpPr/>
            <p:nvPr/>
          </p:nvSpPr>
          <p:spPr>
            <a:xfrm>
              <a:off x="-19045" y="0"/>
              <a:ext cx="4946088" cy="5143500"/>
            </a:xfrm>
            <a:custGeom>
              <a:avLst/>
              <a:gdLst>
                <a:gd name="connsiteX0" fmla="*/ 0 w 4946088"/>
                <a:gd name="connsiteY0" fmla="*/ 0 h 5143500"/>
                <a:gd name="connsiteX1" fmla="*/ 4215806 w 4946088"/>
                <a:gd name="connsiteY1" fmla="*/ 0 h 5143500"/>
                <a:gd name="connsiteX2" fmla="*/ 4351420 w 4946088"/>
                <a:gd name="connsiteY2" fmla="*/ 223229 h 5143500"/>
                <a:gd name="connsiteX3" fmla="*/ 4946088 w 4946088"/>
                <a:gd name="connsiteY3" fmla="*/ 2571750 h 5143500"/>
                <a:gd name="connsiteX4" fmla="*/ 4232783 w 4946088"/>
                <a:gd name="connsiteY4" fmla="*/ 5126602 h 5143500"/>
                <a:gd name="connsiteX5" fmla="*/ 4221950 w 4946088"/>
                <a:gd name="connsiteY5" fmla="*/ 5143500 h 5143500"/>
                <a:gd name="connsiteX6" fmla="*/ 0 w 4946088"/>
                <a:gd name="connsiteY6" fmla="*/ 5143500 h 5143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946088" h="5143500">
                  <a:moveTo>
                    <a:pt x="0" y="0"/>
                  </a:moveTo>
                  <a:lnTo>
                    <a:pt x="4215806" y="0"/>
                  </a:lnTo>
                  <a:lnTo>
                    <a:pt x="4351420" y="223229"/>
                  </a:lnTo>
                  <a:cubicBezTo>
                    <a:pt x="4730667" y="921358"/>
                    <a:pt x="4946088" y="1721397"/>
                    <a:pt x="4946088" y="2571750"/>
                  </a:cubicBezTo>
                  <a:cubicBezTo>
                    <a:pt x="4946088" y="3507139"/>
                    <a:pt x="4685429" y="4381648"/>
                    <a:pt x="4232783" y="5126602"/>
                  </a:cubicBezTo>
                  <a:lnTo>
                    <a:pt x="4221950" y="5143500"/>
                  </a:lnTo>
                  <a:lnTo>
                    <a:pt x="0" y="5143500"/>
                  </a:lnTo>
                  <a:close/>
                </a:path>
              </a:pathLst>
            </a:custGeom>
            <a:solidFill>
              <a:srgbClr val="222C46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9" name="矩形 38"/>
          <p:cNvSpPr/>
          <p:nvPr/>
        </p:nvSpPr>
        <p:spPr>
          <a:xfrm>
            <a:off x="561720" y="3737105"/>
            <a:ext cx="4079839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en-US" altLang="zh-CN" dirty="0">
                <a:solidFill>
                  <a:srgbClr val="D8D8D8"/>
                </a:solidFill>
                <a:latin typeface="Microsoft YaHei" charset="-122"/>
                <a:ea typeface="Microsoft YaHei" charset="-122"/>
                <a:cs typeface="Microsoft YaHei" charset="-122"/>
              </a:rPr>
              <a:t>Lorem ipsum dolor sit </a:t>
            </a:r>
            <a:r>
              <a:rPr lang="en-US" altLang="zh-CN" dirty="0" err="1">
                <a:solidFill>
                  <a:srgbClr val="D8D8D8"/>
                </a:solidFill>
                <a:latin typeface="Microsoft YaHei" charset="-122"/>
                <a:ea typeface="Microsoft YaHei" charset="-122"/>
                <a:cs typeface="Microsoft YaHei" charset="-122"/>
              </a:rPr>
              <a:t>amet</a:t>
            </a:r>
            <a:r>
              <a:rPr lang="en-US" altLang="zh-CN" dirty="0">
                <a:solidFill>
                  <a:srgbClr val="D8D8D8"/>
                </a:solidFill>
                <a:latin typeface="Microsoft YaHei" charset="-122"/>
                <a:ea typeface="Microsoft YaHei" charset="-122"/>
                <a:cs typeface="Microsoft YaHei" charset="-122"/>
              </a:rPr>
              <a:t>, </a:t>
            </a:r>
            <a:r>
              <a:rPr lang="en-US" altLang="zh-CN" dirty="0" err="1">
                <a:solidFill>
                  <a:srgbClr val="D8D8D8"/>
                </a:solidFill>
                <a:latin typeface="Microsoft YaHei" charset="-122"/>
                <a:ea typeface="Microsoft YaHei" charset="-122"/>
                <a:cs typeface="Microsoft YaHei" charset="-122"/>
              </a:rPr>
              <a:t>consectetuer</a:t>
            </a:r>
            <a:r>
              <a:rPr lang="en-US" altLang="zh-CN" dirty="0">
                <a:solidFill>
                  <a:srgbClr val="D8D8D8"/>
                </a:solidFill>
                <a:latin typeface="Microsoft YaHei" charset="-122"/>
                <a:ea typeface="Microsoft YaHei" charset="-122"/>
                <a:cs typeface="Microsoft YaHei" charset="-122"/>
              </a:rPr>
              <a:t> </a:t>
            </a:r>
            <a:r>
              <a:rPr lang="en-US" altLang="zh-CN" dirty="0" err="1">
                <a:solidFill>
                  <a:srgbClr val="D8D8D8"/>
                </a:solidFill>
                <a:latin typeface="Microsoft YaHei" charset="-122"/>
                <a:ea typeface="Microsoft YaHei" charset="-122"/>
                <a:cs typeface="Microsoft YaHei" charset="-122"/>
              </a:rPr>
              <a:t>adipiscing</a:t>
            </a:r>
            <a:r>
              <a:rPr lang="en-US" altLang="zh-CN" dirty="0">
                <a:solidFill>
                  <a:srgbClr val="D8D8D8"/>
                </a:solidFill>
                <a:latin typeface="Microsoft YaHei" charset="-122"/>
                <a:ea typeface="Microsoft YaHei" charset="-122"/>
                <a:cs typeface="Microsoft YaHei" charset="-122"/>
              </a:rPr>
              <a:t> </a:t>
            </a:r>
            <a:r>
              <a:rPr lang="en-US" altLang="zh-CN" dirty="0" err="1">
                <a:solidFill>
                  <a:srgbClr val="D8D8D8"/>
                </a:solidFill>
                <a:latin typeface="Microsoft YaHei" charset="-122"/>
                <a:ea typeface="Microsoft YaHei" charset="-122"/>
                <a:cs typeface="Microsoft YaHei" charset="-122"/>
              </a:rPr>
              <a:t>elit</a:t>
            </a:r>
            <a:r>
              <a:rPr lang="en-US" altLang="zh-CN" dirty="0">
                <a:solidFill>
                  <a:srgbClr val="D8D8D8"/>
                </a:solidFill>
                <a:latin typeface="Microsoft YaHei" charset="-122"/>
                <a:ea typeface="Microsoft YaHei" charset="-122"/>
                <a:cs typeface="Microsoft YaHei" charset="-122"/>
              </a:rPr>
              <a:t>. </a:t>
            </a:r>
            <a:r>
              <a:rPr lang="en-US" altLang="zh-CN" dirty="0" err="1">
                <a:solidFill>
                  <a:srgbClr val="D8D8D8"/>
                </a:solidFill>
                <a:latin typeface="Microsoft YaHei" charset="-122"/>
                <a:ea typeface="Microsoft YaHei" charset="-122"/>
                <a:cs typeface="Microsoft YaHei" charset="-122"/>
              </a:rPr>
              <a:t>Aenean</a:t>
            </a:r>
            <a:r>
              <a:rPr lang="en-US" altLang="zh-CN" dirty="0">
                <a:solidFill>
                  <a:srgbClr val="D8D8D8"/>
                </a:solidFill>
                <a:latin typeface="Microsoft YaHei" charset="-122"/>
                <a:ea typeface="Microsoft YaHei" charset="-122"/>
                <a:cs typeface="Microsoft YaHei" charset="-122"/>
              </a:rPr>
              <a:t> </a:t>
            </a:r>
            <a:r>
              <a:rPr lang="en-US" altLang="zh-CN" dirty="0" err="1">
                <a:solidFill>
                  <a:srgbClr val="D8D8D8"/>
                </a:solidFill>
                <a:latin typeface="Microsoft YaHei" charset="-122"/>
                <a:ea typeface="Microsoft YaHei" charset="-122"/>
                <a:cs typeface="Microsoft YaHei" charset="-122"/>
              </a:rPr>
              <a:t>commodo</a:t>
            </a:r>
            <a:r>
              <a:rPr lang="en-US" altLang="zh-CN" dirty="0">
                <a:solidFill>
                  <a:srgbClr val="D8D8D8"/>
                </a:solidFill>
                <a:latin typeface="Microsoft YaHei" charset="-122"/>
                <a:ea typeface="Microsoft YaHei" charset="-122"/>
                <a:cs typeface="Microsoft YaHei" charset="-122"/>
              </a:rPr>
              <a:t> ligula </a:t>
            </a:r>
            <a:r>
              <a:rPr lang="en-US" altLang="zh-CN" dirty="0" err="1">
                <a:solidFill>
                  <a:srgbClr val="D8D8D8"/>
                </a:solidFill>
                <a:latin typeface="Microsoft YaHei" charset="-122"/>
                <a:ea typeface="Microsoft YaHei" charset="-122"/>
                <a:cs typeface="Microsoft YaHei" charset="-122"/>
              </a:rPr>
              <a:t>eget</a:t>
            </a:r>
            <a:r>
              <a:rPr lang="en-US" altLang="zh-CN" dirty="0">
                <a:solidFill>
                  <a:srgbClr val="D8D8D8"/>
                </a:solidFill>
                <a:latin typeface="Microsoft YaHei" charset="-122"/>
                <a:ea typeface="Microsoft YaHei" charset="-122"/>
                <a:cs typeface="Microsoft YaHei" charset="-122"/>
              </a:rPr>
              <a:t> dolor. </a:t>
            </a:r>
            <a:endParaRPr lang="zh-CN" altLang="en-US" dirty="0">
              <a:solidFill>
                <a:srgbClr val="D8D8D8"/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561720" y="3213885"/>
            <a:ext cx="17956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rgbClr val="D8D8D8"/>
                </a:solidFill>
                <a:latin typeface="Microsoft YaHei" charset="-122"/>
                <a:ea typeface="Microsoft YaHei" charset="-122"/>
                <a:cs typeface="Microsoft YaHei" charset="-122"/>
              </a:rPr>
              <a:t>Methods</a:t>
            </a:r>
            <a:endParaRPr lang="zh-CN" altLang="en-US" sz="2800" b="1" dirty="0">
              <a:solidFill>
                <a:srgbClr val="D8D8D8"/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graphicFrame>
        <p:nvGraphicFramePr>
          <p:cNvPr id="41" name="图表 40"/>
          <p:cNvGraphicFramePr/>
          <p:nvPr>
            <p:extLst>
              <p:ext uri="{D42A27DB-BD31-4B8C-83A1-F6EECF244321}">
                <p14:modId xmlns:p14="http://schemas.microsoft.com/office/powerpoint/2010/main" val="1749710423"/>
              </p:ext>
            </p:extLst>
          </p:nvPr>
        </p:nvGraphicFramePr>
        <p:xfrm>
          <a:off x="6096000" y="1565330"/>
          <a:ext cx="4907797" cy="51295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2" name="页外连接符 41"/>
          <p:cNvSpPr/>
          <p:nvPr/>
        </p:nvSpPr>
        <p:spPr>
          <a:xfrm>
            <a:off x="11127784" y="0"/>
            <a:ext cx="592474" cy="945397"/>
          </a:xfrm>
          <a:prstGeom prst="flowChartOffpageConnector">
            <a:avLst/>
          </a:prstGeom>
          <a:solidFill>
            <a:srgbClr val="222C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kumimoji="1" lang="en-US" altLang="zh-CN">
                <a:latin typeface="Microsoft YaHei" charset="-122"/>
                <a:ea typeface="Microsoft YaHei" charset="-122"/>
                <a:cs typeface="Microsoft YaHei" charset="-122"/>
              </a:rPr>
              <a:t>Title</a:t>
            </a:r>
            <a:endParaRPr kumimoji="1" lang="zh-CN" altLang="en-US" dirty="0"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708695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6" name="组 455"/>
          <p:cNvGrpSpPr/>
          <p:nvPr/>
        </p:nvGrpSpPr>
        <p:grpSpPr>
          <a:xfrm>
            <a:off x="449451" y="1472835"/>
            <a:ext cx="10450671" cy="4979288"/>
            <a:chOff x="1769591" y="2331465"/>
            <a:chExt cx="8681080" cy="4136155"/>
          </a:xfrm>
        </p:grpSpPr>
        <p:grpSp>
          <p:nvGrpSpPr>
            <p:cNvPr id="6" name="그룹 70"/>
            <p:cNvGrpSpPr/>
            <p:nvPr/>
          </p:nvGrpSpPr>
          <p:grpSpPr>
            <a:xfrm>
              <a:off x="1769591" y="2387544"/>
              <a:ext cx="4802573" cy="3828313"/>
              <a:chOff x="260350" y="1555750"/>
              <a:chExt cx="4768851" cy="4340225"/>
            </a:xfrm>
            <a:solidFill>
              <a:schemeClr val="bg1"/>
            </a:solidFill>
          </p:grpSpPr>
          <p:sp>
            <p:nvSpPr>
              <p:cNvPr id="197" name="Freeform 1477"/>
              <p:cNvSpPr/>
              <p:nvPr/>
            </p:nvSpPr>
            <p:spPr bwMode="auto">
              <a:xfrm>
                <a:off x="1241425" y="4889500"/>
                <a:ext cx="177800" cy="209550"/>
              </a:xfrm>
              <a:custGeom>
                <a:avLst/>
                <a:gdLst>
                  <a:gd name="T0" fmla="*/ 74 w 112"/>
                  <a:gd name="T1" fmla="*/ 12 h 132"/>
                  <a:gd name="T2" fmla="*/ 90 w 112"/>
                  <a:gd name="T3" fmla="*/ 16 h 132"/>
                  <a:gd name="T4" fmla="*/ 108 w 112"/>
                  <a:gd name="T5" fmla="*/ 26 h 132"/>
                  <a:gd name="T6" fmla="*/ 110 w 112"/>
                  <a:gd name="T7" fmla="*/ 34 h 132"/>
                  <a:gd name="T8" fmla="*/ 108 w 112"/>
                  <a:gd name="T9" fmla="*/ 42 h 132"/>
                  <a:gd name="T10" fmla="*/ 108 w 112"/>
                  <a:gd name="T11" fmla="*/ 52 h 132"/>
                  <a:gd name="T12" fmla="*/ 108 w 112"/>
                  <a:gd name="T13" fmla="*/ 66 h 132"/>
                  <a:gd name="T14" fmla="*/ 106 w 112"/>
                  <a:gd name="T15" fmla="*/ 70 h 132"/>
                  <a:gd name="T16" fmla="*/ 108 w 112"/>
                  <a:gd name="T17" fmla="*/ 76 h 132"/>
                  <a:gd name="T18" fmla="*/ 108 w 112"/>
                  <a:gd name="T19" fmla="*/ 84 h 132"/>
                  <a:gd name="T20" fmla="*/ 106 w 112"/>
                  <a:gd name="T21" fmla="*/ 92 h 132"/>
                  <a:gd name="T22" fmla="*/ 108 w 112"/>
                  <a:gd name="T23" fmla="*/ 98 h 132"/>
                  <a:gd name="T24" fmla="*/ 108 w 112"/>
                  <a:gd name="T25" fmla="*/ 106 h 132"/>
                  <a:gd name="T26" fmla="*/ 110 w 112"/>
                  <a:gd name="T27" fmla="*/ 110 h 132"/>
                  <a:gd name="T28" fmla="*/ 92 w 112"/>
                  <a:gd name="T29" fmla="*/ 132 h 132"/>
                  <a:gd name="T30" fmla="*/ 84 w 112"/>
                  <a:gd name="T31" fmla="*/ 130 h 132"/>
                  <a:gd name="T32" fmla="*/ 80 w 112"/>
                  <a:gd name="T33" fmla="*/ 128 h 132"/>
                  <a:gd name="T34" fmla="*/ 70 w 112"/>
                  <a:gd name="T35" fmla="*/ 130 h 132"/>
                  <a:gd name="T36" fmla="*/ 62 w 112"/>
                  <a:gd name="T37" fmla="*/ 128 h 132"/>
                  <a:gd name="T38" fmla="*/ 56 w 112"/>
                  <a:gd name="T39" fmla="*/ 122 h 132"/>
                  <a:gd name="T40" fmla="*/ 52 w 112"/>
                  <a:gd name="T41" fmla="*/ 122 h 132"/>
                  <a:gd name="T42" fmla="*/ 46 w 112"/>
                  <a:gd name="T43" fmla="*/ 120 h 132"/>
                  <a:gd name="T44" fmla="*/ 44 w 112"/>
                  <a:gd name="T45" fmla="*/ 110 h 132"/>
                  <a:gd name="T46" fmla="*/ 46 w 112"/>
                  <a:gd name="T47" fmla="*/ 104 h 132"/>
                  <a:gd name="T48" fmla="*/ 40 w 112"/>
                  <a:gd name="T49" fmla="*/ 102 h 132"/>
                  <a:gd name="T50" fmla="*/ 36 w 112"/>
                  <a:gd name="T51" fmla="*/ 96 h 132"/>
                  <a:gd name="T52" fmla="*/ 30 w 112"/>
                  <a:gd name="T53" fmla="*/ 86 h 132"/>
                  <a:gd name="T54" fmla="*/ 22 w 112"/>
                  <a:gd name="T55" fmla="*/ 84 h 132"/>
                  <a:gd name="T56" fmla="*/ 18 w 112"/>
                  <a:gd name="T57" fmla="*/ 80 h 132"/>
                  <a:gd name="T58" fmla="*/ 16 w 112"/>
                  <a:gd name="T59" fmla="*/ 78 h 132"/>
                  <a:gd name="T60" fmla="*/ 8 w 112"/>
                  <a:gd name="T61" fmla="*/ 66 h 132"/>
                  <a:gd name="T62" fmla="*/ 4 w 112"/>
                  <a:gd name="T63" fmla="*/ 60 h 132"/>
                  <a:gd name="T64" fmla="*/ 2 w 112"/>
                  <a:gd name="T65" fmla="*/ 58 h 132"/>
                  <a:gd name="T66" fmla="*/ 0 w 112"/>
                  <a:gd name="T67" fmla="*/ 48 h 132"/>
                  <a:gd name="T68" fmla="*/ 8 w 112"/>
                  <a:gd name="T69" fmla="*/ 50 h 132"/>
                  <a:gd name="T70" fmla="*/ 16 w 112"/>
                  <a:gd name="T71" fmla="*/ 48 h 132"/>
                  <a:gd name="T72" fmla="*/ 22 w 112"/>
                  <a:gd name="T73" fmla="*/ 48 h 132"/>
                  <a:gd name="T74" fmla="*/ 38 w 112"/>
                  <a:gd name="T75" fmla="*/ 44 h 132"/>
                  <a:gd name="T76" fmla="*/ 44 w 112"/>
                  <a:gd name="T77" fmla="*/ 34 h 132"/>
                  <a:gd name="T78" fmla="*/ 46 w 112"/>
                  <a:gd name="T79" fmla="*/ 26 h 132"/>
                  <a:gd name="T80" fmla="*/ 52 w 112"/>
                  <a:gd name="T81" fmla="*/ 24 h 132"/>
                  <a:gd name="T82" fmla="*/ 54 w 112"/>
                  <a:gd name="T83" fmla="*/ 18 h 132"/>
                  <a:gd name="T84" fmla="*/ 58 w 112"/>
                  <a:gd name="T85" fmla="*/ 12 h 132"/>
                  <a:gd name="T86" fmla="*/ 76 w 112"/>
                  <a:gd name="T87" fmla="*/ 0 h 132"/>
                  <a:gd name="T88" fmla="*/ 76 w 112"/>
                  <a:gd name="T89" fmla="*/ 0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12" h="132">
                    <a:moveTo>
                      <a:pt x="76" y="0"/>
                    </a:moveTo>
                    <a:lnTo>
                      <a:pt x="74" y="12"/>
                    </a:lnTo>
                    <a:lnTo>
                      <a:pt x="82" y="14"/>
                    </a:lnTo>
                    <a:lnTo>
                      <a:pt x="90" y="16"/>
                    </a:lnTo>
                    <a:lnTo>
                      <a:pt x="98" y="22"/>
                    </a:lnTo>
                    <a:lnTo>
                      <a:pt x="108" y="26"/>
                    </a:lnTo>
                    <a:lnTo>
                      <a:pt x="110" y="32"/>
                    </a:lnTo>
                    <a:lnTo>
                      <a:pt x="110" y="34"/>
                    </a:lnTo>
                    <a:lnTo>
                      <a:pt x="108" y="36"/>
                    </a:lnTo>
                    <a:lnTo>
                      <a:pt x="108" y="42"/>
                    </a:lnTo>
                    <a:lnTo>
                      <a:pt x="106" y="48"/>
                    </a:lnTo>
                    <a:lnTo>
                      <a:pt x="108" y="52"/>
                    </a:lnTo>
                    <a:lnTo>
                      <a:pt x="112" y="60"/>
                    </a:lnTo>
                    <a:lnTo>
                      <a:pt x="108" y="66"/>
                    </a:lnTo>
                    <a:lnTo>
                      <a:pt x="106" y="68"/>
                    </a:lnTo>
                    <a:lnTo>
                      <a:pt x="106" y="70"/>
                    </a:lnTo>
                    <a:lnTo>
                      <a:pt x="106" y="72"/>
                    </a:lnTo>
                    <a:lnTo>
                      <a:pt x="108" y="76"/>
                    </a:lnTo>
                    <a:lnTo>
                      <a:pt x="108" y="78"/>
                    </a:lnTo>
                    <a:lnTo>
                      <a:pt x="108" y="84"/>
                    </a:lnTo>
                    <a:lnTo>
                      <a:pt x="108" y="88"/>
                    </a:lnTo>
                    <a:lnTo>
                      <a:pt x="106" y="92"/>
                    </a:lnTo>
                    <a:lnTo>
                      <a:pt x="108" y="94"/>
                    </a:lnTo>
                    <a:lnTo>
                      <a:pt x="108" y="98"/>
                    </a:lnTo>
                    <a:lnTo>
                      <a:pt x="106" y="104"/>
                    </a:lnTo>
                    <a:lnTo>
                      <a:pt x="108" y="106"/>
                    </a:lnTo>
                    <a:lnTo>
                      <a:pt x="110" y="106"/>
                    </a:lnTo>
                    <a:lnTo>
                      <a:pt x="110" y="110"/>
                    </a:lnTo>
                    <a:lnTo>
                      <a:pt x="102" y="120"/>
                    </a:lnTo>
                    <a:lnTo>
                      <a:pt x="92" y="132"/>
                    </a:lnTo>
                    <a:lnTo>
                      <a:pt x="90" y="130"/>
                    </a:lnTo>
                    <a:lnTo>
                      <a:pt x="84" y="130"/>
                    </a:lnTo>
                    <a:lnTo>
                      <a:pt x="80" y="130"/>
                    </a:lnTo>
                    <a:lnTo>
                      <a:pt x="80" y="128"/>
                    </a:lnTo>
                    <a:lnTo>
                      <a:pt x="74" y="128"/>
                    </a:lnTo>
                    <a:lnTo>
                      <a:pt x="70" y="130"/>
                    </a:lnTo>
                    <a:lnTo>
                      <a:pt x="64" y="128"/>
                    </a:lnTo>
                    <a:lnTo>
                      <a:pt x="62" y="128"/>
                    </a:lnTo>
                    <a:lnTo>
                      <a:pt x="58" y="128"/>
                    </a:lnTo>
                    <a:lnTo>
                      <a:pt x="56" y="122"/>
                    </a:lnTo>
                    <a:lnTo>
                      <a:pt x="54" y="122"/>
                    </a:lnTo>
                    <a:lnTo>
                      <a:pt x="52" y="122"/>
                    </a:lnTo>
                    <a:lnTo>
                      <a:pt x="48" y="122"/>
                    </a:lnTo>
                    <a:lnTo>
                      <a:pt x="46" y="120"/>
                    </a:lnTo>
                    <a:lnTo>
                      <a:pt x="44" y="116"/>
                    </a:lnTo>
                    <a:lnTo>
                      <a:pt x="44" y="110"/>
                    </a:lnTo>
                    <a:lnTo>
                      <a:pt x="46" y="106"/>
                    </a:lnTo>
                    <a:lnTo>
                      <a:pt x="46" y="104"/>
                    </a:lnTo>
                    <a:lnTo>
                      <a:pt x="44" y="104"/>
                    </a:lnTo>
                    <a:lnTo>
                      <a:pt x="40" y="102"/>
                    </a:lnTo>
                    <a:lnTo>
                      <a:pt x="38" y="98"/>
                    </a:lnTo>
                    <a:lnTo>
                      <a:pt x="36" y="96"/>
                    </a:lnTo>
                    <a:lnTo>
                      <a:pt x="36" y="88"/>
                    </a:lnTo>
                    <a:lnTo>
                      <a:pt x="30" y="86"/>
                    </a:lnTo>
                    <a:lnTo>
                      <a:pt x="26" y="80"/>
                    </a:lnTo>
                    <a:lnTo>
                      <a:pt x="22" y="84"/>
                    </a:lnTo>
                    <a:lnTo>
                      <a:pt x="20" y="84"/>
                    </a:lnTo>
                    <a:lnTo>
                      <a:pt x="18" y="80"/>
                    </a:lnTo>
                    <a:lnTo>
                      <a:pt x="18" y="78"/>
                    </a:lnTo>
                    <a:lnTo>
                      <a:pt x="16" y="78"/>
                    </a:lnTo>
                    <a:lnTo>
                      <a:pt x="10" y="70"/>
                    </a:lnTo>
                    <a:lnTo>
                      <a:pt x="8" y="66"/>
                    </a:lnTo>
                    <a:lnTo>
                      <a:pt x="8" y="62"/>
                    </a:lnTo>
                    <a:lnTo>
                      <a:pt x="4" y="60"/>
                    </a:lnTo>
                    <a:lnTo>
                      <a:pt x="4" y="58"/>
                    </a:lnTo>
                    <a:lnTo>
                      <a:pt x="2" y="58"/>
                    </a:lnTo>
                    <a:lnTo>
                      <a:pt x="0" y="52"/>
                    </a:lnTo>
                    <a:lnTo>
                      <a:pt x="0" y="48"/>
                    </a:lnTo>
                    <a:lnTo>
                      <a:pt x="2" y="50"/>
                    </a:lnTo>
                    <a:lnTo>
                      <a:pt x="8" y="50"/>
                    </a:lnTo>
                    <a:lnTo>
                      <a:pt x="10" y="50"/>
                    </a:lnTo>
                    <a:lnTo>
                      <a:pt x="16" y="48"/>
                    </a:lnTo>
                    <a:lnTo>
                      <a:pt x="20" y="48"/>
                    </a:lnTo>
                    <a:lnTo>
                      <a:pt x="22" y="48"/>
                    </a:lnTo>
                    <a:lnTo>
                      <a:pt x="34" y="44"/>
                    </a:lnTo>
                    <a:lnTo>
                      <a:pt x="38" y="44"/>
                    </a:lnTo>
                    <a:lnTo>
                      <a:pt x="44" y="42"/>
                    </a:lnTo>
                    <a:lnTo>
                      <a:pt x="44" y="34"/>
                    </a:lnTo>
                    <a:lnTo>
                      <a:pt x="46" y="30"/>
                    </a:lnTo>
                    <a:lnTo>
                      <a:pt x="46" y="26"/>
                    </a:lnTo>
                    <a:lnTo>
                      <a:pt x="48" y="26"/>
                    </a:lnTo>
                    <a:lnTo>
                      <a:pt x="52" y="24"/>
                    </a:lnTo>
                    <a:lnTo>
                      <a:pt x="54" y="22"/>
                    </a:lnTo>
                    <a:lnTo>
                      <a:pt x="54" y="18"/>
                    </a:lnTo>
                    <a:lnTo>
                      <a:pt x="56" y="14"/>
                    </a:lnTo>
                    <a:lnTo>
                      <a:pt x="58" y="12"/>
                    </a:lnTo>
                    <a:lnTo>
                      <a:pt x="64" y="8"/>
                    </a:lnTo>
                    <a:lnTo>
                      <a:pt x="76" y="0"/>
                    </a:lnTo>
                    <a:lnTo>
                      <a:pt x="76" y="0"/>
                    </a:lnTo>
                    <a:lnTo>
                      <a:pt x="76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98" name="Freeform 1478"/>
              <p:cNvSpPr/>
              <p:nvPr/>
            </p:nvSpPr>
            <p:spPr bwMode="auto">
              <a:xfrm>
                <a:off x="1165225" y="4692650"/>
                <a:ext cx="263525" cy="276225"/>
              </a:xfrm>
              <a:custGeom>
                <a:avLst/>
                <a:gdLst>
                  <a:gd name="T0" fmla="*/ 36 w 166"/>
                  <a:gd name="T1" fmla="*/ 166 h 174"/>
                  <a:gd name="T2" fmla="*/ 42 w 166"/>
                  <a:gd name="T3" fmla="*/ 168 h 174"/>
                  <a:gd name="T4" fmla="*/ 46 w 166"/>
                  <a:gd name="T5" fmla="*/ 172 h 174"/>
                  <a:gd name="T6" fmla="*/ 54 w 166"/>
                  <a:gd name="T7" fmla="*/ 174 h 174"/>
                  <a:gd name="T8" fmla="*/ 62 w 166"/>
                  <a:gd name="T9" fmla="*/ 172 h 174"/>
                  <a:gd name="T10" fmla="*/ 70 w 166"/>
                  <a:gd name="T11" fmla="*/ 172 h 174"/>
                  <a:gd name="T12" fmla="*/ 84 w 166"/>
                  <a:gd name="T13" fmla="*/ 168 h 174"/>
                  <a:gd name="T14" fmla="*/ 90 w 166"/>
                  <a:gd name="T15" fmla="*/ 158 h 174"/>
                  <a:gd name="T16" fmla="*/ 92 w 166"/>
                  <a:gd name="T17" fmla="*/ 150 h 174"/>
                  <a:gd name="T18" fmla="*/ 98 w 166"/>
                  <a:gd name="T19" fmla="*/ 148 h 174"/>
                  <a:gd name="T20" fmla="*/ 100 w 166"/>
                  <a:gd name="T21" fmla="*/ 142 h 174"/>
                  <a:gd name="T22" fmla="*/ 106 w 166"/>
                  <a:gd name="T23" fmla="*/ 136 h 174"/>
                  <a:gd name="T24" fmla="*/ 124 w 166"/>
                  <a:gd name="T25" fmla="*/ 128 h 174"/>
                  <a:gd name="T26" fmla="*/ 124 w 166"/>
                  <a:gd name="T27" fmla="*/ 122 h 174"/>
                  <a:gd name="T28" fmla="*/ 118 w 166"/>
                  <a:gd name="T29" fmla="*/ 118 h 174"/>
                  <a:gd name="T30" fmla="*/ 152 w 166"/>
                  <a:gd name="T31" fmla="*/ 96 h 174"/>
                  <a:gd name="T32" fmla="*/ 152 w 166"/>
                  <a:gd name="T33" fmla="*/ 86 h 174"/>
                  <a:gd name="T34" fmla="*/ 154 w 166"/>
                  <a:gd name="T35" fmla="*/ 76 h 174"/>
                  <a:gd name="T36" fmla="*/ 162 w 166"/>
                  <a:gd name="T37" fmla="*/ 68 h 174"/>
                  <a:gd name="T38" fmla="*/ 162 w 166"/>
                  <a:gd name="T39" fmla="*/ 64 h 174"/>
                  <a:gd name="T40" fmla="*/ 156 w 166"/>
                  <a:gd name="T41" fmla="*/ 50 h 174"/>
                  <a:gd name="T42" fmla="*/ 158 w 166"/>
                  <a:gd name="T43" fmla="*/ 48 h 174"/>
                  <a:gd name="T44" fmla="*/ 166 w 166"/>
                  <a:gd name="T45" fmla="*/ 40 h 174"/>
                  <a:gd name="T46" fmla="*/ 164 w 166"/>
                  <a:gd name="T47" fmla="*/ 36 h 174"/>
                  <a:gd name="T48" fmla="*/ 164 w 166"/>
                  <a:gd name="T49" fmla="*/ 24 h 174"/>
                  <a:gd name="T50" fmla="*/ 156 w 166"/>
                  <a:gd name="T51" fmla="*/ 18 h 174"/>
                  <a:gd name="T52" fmla="*/ 148 w 166"/>
                  <a:gd name="T53" fmla="*/ 12 h 174"/>
                  <a:gd name="T54" fmla="*/ 144 w 166"/>
                  <a:gd name="T55" fmla="*/ 10 h 174"/>
                  <a:gd name="T56" fmla="*/ 144 w 166"/>
                  <a:gd name="T57" fmla="*/ 4 h 174"/>
                  <a:gd name="T58" fmla="*/ 138 w 166"/>
                  <a:gd name="T59" fmla="*/ 4 h 174"/>
                  <a:gd name="T60" fmla="*/ 128 w 166"/>
                  <a:gd name="T61" fmla="*/ 6 h 174"/>
                  <a:gd name="T62" fmla="*/ 124 w 166"/>
                  <a:gd name="T63" fmla="*/ 0 h 174"/>
                  <a:gd name="T64" fmla="*/ 92 w 166"/>
                  <a:gd name="T65" fmla="*/ 12 h 174"/>
                  <a:gd name="T66" fmla="*/ 88 w 166"/>
                  <a:gd name="T67" fmla="*/ 18 h 174"/>
                  <a:gd name="T68" fmla="*/ 90 w 166"/>
                  <a:gd name="T69" fmla="*/ 28 h 174"/>
                  <a:gd name="T70" fmla="*/ 92 w 166"/>
                  <a:gd name="T71" fmla="*/ 36 h 174"/>
                  <a:gd name="T72" fmla="*/ 90 w 166"/>
                  <a:gd name="T73" fmla="*/ 48 h 174"/>
                  <a:gd name="T74" fmla="*/ 98 w 166"/>
                  <a:gd name="T75" fmla="*/ 56 h 174"/>
                  <a:gd name="T76" fmla="*/ 108 w 166"/>
                  <a:gd name="T77" fmla="*/ 60 h 174"/>
                  <a:gd name="T78" fmla="*/ 112 w 166"/>
                  <a:gd name="T79" fmla="*/ 64 h 174"/>
                  <a:gd name="T80" fmla="*/ 120 w 166"/>
                  <a:gd name="T81" fmla="*/ 82 h 174"/>
                  <a:gd name="T82" fmla="*/ 108 w 166"/>
                  <a:gd name="T83" fmla="*/ 82 h 174"/>
                  <a:gd name="T84" fmla="*/ 100 w 166"/>
                  <a:gd name="T85" fmla="*/ 78 h 174"/>
                  <a:gd name="T86" fmla="*/ 100 w 166"/>
                  <a:gd name="T87" fmla="*/ 70 h 174"/>
                  <a:gd name="T88" fmla="*/ 96 w 166"/>
                  <a:gd name="T89" fmla="*/ 68 h 174"/>
                  <a:gd name="T90" fmla="*/ 90 w 166"/>
                  <a:gd name="T91" fmla="*/ 66 h 174"/>
                  <a:gd name="T92" fmla="*/ 84 w 166"/>
                  <a:gd name="T93" fmla="*/ 58 h 174"/>
                  <a:gd name="T94" fmla="*/ 82 w 166"/>
                  <a:gd name="T95" fmla="*/ 52 h 174"/>
                  <a:gd name="T96" fmla="*/ 74 w 166"/>
                  <a:gd name="T97" fmla="*/ 52 h 174"/>
                  <a:gd name="T98" fmla="*/ 70 w 166"/>
                  <a:gd name="T99" fmla="*/ 58 h 174"/>
                  <a:gd name="T100" fmla="*/ 54 w 166"/>
                  <a:gd name="T101" fmla="*/ 56 h 174"/>
                  <a:gd name="T102" fmla="*/ 52 w 166"/>
                  <a:gd name="T103" fmla="*/ 46 h 174"/>
                  <a:gd name="T104" fmla="*/ 44 w 166"/>
                  <a:gd name="T105" fmla="*/ 50 h 174"/>
                  <a:gd name="T106" fmla="*/ 42 w 166"/>
                  <a:gd name="T107" fmla="*/ 40 h 174"/>
                  <a:gd name="T108" fmla="*/ 36 w 166"/>
                  <a:gd name="T109" fmla="*/ 52 h 174"/>
                  <a:gd name="T110" fmla="*/ 34 w 166"/>
                  <a:gd name="T111" fmla="*/ 60 h 174"/>
                  <a:gd name="T112" fmla="*/ 34 w 166"/>
                  <a:gd name="T113" fmla="*/ 74 h 174"/>
                  <a:gd name="T114" fmla="*/ 0 w 166"/>
                  <a:gd name="T115" fmla="*/ 138 h 174"/>
                  <a:gd name="T116" fmla="*/ 6 w 166"/>
                  <a:gd name="T117" fmla="*/ 146 h 174"/>
                  <a:gd name="T118" fmla="*/ 10 w 166"/>
                  <a:gd name="T119" fmla="*/ 158 h 174"/>
                  <a:gd name="T120" fmla="*/ 16 w 166"/>
                  <a:gd name="T121" fmla="*/ 166 h 174"/>
                  <a:gd name="T122" fmla="*/ 20 w 166"/>
                  <a:gd name="T123" fmla="*/ 168 h 174"/>
                  <a:gd name="T124" fmla="*/ 20 w 166"/>
                  <a:gd name="T125" fmla="*/ 168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66" h="174">
                    <a:moveTo>
                      <a:pt x="20" y="168"/>
                    </a:moveTo>
                    <a:lnTo>
                      <a:pt x="36" y="166"/>
                    </a:lnTo>
                    <a:lnTo>
                      <a:pt x="38" y="166"/>
                    </a:lnTo>
                    <a:lnTo>
                      <a:pt x="42" y="168"/>
                    </a:lnTo>
                    <a:lnTo>
                      <a:pt x="44" y="172"/>
                    </a:lnTo>
                    <a:lnTo>
                      <a:pt x="46" y="172"/>
                    </a:lnTo>
                    <a:lnTo>
                      <a:pt x="50" y="174"/>
                    </a:lnTo>
                    <a:lnTo>
                      <a:pt x="54" y="174"/>
                    </a:lnTo>
                    <a:lnTo>
                      <a:pt x="56" y="174"/>
                    </a:lnTo>
                    <a:lnTo>
                      <a:pt x="62" y="172"/>
                    </a:lnTo>
                    <a:lnTo>
                      <a:pt x="66" y="172"/>
                    </a:lnTo>
                    <a:lnTo>
                      <a:pt x="70" y="172"/>
                    </a:lnTo>
                    <a:lnTo>
                      <a:pt x="80" y="168"/>
                    </a:lnTo>
                    <a:lnTo>
                      <a:pt x="84" y="168"/>
                    </a:lnTo>
                    <a:lnTo>
                      <a:pt x="90" y="166"/>
                    </a:lnTo>
                    <a:lnTo>
                      <a:pt x="90" y="158"/>
                    </a:lnTo>
                    <a:lnTo>
                      <a:pt x="92" y="154"/>
                    </a:lnTo>
                    <a:lnTo>
                      <a:pt x="92" y="150"/>
                    </a:lnTo>
                    <a:lnTo>
                      <a:pt x="96" y="150"/>
                    </a:lnTo>
                    <a:lnTo>
                      <a:pt x="98" y="148"/>
                    </a:lnTo>
                    <a:lnTo>
                      <a:pt x="100" y="146"/>
                    </a:lnTo>
                    <a:lnTo>
                      <a:pt x="100" y="142"/>
                    </a:lnTo>
                    <a:lnTo>
                      <a:pt x="102" y="138"/>
                    </a:lnTo>
                    <a:lnTo>
                      <a:pt x="106" y="136"/>
                    </a:lnTo>
                    <a:lnTo>
                      <a:pt x="110" y="132"/>
                    </a:lnTo>
                    <a:lnTo>
                      <a:pt x="124" y="128"/>
                    </a:lnTo>
                    <a:lnTo>
                      <a:pt x="124" y="124"/>
                    </a:lnTo>
                    <a:lnTo>
                      <a:pt x="124" y="122"/>
                    </a:lnTo>
                    <a:lnTo>
                      <a:pt x="120" y="120"/>
                    </a:lnTo>
                    <a:lnTo>
                      <a:pt x="118" y="118"/>
                    </a:lnTo>
                    <a:lnTo>
                      <a:pt x="152" y="106"/>
                    </a:lnTo>
                    <a:lnTo>
                      <a:pt x="152" y="96"/>
                    </a:lnTo>
                    <a:lnTo>
                      <a:pt x="152" y="92"/>
                    </a:lnTo>
                    <a:lnTo>
                      <a:pt x="152" y="86"/>
                    </a:lnTo>
                    <a:lnTo>
                      <a:pt x="152" y="82"/>
                    </a:lnTo>
                    <a:lnTo>
                      <a:pt x="154" y="76"/>
                    </a:lnTo>
                    <a:lnTo>
                      <a:pt x="158" y="70"/>
                    </a:lnTo>
                    <a:lnTo>
                      <a:pt x="162" y="68"/>
                    </a:lnTo>
                    <a:lnTo>
                      <a:pt x="164" y="66"/>
                    </a:lnTo>
                    <a:lnTo>
                      <a:pt x="162" y="64"/>
                    </a:lnTo>
                    <a:lnTo>
                      <a:pt x="158" y="64"/>
                    </a:lnTo>
                    <a:lnTo>
                      <a:pt x="156" y="50"/>
                    </a:lnTo>
                    <a:lnTo>
                      <a:pt x="158" y="50"/>
                    </a:lnTo>
                    <a:lnTo>
                      <a:pt x="158" y="48"/>
                    </a:lnTo>
                    <a:lnTo>
                      <a:pt x="164" y="46"/>
                    </a:lnTo>
                    <a:lnTo>
                      <a:pt x="166" y="40"/>
                    </a:lnTo>
                    <a:lnTo>
                      <a:pt x="166" y="38"/>
                    </a:lnTo>
                    <a:lnTo>
                      <a:pt x="164" y="36"/>
                    </a:lnTo>
                    <a:lnTo>
                      <a:pt x="164" y="30"/>
                    </a:lnTo>
                    <a:lnTo>
                      <a:pt x="164" y="24"/>
                    </a:lnTo>
                    <a:lnTo>
                      <a:pt x="158" y="20"/>
                    </a:lnTo>
                    <a:lnTo>
                      <a:pt x="156" y="18"/>
                    </a:lnTo>
                    <a:lnTo>
                      <a:pt x="152" y="14"/>
                    </a:lnTo>
                    <a:lnTo>
                      <a:pt x="148" y="12"/>
                    </a:lnTo>
                    <a:lnTo>
                      <a:pt x="146" y="12"/>
                    </a:lnTo>
                    <a:lnTo>
                      <a:pt x="144" y="10"/>
                    </a:lnTo>
                    <a:lnTo>
                      <a:pt x="144" y="6"/>
                    </a:lnTo>
                    <a:lnTo>
                      <a:pt x="144" y="4"/>
                    </a:lnTo>
                    <a:lnTo>
                      <a:pt x="138" y="2"/>
                    </a:lnTo>
                    <a:lnTo>
                      <a:pt x="138" y="4"/>
                    </a:lnTo>
                    <a:lnTo>
                      <a:pt x="134" y="6"/>
                    </a:lnTo>
                    <a:lnTo>
                      <a:pt x="128" y="6"/>
                    </a:lnTo>
                    <a:lnTo>
                      <a:pt x="126" y="4"/>
                    </a:lnTo>
                    <a:lnTo>
                      <a:pt x="124" y="0"/>
                    </a:lnTo>
                    <a:lnTo>
                      <a:pt x="100" y="4"/>
                    </a:lnTo>
                    <a:lnTo>
                      <a:pt x="92" y="12"/>
                    </a:lnTo>
                    <a:lnTo>
                      <a:pt x="90" y="18"/>
                    </a:lnTo>
                    <a:lnTo>
                      <a:pt x="88" y="18"/>
                    </a:lnTo>
                    <a:lnTo>
                      <a:pt x="88" y="24"/>
                    </a:lnTo>
                    <a:lnTo>
                      <a:pt x="90" y="28"/>
                    </a:lnTo>
                    <a:lnTo>
                      <a:pt x="90" y="30"/>
                    </a:lnTo>
                    <a:lnTo>
                      <a:pt x="92" y="36"/>
                    </a:lnTo>
                    <a:lnTo>
                      <a:pt x="92" y="40"/>
                    </a:lnTo>
                    <a:lnTo>
                      <a:pt x="90" y="48"/>
                    </a:lnTo>
                    <a:lnTo>
                      <a:pt x="92" y="50"/>
                    </a:lnTo>
                    <a:lnTo>
                      <a:pt x="98" y="56"/>
                    </a:lnTo>
                    <a:lnTo>
                      <a:pt x="102" y="58"/>
                    </a:lnTo>
                    <a:lnTo>
                      <a:pt x="108" y="60"/>
                    </a:lnTo>
                    <a:lnTo>
                      <a:pt x="110" y="66"/>
                    </a:lnTo>
                    <a:lnTo>
                      <a:pt x="112" y="64"/>
                    </a:lnTo>
                    <a:lnTo>
                      <a:pt x="120" y="64"/>
                    </a:lnTo>
                    <a:lnTo>
                      <a:pt x="120" y="82"/>
                    </a:lnTo>
                    <a:lnTo>
                      <a:pt x="112" y="78"/>
                    </a:lnTo>
                    <a:lnTo>
                      <a:pt x="108" y="82"/>
                    </a:lnTo>
                    <a:lnTo>
                      <a:pt x="102" y="82"/>
                    </a:lnTo>
                    <a:lnTo>
                      <a:pt x="100" y="78"/>
                    </a:lnTo>
                    <a:lnTo>
                      <a:pt x="100" y="74"/>
                    </a:lnTo>
                    <a:lnTo>
                      <a:pt x="100" y="70"/>
                    </a:lnTo>
                    <a:lnTo>
                      <a:pt x="98" y="68"/>
                    </a:lnTo>
                    <a:lnTo>
                      <a:pt x="96" y="68"/>
                    </a:lnTo>
                    <a:lnTo>
                      <a:pt x="92" y="66"/>
                    </a:lnTo>
                    <a:lnTo>
                      <a:pt x="90" y="66"/>
                    </a:lnTo>
                    <a:lnTo>
                      <a:pt x="88" y="60"/>
                    </a:lnTo>
                    <a:lnTo>
                      <a:pt x="84" y="58"/>
                    </a:lnTo>
                    <a:lnTo>
                      <a:pt x="84" y="56"/>
                    </a:lnTo>
                    <a:lnTo>
                      <a:pt x="82" y="52"/>
                    </a:lnTo>
                    <a:lnTo>
                      <a:pt x="78" y="52"/>
                    </a:lnTo>
                    <a:lnTo>
                      <a:pt x="74" y="52"/>
                    </a:lnTo>
                    <a:lnTo>
                      <a:pt x="72" y="58"/>
                    </a:lnTo>
                    <a:lnTo>
                      <a:pt x="70" y="58"/>
                    </a:lnTo>
                    <a:lnTo>
                      <a:pt x="56" y="58"/>
                    </a:lnTo>
                    <a:lnTo>
                      <a:pt x="54" y="56"/>
                    </a:lnTo>
                    <a:lnTo>
                      <a:pt x="54" y="50"/>
                    </a:lnTo>
                    <a:lnTo>
                      <a:pt x="52" y="46"/>
                    </a:lnTo>
                    <a:lnTo>
                      <a:pt x="50" y="48"/>
                    </a:lnTo>
                    <a:lnTo>
                      <a:pt x="44" y="50"/>
                    </a:lnTo>
                    <a:lnTo>
                      <a:pt x="44" y="48"/>
                    </a:lnTo>
                    <a:lnTo>
                      <a:pt x="42" y="40"/>
                    </a:lnTo>
                    <a:lnTo>
                      <a:pt x="34" y="40"/>
                    </a:lnTo>
                    <a:lnTo>
                      <a:pt x="36" y="52"/>
                    </a:lnTo>
                    <a:lnTo>
                      <a:pt x="34" y="56"/>
                    </a:lnTo>
                    <a:lnTo>
                      <a:pt x="34" y="60"/>
                    </a:lnTo>
                    <a:lnTo>
                      <a:pt x="34" y="68"/>
                    </a:lnTo>
                    <a:lnTo>
                      <a:pt x="34" y="74"/>
                    </a:lnTo>
                    <a:lnTo>
                      <a:pt x="0" y="74"/>
                    </a:lnTo>
                    <a:lnTo>
                      <a:pt x="0" y="138"/>
                    </a:lnTo>
                    <a:lnTo>
                      <a:pt x="4" y="140"/>
                    </a:lnTo>
                    <a:lnTo>
                      <a:pt x="6" y="146"/>
                    </a:lnTo>
                    <a:lnTo>
                      <a:pt x="6" y="154"/>
                    </a:lnTo>
                    <a:lnTo>
                      <a:pt x="10" y="158"/>
                    </a:lnTo>
                    <a:lnTo>
                      <a:pt x="16" y="160"/>
                    </a:lnTo>
                    <a:lnTo>
                      <a:pt x="16" y="166"/>
                    </a:lnTo>
                    <a:lnTo>
                      <a:pt x="18" y="168"/>
                    </a:lnTo>
                    <a:lnTo>
                      <a:pt x="20" y="168"/>
                    </a:lnTo>
                    <a:lnTo>
                      <a:pt x="20" y="168"/>
                    </a:lnTo>
                    <a:lnTo>
                      <a:pt x="20" y="16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99" name="Freeform 1479"/>
              <p:cNvSpPr>
                <a:spLocks noEditPoints="1"/>
              </p:cNvSpPr>
              <p:nvPr/>
            </p:nvSpPr>
            <p:spPr bwMode="auto">
              <a:xfrm>
                <a:off x="930275" y="4283075"/>
                <a:ext cx="460375" cy="539750"/>
              </a:xfrm>
              <a:custGeom>
                <a:avLst/>
                <a:gdLst>
                  <a:gd name="T0" fmla="*/ 108 w 290"/>
                  <a:gd name="T1" fmla="*/ 14 h 340"/>
                  <a:gd name="T2" fmla="*/ 132 w 290"/>
                  <a:gd name="T3" fmla="*/ 8 h 340"/>
                  <a:gd name="T4" fmla="*/ 164 w 290"/>
                  <a:gd name="T5" fmla="*/ 18 h 340"/>
                  <a:gd name="T6" fmla="*/ 176 w 290"/>
                  <a:gd name="T7" fmla="*/ 14 h 340"/>
                  <a:gd name="T8" fmla="*/ 190 w 290"/>
                  <a:gd name="T9" fmla="*/ 6 h 340"/>
                  <a:gd name="T10" fmla="*/ 200 w 290"/>
                  <a:gd name="T11" fmla="*/ 0 h 340"/>
                  <a:gd name="T12" fmla="*/ 232 w 290"/>
                  <a:gd name="T13" fmla="*/ 10 h 340"/>
                  <a:gd name="T14" fmla="*/ 242 w 290"/>
                  <a:gd name="T15" fmla="*/ 14 h 340"/>
                  <a:gd name="T16" fmla="*/ 258 w 290"/>
                  <a:gd name="T17" fmla="*/ 14 h 340"/>
                  <a:gd name="T18" fmla="*/ 280 w 290"/>
                  <a:gd name="T19" fmla="*/ 34 h 340"/>
                  <a:gd name="T20" fmla="*/ 288 w 290"/>
                  <a:gd name="T21" fmla="*/ 50 h 340"/>
                  <a:gd name="T22" fmla="*/ 282 w 290"/>
                  <a:gd name="T23" fmla="*/ 68 h 340"/>
                  <a:gd name="T24" fmla="*/ 282 w 290"/>
                  <a:gd name="T25" fmla="*/ 76 h 340"/>
                  <a:gd name="T26" fmla="*/ 264 w 290"/>
                  <a:gd name="T27" fmla="*/ 96 h 340"/>
                  <a:gd name="T28" fmla="*/ 254 w 290"/>
                  <a:gd name="T29" fmla="*/ 116 h 340"/>
                  <a:gd name="T30" fmla="*/ 254 w 290"/>
                  <a:gd name="T31" fmla="*/ 122 h 340"/>
                  <a:gd name="T32" fmla="*/ 254 w 290"/>
                  <a:gd name="T33" fmla="*/ 144 h 340"/>
                  <a:gd name="T34" fmla="*/ 246 w 290"/>
                  <a:gd name="T35" fmla="*/ 152 h 340"/>
                  <a:gd name="T36" fmla="*/ 254 w 290"/>
                  <a:gd name="T37" fmla="*/ 170 h 340"/>
                  <a:gd name="T38" fmla="*/ 252 w 290"/>
                  <a:gd name="T39" fmla="*/ 188 h 340"/>
                  <a:gd name="T40" fmla="*/ 250 w 290"/>
                  <a:gd name="T41" fmla="*/ 212 h 340"/>
                  <a:gd name="T42" fmla="*/ 272 w 290"/>
                  <a:gd name="T43" fmla="*/ 258 h 340"/>
                  <a:gd name="T44" fmla="*/ 234 w 290"/>
                  <a:gd name="T45" fmla="*/ 276 h 340"/>
                  <a:gd name="T46" fmla="*/ 242 w 290"/>
                  <a:gd name="T47" fmla="*/ 294 h 340"/>
                  <a:gd name="T48" fmla="*/ 252 w 290"/>
                  <a:gd name="T49" fmla="*/ 316 h 340"/>
                  <a:gd name="T50" fmla="*/ 270 w 290"/>
                  <a:gd name="T51" fmla="*/ 340 h 340"/>
                  <a:gd name="T52" fmla="*/ 250 w 290"/>
                  <a:gd name="T53" fmla="*/ 332 h 340"/>
                  <a:gd name="T54" fmla="*/ 240 w 290"/>
                  <a:gd name="T55" fmla="*/ 324 h 340"/>
                  <a:gd name="T56" fmla="*/ 226 w 290"/>
                  <a:gd name="T57" fmla="*/ 312 h 340"/>
                  <a:gd name="T58" fmla="*/ 204 w 290"/>
                  <a:gd name="T59" fmla="*/ 314 h 340"/>
                  <a:gd name="T60" fmla="*/ 194 w 290"/>
                  <a:gd name="T61" fmla="*/ 306 h 340"/>
                  <a:gd name="T62" fmla="*/ 164 w 290"/>
                  <a:gd name="T63" fmla="*/ 302 h 340"/>
                  <a:gd name="T64" fmla="*/ 154 w 290"/>
                  <a:gd name="T65" fmla="*/ 286 h 340"/>
                  <a:gd name="T66" fmla="*/ 152 w 290"/>
                  <a:gd name="T67" fmla="*/ 266 h 340"/>
                  <a:gd name="T68" fmla="*/ 146 w 290"/>
                  <a:gd name="T69" fmla="*/ 244 h 340"/>
                  <a:gd name="T70" fmla="*/ 134 w 290"/>
                  <a:gd name="T71" fmla="*/ 232 h 340"/>
                  <a:gd name="T72" fmla="*/ 118 w 290"/>
                  <a:gd name="T73" fmla="*/ 226 h 340"/>
                  <a:gd name="T74" fmla="*/ 112 w 290"/>
                  <a:gd name="T75" fmla="*/ 242 h 340"/>
                  <a:gd name="T76" fmla="*/ 94 w 290"/>
                  <a:gd name="T77" fmla="*/ 242 h 340"/>
                  <a:gd name="T78" fmla="*/ 88 w 290"/>
                  <a:gd name="T79" fmla="*/ 218 h 340"/>
                  <a:gd name="T80" fmla="*/ 26 w 290"/>
                  <a:gd name="T81" fmla="*/ 204 h 340"/>
                  <a:gd name="T82" fmla="*/ 0 w 290"/>
                  <a:gd name="T83" fmla="*/ 200 h 340"/>
                  <a:gd name="T84" fmla="*/ 18 w 290"/>
                  <a:gd name="T85" fmla="*/ 180 h 340"/>
                  <a:gd name="T86" fmla="*/ 34 w 290"/>
                  <a:gd name="T87" fmla="*/ 176 h 340"/>
                  <a:gd name="T88" fmla="*/ 46 w 290"/>
                  <a:gd name="T89" fmla="*/ 180 h 340"/>
                  <a:gd name="T90" fmla="*/ 70 w 290"/>
                  <a:gd name="T91" fmla="*/ 176 h 340"/>
                  <a:gd name="T92" fmla="*/ 72 w 290"/>
                  <a:gd name="T93" fmla="*/ 160 h 340"/>
                  <a:gd name="T94" fmla="*/ 76 w 290"/>
                  <a:gd name="T95" fmla="*/ 132 h 340"/>
                  <a:gd name="T96" fmla="*/ 86 w 290"/>
                  <a:gd name="T97" fmla="*/ 112 h 340"/>
                  <a:gd name="T98" fmla="*/ 94 w 290"/>
                  <a:gd name="T99" fmla="*/ 62 h 340"/>
                  <a:gd name="T100" fmla="*/ 100 w 290"/>
                  <a:gd name="T101" fmla="*/ 34 h 340"/>
                  <a:gd name="T102" fmla="*/ 252 w 290"/>
                  <a:gd name="T103" fmla="*/ 150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90" h="340">
                    <a:moveTo>
                      <a:pt x="100" y="34"/>
                    </a:moveTo>
                    <a:lnTo>
                      <a:pt x="100" y="18"/>
                    </a:lnTo>
                    <a:lnTo>
                      <a:pt x="106" y="18"/>
                    </a:lnTo>
                    <a:lnTo>
                      <a:pt x="108" y="16"/>
                    </a:lnTo>
                    <a:lnTo>
                      <a:pt x="108" y="14"/>
                    </a:lnTo>
                    <a:lnTo>
                      <a:pt x="112" y="6"/>
                    </a:lnTo>
                    <a:lnTo>
                      <a:pt x="114" y="4"/>
                    </a:lnTo>
                    <a:lnTo>
                      <a:pt x="118" y="4"/>
                    </a:lnTo>
                    <a:lnTo>
                      <a:pt x="126" y="6"/>
                    </a:lnTo>
                    <a:lnTo>
                      <a:pt x="132" y="8"/>
                    </a:lnTo>
                    <a:lnTo>
                      <a:pt x="134" y="14"/>
                    </a:lnTo>
                    <a:lnTo>
                      <a:pt x="142" y="14"/>
                    </a:lnTo>
                    <a:lnTo>
                      <a:pt x="146" y="14"/>
                    </a:lnTo>
                    <a:lnTo>
                      <a:pt x="158" y="16"/>
                    </a:lnTo>
                    <a:lnTo>
                      <a:pt x="164" y="18"/>
                    </a:lnTo>
                    <a:lnTo>
                      <a:pt x="164" y="14"/>
                    </a:lnTo>
                    <a:lnTo>
                      <a:pt x="168" y="10"/>
                    </a:lnTo>
                    <a:lnTo>
                      <a:pt x="168" y="8"/>
                    </a:lnTo>
                    <a:lnTo>
                      <a:pt x="172" y="10"/>
                    </a:lnTo>
                    <a:lnTo>
                      <a:pt x="176" y="14"/>
                    </a:lnTo>
                    <a:lnTo>
                      <a:pt x="178" y="14"/>
                    </a:lnTo>
                    <a:lnTo>
                      <a:pt x="186" y="10"/>
                    </a:lnTo>
                    <a:lnTo>
                      <a:pt x="186" y="8"/>
                    </a:lnTo>
                    <a:lnTo>
                      <a:pt x="188" y="6"/>
                    </a:lnTo>
                    <a:lnTo>
                      <a:pt x="190" y="6"/>
                    </a:lnTo>
                    <a:lnTo>
                      <a:pt x="190" y="8"/>
                    </a:lnTo>
                    <a:lnTo>
                      <a:pt x="194" y="8"/>
                    </a:lnTo>
                    <a:lnTo>
                      <a:pt x="196" y="6"/>
                    </a:lnTo>
                    <a:lnTo>
                      <a:pt x="198" y="4"/>
                    </a:lnTo>
                    <a:lnTo>
                      <a:pt x="200" y="0"/>
                    </a:lnTo>
                    <a:lnTo>
                      <a:pt x="214" y="0"/>
                    </a:lnTo>
                    <a:lnTo>
                      <a:pt x="216" y="4"/>
                    </a:lnTo>
                    <a:lnTo>
                      <a:pt x="218" y="4"/>
                    </a:lnTo>
                    <a:lnTo>
                      <a:pt x="226" y="4"/>
                    </a:lnTo>
                    <a:lnTo>
                      <a:pt x="232" y="10"/>
                    </a:lnTo>
                    <a:lnTo>
                      <a:pt x="232" y="14"/>
                    </a:lnTo>
                    <a:lnTo>
                      <a:pt x="234" y="18"/>
                    </a:lnTo>
                    <a:lnTo>
                      <a:pt x="236" y="18"/>
                    </a:lnTo>
                    <a:lnTo>
                      <a:pt x="240" y="14"/>
                    </a:lnTo>
                    <a:lnTo>
                      <a:pt x="242" y="14"/>
                    </a:lnTo>
                    <a:lnTo>
                      <a:pt x="244" y="14"/>
                    </a:lnTo>
                    <a:lnTo>
                      <a:pt x="250" y="18"/>
                    </a:lnTo>
                    <a:lnTo>
                      <a:pt x="252" y="18"/>
                    </a:lnTo>
                    <a:lnTo>
                      <a:pt x="254" y="16"/>
                    </a:lnTo>
                    <a:lnTo>
                      <a:pt x="258" y="14"/>
                    </a:lnTo>
                    <a:lnTo>
                      <a:pt x="260" y="14"/>
                    </a:lnTo>
                    <a:lnTo>
                      <a:pt x="262" y="18"/>
                    </a:lnTo>
                    <a:lnTo>
                      <a:pt x="268" y="26"/>
                    </a:lnTo>
                    <a:lnTo>
                      <a:pt x="278" y="32"/>
                    </a:lnTo>
                    <a:lnTo>
                      <a:pt x="280" y="34"/>
                    </a:lnTo>
                    <a:lnTo>
                      <a:pt x="282" y="32"/>
                    </a:lnTo>
                    <a:lnTo>
                      <a:pt x="290" y="36"/>
                    </a:lnTo>
                    <a:lnTo>
                      <a:pt x="290" y="40"/>
                    </a:lnTo>
                    <a:lnTo>
                      <a:pt x="290" y="44"/>
                    </a:lnTo>
                    <a:lnTo>
                      <a:pt x="288" y="50"/>
                    </a:lnTo>
                    <a:lnTo>
                      <a:pt x="286" y="52"/>
                    </a:lnTo>
                    <a:lnTo>
                      <a:pt x="288" y="54"/>
                    </a:lnTo>
                    <a:lnTo>
                      <a:pt x="282" y="60"/>
                    </a:lnTo>
                    <a:lnTo>
                      <a:pt x="282" y="64"/>
                    </a:lnTo>
                    <a:lnTo>
                      <a:pt x="282" y="68"/>
                    </a:lnTo>
                    <a:lnTo>
                      <a:pt x="282" y="70"/>
                    </a:lnTo>
                    <a:lnTo>
                      <a:pt x="286" y="70"/>
                    </a:lnTo>
                    <a:lnTo>
                      <a:pt x="286" y="76"/>
                    </a:lnTo>
                    <a:lnTo>
                      <a:pt x="280" y="80"/>
                    </a:lnTo>
                    <a:lnTo>
                      <a:pt x="282" y="76"/>
                    </a:lnTo>
                    <a:lnTo>
                      <a:pt x="278" y="80"/>
                    </a:lnTo>
                    <a:lnTo>
                      <a:pt x="272" y="82"/>
                    </a:lnTo>
                    <a:lnTo>
                      <a:pt x="272" y="90"/>
                    </a:lnTo>
                    <a:lnTo>
                      <a:pt x="264" y="94"/>
                    </a:lnTo>
                    <a:lnTo>
                      <a:pt x="264" y="96"/>
                    </a:lnTo>
                    <a:lnTo>
                      <a:pt x="262" y="100"/>
                    </a:lnTo>
                    <a:lnTo>
                      <a:pt x="260" y="108"/>
                    </a:lnTo>
                    <a:lnTo>
                      <a:pt x="258" y="116"/>
                    </a:lnTo>
                    <a:lnTo>
                      <a:pt x="258" y="114"/>
                    </a:lnTo>
                    <a:lnTo>
                      <a:pt x="254" y="116"/>
                    </a:lnTo>
                    <a:lnTo>
                      <a:pt x="250" y="118"/>
                    </a:lnTo>
                    <a:lnTo>
                      <a:pt x="250" y="122"/>
                    </a:lnTo>
                    <a:lnTo>
                      <a:pt x="250" y="126"/>
                    </a:lnTo>
                    <a:lnTo>
                      <a:pt x="254" y="126"/>
                    </a:lnTo>
                    <a:lnTo>
                      <a:pt x="254" y="122"/>
                    </a:lnTo>
                    <a:lnTo>
                      <a:pt x="254" y="126"/>
                    </a:lnTo>
                    <a:lnTo>
                      <a:pt x="252" y="132"/>
                    </a:lnTo>
                    <a:lnTo>
                      <a:pt x="252" y="134"/>
                    </a:lnTo>
                    <a:lnTo>
                      <a:pt x="254" y="136"/>
                    </a:lnTo>
                    <a:lnTo>
                      <a:pt x="254" y="144"/>
                    </a:lnTo>
                    <a:lnTo>
                      <a:pt x="246" y="136"/>
                    </a:lnTo>
                    <a:lnTo>
                      <a:pt x="244" y="148"/>
                    </a:lnTo>
                    <a:lnTo>
                      <a:pt x="242" y="152"/>
                    </a:lnTo>
                    <a:lnTo>
                      <a:pt x="244" y="152"/>
                    </a:lnTo>
                    <a:lnTo>
                      <a:pt x="246" y="152"/>
                    </a:lnTo>
                    <a:lnTo>
                      <a:pt x="246" y="158"/>
                    </a:lnTo>
                    <a:lnTo>
                      <a:pt x="250" y="160"/>
                    </a:lnTo>
                    <a:lnTo>
                      <a:pt x="254" y="160"/>
                    </a:lnTo>
                    <a:lnTo>
                      <a:pt x="254" y="168"/>
                    </a:lnTo>
                    <a:lnTo>
                      <a:pt x="254" y="170"/>
                    </a:lnTo>
                    <a:lnTo>
                      <a:pt x="252" y="170"/>
                    </a:lnTo>
                    <a:lnTo>
                      <a:pt x="246" y="180"/>
                    </a:lnTo>
                    <a:lnTo>
                      <a:pt x="246" y="186"/>
                    </a:lnTo>
                    <a:lnTo>
                      <a:pt x="250" y="186"/>
                    </a:lnTo>
                    <a:lnTo>
                      <a:pt x="252" y="188"/>
                    </a:lnTo>
                    <a:lnTo>
                      <a:pt x="250" y="190"/>
                    </a:lnTo>
                    <a:lnTo>
                      <a:pt x="250" y="196"/>
                    </a:lnTo>
                    <a:lnTo>
                      <a:pt x="254" y="200"/>
                    </a:lnTo>
                    <a:lnTo>
                      <a:pt x="252" y="206"/>
                    </a:lnTo>
                    <a:lnTo>
                      <a:pt x="250" y="212"/>
                    </a:lnTo>
                    <a:lnTo>
                      <a:pt x="258" y="232"/>
                    </a:lnTo>
                    <a:lnTo>
                      <a:pt x="270" y="240"/>
                    </a:lnTo>
                    <a:lnTo>
                      <a:pt x="270" y="244"/>
                    </a:lnTo>
                    <a:lnTo>
                      <a:pt x="270" y="248"/>
                    </a:lnTo>
                    <a:lnTo>
                      <a:pt x="272" y="258"/>
                    </a:lnTo>
                    <a:lnTo>
                      <a:pt x="250" y="262"/>
                    </a:lnTo>
                    <a:lnTo>
                      <a:pt x="242" y="270"/>
                    </a:lnTo>
                    <a:lnTo>
                      <a:pt x="242" y="266"/>
                    </a:lnTo>
                    <a:lnTo>
                      <a:pt x="232" y="272"/>
                    </a:lnTo>
                    <a:lnTo>
                      <a:pt x="234" y="276"/>
                    </a:lnTo>
                    <a:lnTo>
                      <a:pt x="236" y="276"/>
                    </a:lnTo>
                    <a:lnTo>
                      <a:pt x="236" y="284"/>
                    </a:lnTo>
                    <a:lnTo>
                      <a:pt x="240" y="286"/>
                    </a:lnTo>
                    <a:lnTo>
                      <a:pt x="240" y="288"/>
                    </a:lnTo>
                    <a:lnTo>
                      <a:pt x="242" y="294"/>
                    </a:lnTo>
                    <a:lnTo>
                      <a:pt x="242" y="298"/>
                    </a:lnTo>
                    <a:lnTo>
                      <a:pt x="240" y="306"/>
                    </a:lnTo>
                    <a:lnTo>
                      <a:pt x="242" y="308"/>
                    </a:lnTo>
                    <a:lnTo>
                      <a:pt x="246" y="314"/>
                    </a:lnTo>
                    <a:lnTo>
                      <a:pt x="252" y="316"/>
                    </a:lnTo>
                    <a:lnTo>
                      <a:pt x="258" y="320"/>
                    </a:lnTo>
                    <a:lnTo>
                      <a:pt x="260" y="324"/>
                    </a:lnTo>
                    <a:lnTo>
                      <a:pt x="262" y="322"/>
                    </a:lnTo>
                    <a:lnTo>
                      <a:pt x="270" y="322"/>
                    </a:lnTo>
                    <a:lnTo>
                      <a:pt x="270" y="340"/>
                    </a:lnTo>
                    <a:lnTo>
                      <a:pt x="262" y="338"/>
                    </a:lnTo>
                    <a:lnTo>
                      <a:pt x="258" y="340"/>
                    </a:lnTo>
                    <a:lnTo>
                      <a:pt x="252" y="340"/>
                    </a:lnTo>
                    <a:lnTo>
                      <a:pt x="250" y="338"/>
                    </a:lnTo>
                    <a:lnTo>
                      <a:pt x="250" y="332"/>
                    </a:lnTo>
                    <a:lnTo>
                      <a:pt x="250" y="330"/>
                    </a:lnTo>
                    <a:lnTo>
                      <a:pt x="246" y="326"/>
                    </a:lnTo>
                    <a:lnTo>
                      <a:pt x="244" y="326"/>
                    </a:lnTo>
                    <a:lnTo>
                      <a:pt x="242" y="324"/>
                    </a:lnTo>
                    <a:lnTo>
                      <a:pt x="240" y="324"/>
                    </a:lnTo>
                    <a:lnTo>
                      <a:pt x="236" y="320"/>
                    </a:lnTo>
                    <a:lnTo>
                      <a:pt x="234" y="316"/>
                    </a:lnTo>
                    <a:lnTo>
                      <a:pt x="234" y="314"/>
                    </a:lnTo>
                    <a:lnTo>
                      <a:pt x="232" y="312"/>
                    </a:lnTo>
                    <a:lnTo>
                      <a:pt x="226" y="312"/>
                    </a:lnTo>
                    <a:lnTo>
                      <a:pt x="224" y="312"/>
                    </a:lnTo>
                    <a:lnTo>
                      <a:pt x="222" y="316"/>
                    </a:lnTo>
                    <a:lnTo>
                      <a:pt x="218" y="316"/>
                    </a:lnTo>
                    <a:lnTo>
                      <a:pt x="206" y="316"/>
                    </a:lnTo>
                    <a:lnTo>
                      <a:pt x="204" y="314"/>
                    </a:lnTo>
                    <a:lnTo>
                      <a:pt x="204" y="308"/>
                    </a:lnTo>
                    <a:lnTo>
                      <a:pt x="200" y="304"/>
                    </a:lnTo>
                    <a:lnTo>
                      <a:pt x="198" y="306"/>
                    </a:lnTo>
                    <a:lnTo>
                      <a:pt x="194" y="308"/>
                    </a:lnTo>
                    <a:lnTo>
                      <a:pt x="194" y="306"/>
                    </a:lnTo>
                    <a:lnTo>
                      <a:pt x="190" y="298"/>
                    </a:lnTo>
                    <a:lnTo>
                      <a:pt x="182" y="298"/>
                    </a:lnTo>
                    <a:lnTo>
                      <a:pt x="172" y="298"/>
                    </a:lnTo>
                    <a:lnTo>
                      <a:pt x="168" y="298"/>
                    </a:lnTo>
                    <a:lnTo>
                      <a:pt x="164" y="302"/>
                    </a:lnTo>
                    <a:lnTo>
                      <a:pt x="162" y="304"/>
                    </a:lnTo>
                    <a:lnTo>
                      <a:pt x="160" y="302"/>
                    </a:lnTo>
                    <a:lnTo>
                      <a:pt x="158" y="296"/>
                    </a:lnTo>
                    <a:lnTo>
                      <a:pt x="158" y="290"/>
                    </a:lnTo>
                    <a:lnTo>
                      <a:pt x="154" y="286"/>
                    </a:lnTo>
                    <a:lnTo>
                      <a:pt x="158" y="280"/>
                    </a:lnTo>
                    <a:lnTo>
                      <a:pt x="158" y="278"/>
                    </a:lnTo>
                    <a:lnTo>
                      <a:pt x="154" y="272"/>
                    </a:lnTo>
                    <a:lnTo>
                      <a:pt x="154" y="270"/>
                    </a:lnTo>
                    <a:lnTo>
                      <a:pt x="152" y="266"/>
                    </a:lnTo>
                    <a:lnTo>
                      <a:pt x="150" y="254"/>
                    </a:lnTo>
                    <a:lnTo>
                      <a:pt x="150" y="250"/>
                    </a:lnTo>
                    <a:lnTo>
                      <a:pt x="150" y="248"/>
                    </a:lnTo>
                    <a:lnTo>
                      <a:pt x="150" y="244"/>
                    </a:lnTo>
                    <a:lnTo>
                      <a:pt x="146" y="244"/>
                    </a:lnTo>
                    <a:lnTo>
                      <a:pt x="146" y="242"/>
                    </a:lnTo>
                    <a:lnTo>
                      <a:pt x="146" y="236"/>
                    </a:lnTo>
                    <a:lnTo>
                      <a:pt x="144" y="232"/>
                    </a:lnTo>
                    <a:lnTo>
                      <a:pt x="140" y="232"/>
                    </a:lnTo>
                    <a:lnTo>
                      <a:pt x="134" y="232"/>
                    </a:lnTo>
                    <a:lnTo>
                      <a:pt x="134" y="230"/>
                    </a:lnTo>
                    <a:lnTo>
                      <a:pt x="134" y="226"/>
                    </a:lnTo>
                    <a:lnTo>
                      <a:pt x="132" y="226"/>
                    </a:lnTo>
                    <a:lnTo>
                      <a:pt x="126" y="226"/>
                    </a:lnTo>
                    <a:lnTo>
                      <a:pt x="118" y="226"/>
                    </a:lnTo>
                    <a:lnTo>
                      <a:pt x="116" y="226"/>
                    </a:lnTo>
                    <a:lnTo>
                      <a:pt x="116" y="234"/>
                    </a:lnTo>
                    <a:lnTo>
                      <a:pt x="116" y="240"/>
                    </a:lnTo>
                    <a:lnTo>
                      <a:pt x="116" y="242"/>
                    </a:lnTo>
                    <a:lnTo>
                      <a:pt x="112" y="242"/>
                    </a:lnTo>
                    <a:lnTo>
                      <a:pt x="112" y="240"/>
                    </a:lnTo>
                    <a:lnTo>
                      <a:pt x="108" y="242"/>
                    </a:lnTo>
                    <a:lnTo>
                      <a:pt x="104" y="244"/>
                    </a:lnTo>
                    <a:lnTo>
                      <a:pt x="98" y="244"/>
                    </a:lnTo>
                    <a:lnTo>
                      <a:pt x="94" y="242"/>
                    </a:lnTo>
                    <a:lnTo>
                      <a:pt x="90" y="240"/>
                    </a:lnTo>
                    <a:lnTo>
                      <a:pt x="90" y="234"/>
                    </a:lnTo>
                    <a:lnTo>
                      <a:pt x="88" y="230"/>
                    </a:lnTo>
                    <a:lnTo>
                      <a:pt x="88" y="224"/>
                    </a:lnTo>
                    <a:lnTo>
                      <a:pt x="88" y="218"/>
                    </a:lnTo>
                    <a:lnTo>
                      <a:pt x="88" y="214"/>
                    </a:lnTo>
                    <a:lnTo>
                      <a:pt x="82" y="204"/>
                    </a:lnTo>
                    <a:lnTo>
                      <a:pt x="54" y="206"/>
                    </a:lnTo>
                    <a:lnTo>
                      <a:pt x="36" y="204"/>
                    </a:lnTo>
                    <a:lnTo>
                      <a:pt x="26" y="204"/>
                    </a:lnTo>
                    <a:lnTo>
                      <a:pt x="22" y="208"/>
                    </a:lnTo>
                    <a:lnTo>
                      <a:pt x="8" y="214"/>
                    </a:lnTo>
                    <a:lnTo>
                      <a:pt x="8" y="216"/>
                    </a:lnTo>
                    <a:lnTo>
                      <a:pt x="6" y="206"/>
                    </a:lnTo>
                    <a:lnTo>
                      <a:pt x="0" y="200"/>
                    </a:lnTo>
                    <a:lnTo>
                      <a:pt x="0" y="198"/>
                    </a:lnTo>
                    <a:lnTo>
                      <a:pt x="4" y="198"/>
                    </a:lnTo>
                    <a:lnTo>
                      <a:pt x="14" y="190"/>
                    </a:lnTo>
                    <a:lnTo>
                      <a:pt x="16" y="186"/>
                    </a:lnTo>
                    <a:lnTo>
                      <a:pt x="18" y="180"/>
                    </a:lnTo>
                    <a:lnTo>
                      <a:pt x="22" y="180"/>
                    </a:lnTo>
                    <a:lnTo>
                      <a:pt x="24" y="178"/>
                    </a:lnTo>
                    <a:lnTo>
                      <a:pt x="26" y="178"/>
                    </a:lnTo>
                    <a:lnTo>
                      <a:pt x="34" y="178"/>
                    </a:lnTo>
                    <a:lnTo>
                      <a:pt x="34" y="176"/>
                    </a:lnTo>
                    <a:lnTo>
                      <a:pt x="34" y="172"/>
                    </a:lnTo>
                    <a:lnTo>
                      <a:pt x="40" y="172"/>
                    </a:lnTo>
                    <a:lnTo>
                      <a:pt x="44" y="172"/>
                    </a:lnTo>
                    <a:lnTo>
                      <a:pt x="46" y="170"/>
                    </a:lnTo>
                    <a:lnTo>
                      <a:pt x="46" y="180"/>
                    </a:lnTo>
                    <a:lnTo>
                      <a:pt x="54" y="180"/>
                    </a:lnTo>
                    <a:lnTo>
                      <a:pt x="60" y="180"/>
                    </a:lnTo>
                    <a:lnTo>
                      <a:pt x="62" y="178"/>
                    </a:lnTo>
                    <a:lnTo>
                      <a:pt x="68" y="178"/>
                    </a:lnTo>
                    <a:lnTo>
                      <a:pt x="70" y="176"/>
                    </a:lnTo>
                    <a:lnTo>
                      <a:pt x="70" y="170"/>
                    </a:lnTo>
                    <a:lnTo>
                      <a:pt x="70" y="166"/>
                    </a:lnTo>
                    <a:lnTo>
                      <a:pt x="70" y="162"/>
                    </a:lnTo>
                    <a:lnTo>
                      <a:pt x="72" y="162"/>
                    </a:lnTo>
                    <a:lnTo>
                      <a:pt x="72" y="160"/>
                    </a:lnTo>
                    <a:lnTo>
                      <a:pt x="76" y="158"/>
                    </a:lnTo>
                    <a:lnTo>
                      <a:pt x="78" y="150"/>
                    </a:lnTo>
                    <a:lnTo>
                      <a:pt x="76" y="144"/>
                    </a:lnTo>
                    <a:lnTo>
                      <a:pt x="72" y="140"/>
                    </a:lnTo>
                    <a:lnTo>
                      <a:pt x="76" y="132"/>
                    </a:lnTo>
                    <a:lnTo>
                      <a:pt x="78" y="126"/>
                    </a:lnTo>
                    <a:lnTo>
                      <a:pt x="80" y="124"/>
                    </a:lnTo>
                    <a:lnTo>
                      <a:pt x="82" y="122"/>
                    </a:lnTo>
                    <a:lnTo>
                      <a:pt x="82" y="118"/>
                    </a:lnTo>
                    <a:lnTo>
                      <a:pt x="86" y="112"/>
                    </a:lnTo>
                    <a:lnTo>
                      <a:pt x="88" y="104"/>
                    </a:lnTo>
                    <a:lnTo>
                      <a:pt x="90" y="96"/>
                    </a:lnTo>
                    <a:lnTo>
                      <a:pt x="90" y="88"/>
                    </a:lnTo>
                    <a:lnTo>
                      <a:pt x="90" y="76"/>
                    </a:lnTo>
                    <a:lnTo>
                      <a:pt x="94" y="62"/>
                    </a:lnTo>
                    <a:lnTo>
                      <a:pt x="94" y="54"/>
                    </a:lnTo>
                    <a:lnTo>
                      <a:pt x="96" y="52"/>
                    </a:lnTo>
                    <a:lnTo>
                      <a:pt x="98" y="42"/>
                    </a:lnTo>
                    <a:lnTo>
                      <a:pt x="100" y="34"/>
                    </a:lnTo>
                    <a:lnTo>
                      <a:pt x="100" y="34"/>
                    </a:lnTo>
                    <a:lnTo>
                      <a:pt x="100" y="34"/>
                    </a:lnTo>
                    <a:close/>
                    <a:moveTo>
                      <a:pt x="254" y="144"/>
                    </a:moveTo>
                    <a:lnTo>
                      <a:pt x="254" y="144"/>
                    </a:lnTo>
                    <a:lnTo>
                      <a:pt x="252" y="148"/>
                    </a:lnTo>
                    <a:lnTo>
                      <a:pt x="252" y="150"/>
                    </a:lnTo>
                    <a:lnTo>
                      <a:pt x="252" y="148"/>
                    </a:lnTo>
                    <a:lnTo>
                      <a:pt x="254" y="144"/>
                    </a:lnTo>
                    <a:lnTo>
                      <a:pt x="254" y="144"/>
                    </a:lnTo>
                    <a:lnTo>
                      <a:pt x="254" y="14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00" name="Freeform 1480"/>
              <p:cNvSpPr/>
              <p:nvPr/>
            </p:nvSpPr>
            <p:spPr bwMode="auto">
              <a:xfrm>
                <a:off x="1085850" y="3076575"/>
                <a:ext cx="120650" cy="133350"/>
              </a:xfrm>
              <a:custGeom>
                <a:avLst/>
                <a:gdLst>
                  <a:gd name="T0" fmla="*/ 0 w 76"/>
                  <a:gd name="T1" fmla="*/ 74 h 84"/>
                  <a:gd name="T2" fmla="*/ 14 w 76"/>
                  <a:gd name="T3" fmla="*/ 76 h 84"/>
                  <a:gd name="T4" fmla="*/ 24 w 76"/>
                  <a:gd name="T5" fmla="*/ 76 h 84"/>
                  <a:gd name="T6" fmla="*/ 34 w 76"/>
                  <a:gd name="T7" fmla="*/ 78 h 84"/>
                  <a:gd name="T8" fmla="*/ 44 w 76"/>
                  <a:gd name="T9" fmla="*/ 78 h 84"/>
                  <a:gd name="T10" fmla="*/ 54 w 76"/>
                  <a:gd name="T11" fmla="*/ 74 h 84"/>
                  <a:gd name="T12" fmla="*/ 68 w 76"/>
                  <a:gd name="T13" fmla="*/ 64 h 84"/>
                  <a:gd name="T14" fmla="*/ 74 w 76"/>
                  <a:gd name="T15" fmla="*/ 54 h 84"/>
                  <a:gd name="T16" fmla="*/ 66 w 76"/>
                  <a:gd name="T17" fmla="*/ 48 h 84"/>
                  <a:gd name="T18" fmla="*/ 66 w 76"/>
                  <a:gd name="T19" fmla="*/ 42 h 84"/>
                  <a:gd name="T20" fmla="*/ 68 w 76"/>
                  <a:gd name="T21" fmla="*/ 38 h 84"/>
                  <a:gd name="T22" fmla="*/ 76 w 76"/>
                  <a:gd name="T23" fmla="*/ 30 h 84"/>
                  <a:gd name="T24" fmla="*/ 68 w 76"/>
                  <a:gd name="T25" fmla="*/ 26 h 84"/>
                  <a:gd name="T26" fmla="*/ 68 w 76"/>
                  <a:gd name="T27" fmla="*/ 20 h 84"/>
                  <a:gd name="T28" fmla="*/ 72 w 76"/>
                  <a:gd name="T29" fmla="*/ 18 h 84"/>
                  <a:gd name="T30" fmla="*/ 64 w 76"/>
                  <a:gd name="T31" fmla="*/ 14 h 84"/>
                  <a:gd name="T32" fmla="*/ 58 w 76"/>
                  <a:gd name="T33" fmla="*/ 20 h 84"/>
                  <a:gd name="T34" fmla="*/ 54 w 76"/>
                  <a:gd name="T35" fmla="*/ 14 h 84"/>
                  <a:gd name="T36" fmla="*/ 48 w 76"/>
                  <a:gd name="T37" fmla="*/ 12 h 84"/>
                  <a:gd name="T38" fmla="*/ 48 w 76"/>
                  <a:gd name="T39" fmla="*/ 8 h 84"/>
                  <a:gd name="T40" fmla="*/ 42 w 76"/>
                  <a:gd name="T41" fmla="*/ 0 h 84"/>
                  <a:gd name="T42" fmla="*/ 28 w 76"/>
                  <a:gd name="T43" fmla="*/ 0 h 84"/>
                  <a:gd name="T44" fmla="*/ 20 w 76"/>
                  <a:gd name="T45" fmla="*/ 4 h 84"/>
                  <a:gd name="T46" fmla="*/ 16 w 76"/>
                  <a:gd name="T47" fmla="*/ 10 h 84"/>
                  <a:gd name="T48" fmla="*/ 16 w 76"/>
                  <a:gd name="T49" fmla="*/ 14 h 84"/>
                  <a:gd name="T50" fmla="*/ 18 w 76"/>
                  <a:gd name="T51" fmla="*/ 20 h 84"/>
                  <a:gd name="T52" fmla="*/ 16 w 76"/>
                  <a:gd name="T53" fmla="*/ 28 h 84"/>
                  <a:gd name="T54" fmla="*/ 18 w 76"/>
                  <a:gd name="T55" fmla="*/ 36 h 84"/>
                  <a:gd name="T56" fmla="*/ 14 w 76"/>
                  <a:gd name="T57" fmla="*/ 38 h 84"/>
                  <a:gd name="T58" fmla="*/ 16 w 76"/>
                  <a:gd name="T59" fmla="*/ 40 h 84"/>
                  <a:gd name="T60" fmla="*/ 20 w 76"/>
                  <a:gd name="T61" fmla="*/ 46 h 84"/>
                  <a:gd name="T62" fmla="*/ 14 w 76"/>
                  <a:gd name="T63" fmla="*/ 48 h 84"/>
                  <a:gd name="T64" fmla="*/ 4 w 76"/>
                  <a:gd name="T65" fmla="*/ 56 h 84"/>
                  <a:gd name="T66" fmla="*/ 4 w 76"/>
                  <a:gd name="T67" fmla="*/ 64 h 84"/>
                  <a:gd name="T68" fmla="*/ 4 w 76"/>
                  <a:gd name="T69" fmla="*/ 72 h 84"/>
                  <a:gd name="T70" fmla="*/ 0 w 76"/>
                  <a:gd name="T71" fmla="*/ 74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76" h="84">
                    <a:moveTo>
                      <a:pt x="0" y="74"/>
                    </a:moveTo>
                    <a:lnTo>
                      <a:pt x="0" y="74"/>
                    </a:lnTo>
                    <a:lnTo>
                      <a:pt x="14" y="78"/>
                    </a:lnTo>
                    <a:lnTo>
                      <a:pt x="14" y="76"/>
                    </a:lnTo>
                    <a:lnTo>
                      <a:pt x="20" y="72"/>
                    </a:lnTo>
                    <a:lnTo>
                      <a:pt x="24" y="76"/>
                    </a:lnTo>
                    <a:lnTo>
                      <a:pt x="28" y="72"/>
                    </a:lnTo>
                    <a:lnTo>
                      <a:pt x="34" y="78"/>
                    </a:lnTo>
                    <a:lnTo>
                      <a:pt x="36" y="84"/>
                    </a:lnTo>
                    <a:lnTo>
                      <a:pt x="44" y="78"/>
                    </a:lnTo>
                    <a:lnTo>
                      <a:pt x="48" y="78"/>
                    </a:lnTo>
                    <a:lnTo>
                      <a:pt x="54" y="74"/>
                    </a:lnTo>
                    <a:lnTo>
                      <a:pt x="68" y="68"/>
                    </a:lnTo>
                    <a:lnTo>
                      <a:pt x="68" y="64"/>
                    </a:lnTo>
                    <a:lnTo>
                      <a:pt x="72" y="58"/>
                    </a:lnTo>
                    <a:lnTo>
                      <a:pt x="74" y="54"/>
                    </a:lnTo>
                    <a:lnTo>
                      <a:pt x="74" y="50"/>
                    </a:lnTo>
                    <a:lnTo>
                      <a:pt x="66" y="48"/>
                    </a:lnTo>
                    <a:lnTo>
                      <a:pt x="66" y="46"/>
                    </a:lnTo>
                    <a:lnTo>
                      <a:pt x="66" y="42"/>
                    </a:lnTo>
                    <a:lnTo>
                      <a:pt x="66" y="40"/>
                    </a:lnTo>
                    <a:lnTo>
                      <a:pt x="68" y="38"/>
                    </a:lnTo>
                    <a:lnTo>
                      <a:pt x="74" y="32"/>
                    </a:lnTo>
                    <a:lnTo>
                      <a:pt x="76" y="30"/>
                    </a:lnTo>
                    <a:lnTo>
                      <a:pt x="74" y="30"/>
                    </a:lnTo>
                    <a:lnTo>
                      <a:pt x="68" y="26"/>
                    </a:lnTo>
                    <a:lnTo>
                      <a:pt x="66" y="22"/>
                    </a:lnTo>
                    <a:lnTo>
                      <a:pt x="68" y="20"/>
                    </a:lnTo>
                    <a:lnTo>
                      <a:pt x="74" y="20"/>
                    </a:lnTo>
                    <a:lnTo>
                      <a:pt x="72" y="18"/>
                    </a:lnTo>
                    <a:lnTo>
                      <a:pt x="66" y="14"/>
                    </a:lnTo>
                    <a:lnTo>
                      <a:pt x="64" y="14"/>
                    </a:lnTo>
                    <a:lnTo>
                      <a:pt x="62" y="14"/>
                    </a:lnTo>
                    <a:lnTo>
                      <a:pt x="58" y="20"/>
                    </a:lnTo>
                    <a:lnTo>
                      <a:pt x="56" y="18"/>
                    </a:lnTo>
                    <a:lnTo>
                      <a:pt x="54" y="14"/>
                    </a:lnTo>
                    <a:lnTo>
                      <a:pt x="52" y="14"/>
                    </a:lnTo>
                    <a:lnTo>
                      <a:pt x="48" y="12"/>
                    </a:lnTo>
                    <a:lnTo>
                      <a:pt x="48" y="10"/>
                    </a:lnTo>
                    <a:lnTo>
                      <a:pt x="48" y="8"/>
                    </a:lnTo>
                    <a:lnTo>
                      <a:pt x="46" y="2"/>
                    </a:lnTo>
                    <a:lnTo>
                      <a:pt x="42" y="0"/>
                    </a:lnTo>
                    <a:lnTo>
                      <a:pt x="34" y="0"/>
                    </a:lnTo>
                    <a:lnTo>
                      <a:pt x="28" y="0"/>
                    </a:lnTo>
                    <a:lnTo>
                      <a:pt x="24" y="2"/>
                    </a:lnTo>
                    <a:lnTo>
                      <a:pt x="20" y="4"/>
                    </a:lnTo>
                    <a:lnTo>
                      <a:pt x="18" y="8"/>
                    </a:lnTo>
                    <a:lnTo>
                      <a:pt x="16" y="10"/>
                    </a:lnTo>
                    <a:lnTo>
                      <a:pt x="16" y="12"/>
                    </a:lnTo>
                    <a:lnTo>
                      <a:pt x="16" y="14"/>
                    </a:lnTo>
                    <a:lnTo>
                      <a:pt x="18" y="18"/>
                    </a:lnTo>
                    <a:lnTo>
                      <a:pt x="18" y="20"/>
                    </a:lnTo>
                    <a:lnTo>
                      <a:pt x="16" y="22"/>
                    </a:lnTo>
                    <a:lnTo>
                      <a:pt x="16" y="28"/>
                    </a:lnTo>
                    <a:lnTo>
                      <a:pt x="18" y="32"/>
                    </a:lnTo>
                    <a:lnTo>
                      <a:pt x="18" y="36"/>
                    </a:lnTo>
                    <a:lnTo>
                      <a:pt x="16" y="38"/>
                    </a:lnTo>
                    <a:lnTo>
                      <a:pt x="14" y="38"/>
                    </a:lnTo>
                    <a:lnTo>
                      <a:pt x="14" y="40"/>
                    </a:lnTo>
                    <a:lnTo>
                      <a:pt x="16" y="40"/>
                    </a:lnTo>
                    <a:lnTo>
                      <a:pt x="18" y="42"/>
                    </a:lnTo>
                    <a:lnTo>
                      <a:pt x="20" y="46"/>
                    </a:lnTo>
                    <a:lnTo>
                      <a:pt x="18" y="48"/>
                    </a:lnTo>
                    <a:lnTo>
                      <a:pt x="14" y="48"/>
                    </a:lnTo>
                    <a:lnTo>
                      <a:pt x="10" y="54"/>
                    </a:lnTo>
                    <a:lnTo>
                      <a:pt x="4" y="56"/>
                    </a:lnTo>
                    <a:lnTo>
                      <a:pt x="4" y="58"/>
                    </a:lnTo>
                    <a:lnTo>
                      <a:pt x="4" y="64"/>
                    </a:lnTo>
                    <a:lnTo>
                      <a:pt x="4" y="66"/>
                    </a:lnTo>
                    <a:lnTo>
                      <a:pt x="4" y="72"/>
                    </a:lnTo>
                    <a:lnTo>
                      <a:pt x="0" y="74"/>
                    </a:lnTo>
                    <a:lnTo>
                      <a:pt x="0" y="74"/>
                    </a:lnTo>
                    <a:lnTo>
                      <a:pt x="0" y="7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01" name="Freeform 1481"/>
              <p:cNvSpPr>
                <a:spLocks noEditPoints="1"/>
              </p:cNvSpPr>
              <p:nvPr/>
            </p:nvSpPr>
            <p:spPr bwMode="auto">
              <a:xfrm>
                <a:off x="1644650" y="3905250"/>
                <a:ext cx="269875" cy="177800"/>
              </a:xfrm>
              <a:custGeom>
                <a:avLst/>
                <a:gdLst>
                  <a:gd name="T0" fmla="*/ 2 w 170"/>
                  <a:gd name="T1" fmla="*/ 38 h 112"/>
                  <a:gd name="T2" fmla="*/ 6 w 170"/>
                  <a:gd name="T3" fmla="*/ 34 h 112"/>
                  <a:gd name="T4" fmla="*/ 10 w 170"/>
                  <a:gd name="T5" fmla="*/ 28 h 112"/>
                  <a:gd name="T6" fmla="*/ 12 w 170"/>
                  <a:gd name="T7" fmla="*/ 24 h 112"/>
                  <a:gd name="T8" fmla="*/ 16 w 170"/>
                  <a:gd name="T9" fmla="*/ 22 h 112"/>
                  <a:gd name="T10" fmla="*/ 20 w 170"/>
                  <a:gd name="T11" fmla="*/ 26 h 112"/>
                  <a:gd name="T12" fmla="*/ 28 w 170"/>
                  <a:gd name="T13" fmla="*/ 26 h 112"/>
                  <a:gd name="T14" fmla="*/ 52 w 170"/>
                  <a:gd name="T15" fmla="*/ 34 h 112"/>
                  <a:gd name="T16" fmla="*/ 62 w 170"/>
                  <a:gd name="T17" fmla="*/ 42 h 112"/>
                  <a:gd name="T18" fmla="*/ 134 w 170"/>
                  <a:gd name="T19" fmla="*/ 0 h 112"/>
                  <a:gd name="T20" fmla="*/ 146 w 170"/>
                  <a:gd name="T21" fmla="*/ 32 h 112"/>
                  <a:gd name="T22" fmla="*/ 154 w 170"/>
                  <a:gd name="T23" fmla="*/ 38 h 112"/>
                  <a:gd name="T24" fmla="*/ 136 w 170"/>
                  <a:gd name="T25" fmla="*/ 44 h 112"/>
                  <a:gd name="T26" fmla="*/ 136 w 170"/>
                  <a:gd name="T27" fmla="*/ 52 h 112"/>
                  <a:gd name="T28" fmla="*/ 134 w 170"/>
                  <a:gd name="T29" fmla="*/ 56 h 112"/>
                  <a:gd name="T30" fmla="*/ 130 w 170"/>
                  <a:gd name="T31" fmla="*/ 62 h 112"/>
                  <a:gd name="T32" fmla="*/ 118 w 170"/>
                  <a:gd name="T33" fmla="*/ 70 h 112"/>
                  <a:gd name="T34" fmla="*/ 102 w 170"/>
                  <a:gd name="T35" fmla="*/ 78 h 112"/>
                  <a:gd name="T36" fmla="*/ 88 w 170"/>
                  <a:gd name="T37" fmla="*/ 84 h 112"/>
                  <a:gd name="T38" fmla="*/ 78 w 170"/>
                  <a:gd name="T39" fmla="*/ 90 h 112"/>
                  <a:gd name="T40" fmla="*/ 68 w 170"/>
                  <a:gd name="T41" fmla="*/ 88 h 112"/>
                  <a:gd name="T42" fmla="*/ 56 w 170"/>
                  <a:gd name="T43" fmla="*/ 92 h 112"/>
                  <a:gd name="T44" fmla="*/ 42 w 170"/>
                  <a:gd name="T45" fmla="*/ 96 h 112"/>
                  <a:gd name="T46" fmla="*/ 32 w 170"/>
                  <a:gd name="T47" fmla="*/ 102 h 112"/>
                  <a:gd name="T48" fmla="*/ 16 w 170"/>
                  <a:gd name="T49" fmla="*/ 106 h 112"/>
                  <a:gd name="T50" fmla="*/ 10 w 170"/>
                  <a:gd name="T51" fmla="*/ 84 h 112"/>
                  <a:gd name="T52" fmla="*/ 2 w 170"/>
                  <a:gd name="T53" fmla="*/ 78 h 112"/>
                  <a:gd name="T54" fmla="*/ 4 w 170"/>
                  <a:gd name="T55" fmla="*/ 74 h 112"/>
                  <a:gd name="T56" fmla="*/ 0 w 170"/>
                  <a:gd name="T57" fmla="*/ 50 h 112"/>
                  <a:gd name="T58" fmla="*/ 2 w 170"/>
                  <a:gd name="T59" fmla="*/ 42 h 112"/>
                  <a:gd name="T60" fmla="*/ 2 w 170"/>
                  <a:gd name="T61" fmla="*/ 38 h 112"/>
                  <a:gd name="T62" fmla="*/ 162 w 170"/>
                  <a:gd name="T63" fmla="*/ 110 h 112"/>
                  <a:gd name="T64" fmla="*/ 160 w 170"/>
                  <a:gd name="T65" fmla="*/ 110 h 112"/>
                  <a:gd name="T66" fmla="*/ 170 w 170"/>
                  <a:gd name="T67" fmla="*/ 112 h 112"/>
                  <a:gd name="T68" fmla="*/ 168 w 170"/>
                  <a:gd name="T69" fmla="*/ 110 h 112"/>
                  <a:gd name="T70" fmla="*/ 162 w 170"/>
                  <a:gd name="T71" fmla="*/ 110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70" h="112">
                    <a:moveTo>
                      <a:pt x="2" y="38"/>
                    </a:moveTo>
                    <a:lnTo>
                      <a:pt x="2" y="38"/>
                    </a:lnTo>
                    <a:lnTo>
                      <a:pt x="4" y="36"/>
                    </a:lnTo>
                    <a:lnTo>
                      <a:pt x="6" y="34"/>
                    </a:lnTo>
                    <a:lnTo>
                      <a:pt x="6" y="32"/>
                    </a:lnTo>
                    <a:lnTo>
                      <a:pt x="10" y="28"/>
                    </a:lnTo>
                    <a:lnTo>
                      <a:pt x="10" y="26"/>
                    </a:lnTo>
                    <a:lnTo>
                      <a:pt x="12" y="24"/>
                    </a:lnTo>
                    <a:lnTo>
                      <a:pt x="14" y="22"/>
                    </a:lnTo>
                    <a:lnTo>
                      <a:pt x="16" y="22"/>
                    </a:lnTo>
                    <a:lnTo>
                      <a:pt x="16" y="24"/>
                    </a:lnTo>
                    <a:lnTo>
                      <a:pt x="20" y="26"/>
                    </a:lnTo>
                    <a:lnTo>
                      <a:pt x="22" y="26"/>
                    </a:lnTo>
                    <a:lnTo>
                      <a:pt x="28" y="26"/>
                    </a:lnTo>
                    <a:lnTo>
                      <a:pt x="42" y="28"/>
                    </a:lnTo>
                    <a:lnTo>
                      <a:pt x="52" y="34"/>
                    </a:lnTo>
                    <a:lnTo>
                      <a:pt x="56" y="52"/>
                    </a:lnTo>
                    <a:lnTo>
                      <a:pt x="62" y="42"/>
                    </a:lnTo>
                    <a:lnTo>
                      <a:pt x="84" y="18"/>
                    </a:lnTo>
                    <a:lnTo>
                      <a:pt x="134" y="0"/>
                    </a:lnTo>
                    <a:lnTo>
                      <a:pt x="134" y="4"/>
                    </a:lnTo>
                    <a:lnTo>
                      <a:pt x="146" y="32"/>
                    </a:lnTo>
                    <a:lnTo>
                      <a:pt x="158" y="38"/>
                    </a:lnTo>
                    <a:lnTo>
                      <a:pt x="154" y="38"/>
                    </a:lnTo>
                    <a:lnTo>
                      <a:pt x="144" y="42"/>
                    </a:lnTo>
                    <a:lnTo>
                      <a:pt x="136" y="44"/>
                    </a:lnTo>
                    <a:lnTo>
                      <a:pt x="136" y="46"/>
                    </a:lnTo>
                    <a:lnTo>
                      <a:pt x="136" y="52"/>
                    </a:lnTo>
                    <a:lnTo>
                      <a:pt x="136" y="56"/>
                    </a:lnTo>
                    <a:lnTo>
                      <a:pt x="134" y="56"/>
                    </a:lnTo>
                    <a:lnTo>
                      <a:pt x="132" y="62"/>
                    </a:lnTo>
                    <a:lnTo>
                      <a:pt x="130" y="62"/>
                    </a:lnTo>
                    <a:lnTo>
                      <a:pt x="130" y="64"/>
                    </a:lnTo>
                    <a:lnTo>
                      <a:pt x="118" y="70"/>
                    </a:lnTo>
                    <a:lnTo>
                      <a:pt x="112" y="72"/>
                    </a:lnTo>
                    <a:lnTo>
                      <a:pt x="102" y="78"/>
                    </a:lnTo>
                    <a:lnTo>
                      <a:pt x="90" y="80"/>
                    </a:lnTo>
                    <a:lnTo>
                      <a:pt x="88" y="84"/>
                    </a:lnTo>
                    <a:lnTo>
                      <a:pt x="86" y="90"/>
                    </a:lnTo>
                    <a:lnTo>
                      <a:pt x="78" y="90"/>
                    </a:lnTo>
                    <a:lnTo>
                      <a:pt x="76" y="90"/>
                    </a:lnTo>
                    <a:lnTo>
                      <a:pt x="68" y="88"/>
                    </a:lnTo>
                    <a:lnTo>
                      <a:pt x="62" y="92"/>
                    </a:lnTo>
                    <a:lnTo>
                      <a:pt x="56" y="92"/>
                    </a:lnTo>
                    <a:lnTo>
                      <a:pt x="50" y="92"/>
                    </a:lnTo>
                    <a:lnTo>
                      <a:pt x="42" y="96"/>
                    </a:lnTo>
                    <a:lnTo>
                      <a:pt x="40" y="98"/>
                    </a:lnTo>
                    <a:lnTo>
                      <a:pt x="32" y="102"/>
                    </a:lnTo>
                    <a:lnTo>
                      <a:pt x="28" y="106"/>
                    </a:lnTo>
                    <a:lnTo>
                      <a:pt x="16" y="106"/>
                    </a:lnTo>
                    <a:lnTo>
                      <a:pt x="12" y="100"/>
                    </a:lnTo>
                    <a:lnTo>
                      <a:pt x="10" y="84"/>
                    </a:lnTo>
                    <a:lnTo>
                      <a:pt x="6" y="82"/>
                    </a:lnTo>
                    <a:lnTo>
                      <a:pt x="2" y="78"/>
                    </a:lnTo>
                    <a:lnTo>
                      <a:pt x="2" y="74"/>
                    </a:lnTo>
                    <a:lnTo>
                      <a:pt x="4" y="74"/>
                    </a:lnTo>
                    <a:lnTo>
                      <a:pt x="2" y="60"/>
                    </a:lnTo>
                    <a:lnTo>
                      <a:pt x="0" y="50"/>
                    </a:lnTo>
                    <a:lnTo>
                      <a:pt x="0" y="44"/>
                    </a:lnTo>
                    <a:lnTo>
                      <a:pt x="2" y="42"/>
                    </a:lnTo>
                    <a:lnTo>
                      <a:pt x="2" y="38"/>
                    </a:lnTo>
                    <a:lnTo>
                      <a:pt x="2" y="38"/>
                    </a:lnTo>
                    <a:lnTo>
                      <a:pt x="2" y="38"/>
                    </a:lnTo>
                    <a:close/>
                    <a:moveTo>
                      <a:pt x="162" y="110"/>
                    </a:moveTo>
                    <a:lnTo>
                      <a:pt x="162" y="110"/>
                    </a:lnTo>
                    <a:lnTo>
                      <a:pt x="160" y="110"/>
                    </a:lnTo>
                    <a:lnTo>
                      <a:pt x="164" y="112"/>
                    </a:lnTo>
                    <a:lnTo>
                      <a:pt x="170" y="112"/>
                    </a:lnTo>
                    <a:lnTo>
                      <a:pt x="170" y="110"/>
                    </a:lnTo>
                    <a:lnTo>
                      <a:pt x="168" y="110"/>
                    </a:lnTo>
                    <a:lnTo>
                      <a:pt x="162" y="110"/>
                    </a:lnTo>
                    <a:lnTo>
                      <a:pt x="162" y="110"/>
                    </a:lnTo>
                    <a:lnTo>
                      <a:pt x="162" y="11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02" name="Freeform 1482"/>
              <p:cNvSpPr/>
              <p:nvPr/>
            </p:nvSpPr>
            <p:spPr bwMode="auto">
              <a:xfrm>
                <a:off x="269875" y="3644900"/>
                <a:ext cx="206375" cy="196850"/>
              </a:xfrm>
              <a:custGeom>
                <a:avLst/>
                <a:gdLst>
                  <a:gd name="T0" fmla="*/ 68 w 130"/>
                  <a:gd name="T1" fmla="*/ 0 h 124"/>
                  <a:gd name="T2" fmla="*/ 68 w 130"/>
                  <a:gd name="T3" fmla="*/ 0 h 124"/>
                  <a:gd name="T4" fmla="*/ 66 w 130"/>
                  <a:gd name="T5" fmla="*/ 8 h 124"/>
                  <a:gd name="T6" fmla="*/ 60 w 130"/>
                  <a:gd name="T7" fmla="*/ 8 h 124"/>
                  <a:gd name="T8" fmla="*/ 58 w 130"/>
                  <a:gd name="T9" fmla="*/ 8 h 124"/>
                  <a:gd name="T10" fmla="*/ 56 w 130"/>
                  <a:gd name="T11" fmla="*/ 10 h 124"/>
                  <a:gd name="T12" fmla="*/ 52 w 130"/>
                  <a:gd name="T13" fmla="*/ 16 h 124"/>
                  <a:gd name="T14" fmla="*/ 50 w 130"/>
                  <a:gd name="T15" fmla="*/ 22 h 124"/>
                  <a:gd name="T16" fmla="*/ 46 w 130"/>
                  <a:gd name="T17" fmla="*/ 28 h 124"/>
                  <a:gd name="T18" fmla="*/ 40 w 130"/>
                  <a:gd name="T19" fmla="*/ 30 h 124"/>
                  <a:gd name="T20" fmla="*/ 38 w 130"/>
                  <a:gd name="T21" fmla="*/ 38 h 124"/>
                  <a:gd name="T22" fmla="*/ 34 w 130"/>
                  <a:gd name="T23" fmla="*/ 48 h 124"/>
                  <a:gd name="T24" fmla="*/ 32 w 130"/>
                  <a:gd name="T25" fmla="*/ 56 h 124"/>
                  <a:gd name="T26" fmla="*/ 28 w 130"/>
                  <a:gd name="T27" fmla="*/ 64 h 124"/>
                  <a:gd name="T28" fmla="*/ 22 w 130"/>
                  <a:gd name="T29" fmla="*/ 72 h 124"/>
                  <a:gd name="T30" fmla="*/ 18 w 130"/>
                  <a:gd name="T31" fmla="*/ 78 h 124"/>
                  <a:gd name="T32" fmla="*/ 12 w 130"/>
                  <a:gd name="T33" fmla="*/ 90 h 124"/>
                  <a:gd name="T34" fmla="*/ 12 w 130"/>
                  <a:gd name="T35" fmla="*/ 98 h 124"/>
                  <a:gd name="T36" fmla="*/ 10 w 130"/>
                  <a:gd name="T37" fmla="*/ 104 h 124"/>
                  <a:gd name="T38" fmla="*/ 2 w 130"/>
                  <a:gd name="T39" fmla="*/ 108 h 124"/>
                  <a:gd name="T40" fmla="*/ 0 w 130"/>
                  <a:gd name="T41" fmla="*/ 116 h 124"/>
                  <a:gd name="T42" fmla="*/ 0 w 130"/>
                  <a:gd name="T43" fmla="*/ 124 h 124"/>
                  <a:gd name="T44" fmla="*/ 4 w 130"/>
                  <a:gd name="T45" fmla="*/ 120 h 124"/>
                  <a:gd name="T46" fmla="*/ 58 w 130"/>
                  <a:gd name="T47" fmla="*/ 120 h 124"/>
                  <a:gd name="T48" fmla="*/ 58 w 130"/>
                  <a:gd name="T49" fmla="*/ 90 h 124"/>
                  <a:gd name="T50" fmla="*/ 58 w 130"/>
                  <a:gd name="T51" fmla="*/ 86 h 124"/>
                  <a:gd name="T52" fmla="*/ 60 w 130"/>
                  <a:gd name="T53" fmla="*/ 82 h 124"/>
                  <a:gd name="T54" fmla="*/ 66 w 130"/>
                  <a:gd name="T55" fmla="*/ 80 h 124"/>
                  <a:gd name="T56" fmla="*/ 74 w 130"/>
                  <a:gd name="T57" fmla="*/ 78 h 124"/>
                  <a:gd name="T58" fmla="*/ 76 w 130"/>
                  <a:gd name="T59" fmla="*/ 38 h 124"/>
                  <a:gd name="T60" fmla="*/ 130 w 130"/>
                  <a:gd name="T61" fmla="*/ 38 h 124"/>
                  <a:gd name="T62" fmla="*/ 130 w 130"/>
                  <a:gd name="T63" fmla="*/ 10 h 124"/>
                  <a:gd name="T64" fmla="*/ 130 w 130"/>
                  <a:gd name="T65" fmla="*/ 0 h 124"/>
                  <a:gd name="T66" fmla="*/ 68 w 130"/>
                  <a:gd name="T67" fmla="*/ 0 h 124"/>
                  <a:gd name="T68" fmla="*/ 68 w 130"/>
                  <a:gd name="T69" fmla="*/ 0 h 124"/>
                  <a:gd name="T70" fmla="*/ 68 w 130"/>
                  <a:gd name="T71" fmla="*/ 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30" h="124">
                    <a:moveTo>
                      <a:pt x="68" y="0"/>
                    </a:moveTo>
                    <a:lnTo>
                      <a:pt x="68" y="0"/>
                    </a:lnTo>
                    <a:lnTo>
                      <a:pt x="66" y="8"/>
                    </a:lnTo>
                    <a:lnTo>
                      <a:pt x="60" y="8"/>
                    </a:lnTo>
                    <a:lnTo>
                      <a:pt x="58" y="8"/>
                    </a:lnTo>
                    <a:lnTo>
                      <a:pt x="56" y="10"/>
                    </a:lnTo>
                    <a:lnTo>
                      <a:pt x="52" y="16"/>
                    </a:lnTo>
                    <a:lnTo>
                      <a:pt x="50" y="22"/>
                    </a:lnTo>
                    <a:lnTo>
                      <a:pt x="46" y="28"/>
                    </a:lnTo>
                    <a:lnTo>
                      <a:pt x="40" y="30"/>
                    </a:lnTo>
                    <a:lnTo>
                      <a:pt x="38" y="38"/>
                    </a:lnTo>
                    <a:lnTo>
                      <a:pt x="34" y="48"/>
                    </a:lnTo>
                    <a:lnTo>
                      <a:pt x="32" y="56"/>
                    </a:lnTo>
                    <a:lnTo>
                      <a:pt x="28" y="64"/>
                    </a:lnTo>
                    <a:lnTo>
                      <a:pt x="22" y="72"/>
                    </a:lnTo>
                    <a:lnTo>
                      <a:pt x="18" y="78"/>
                    </a:lnTo>
                    <a:lnTo>
                      <a:pt x="12" y="90"/>
                    </a:lnTo>
                    <a:lnTo>
                      <a:pt x="12" y="98"/>
                    </a:lnTo>
                    <a:lnTo>
                      <a:pt x="10" y="104"/>
                    </a:lnTo>
                    <a:lnTo>
                      <a:pt x="2" y="108"/>
                    </a:lnTo>
                    <a:lnTo>
                      <a:pt x="0" y="116"/>
                    </a:lnTo>
                    <a:lnTo>
                      <a:pt x="0" y="124"/>
                    </a:lnTo>
                    <a:lnTo>
                      <a:pt x="4" y="120"/>
                    </a:lnTo>
                    <a:lnTo>
                      <a:pt x="58" y="120"/>
                    </a:lnTo>
                    <a:lnTo>
                      <a:pt x="58" y="90"/>
                    </a:lnTo>
                    <a:lnTo>
                      <a:pt x="58" y="86"/>
                    </a:lnTo>
                    <a:lnTo>
                      <a:pt x="60" y="82"/>
                    </a:lnTo>
                    <a:lnTo>
                      <a:pt x="66" y="80"/>
                    </a:lnTo>
                    <a:lnTo>
                      <a:pt x="74" y="78"/>
                    </a:lnTo>
                    <a:lnTo>
                      <a:pt x="76" y="38"/>
                    </a:lnTo>
                    <a:lnTo>
                      <a:pt x="130" y="38"/>
                    </a:lnTo>
                    <a:lnTo>
                      <a:pt x="130" y="10"/>
                    </a:lnTo>
                    <a:lnTo>
                      <a:pt x="130" y="0"/>
                    </a:lnTo>
                    <a:lnTo>
                      <a:pt x="68" y="0"/>
                    </a:lnTo>
                    <a:lnTo>
                      <a:pt x="68" y="0"/>
                    </a:lnTo>
                    <a:lnTo>
                      <a:pt x="68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03" name="Freeform 1483"/>
              <p:cNvSpPr>
                <a:spLocks noEditPoints="1"/>
              </p:cNvSpPr>
              <p:nvPr/>
            </p:nvSpPr>
            <p:spPr bwMode="auto">
              <a:xfrm>
                <a:off x="3028950" y="3790950"/>
                <a:ext cx="152400" cy="415925"/>
              </a:xfrm>
              <a:custGeom>
                <a:avLst/>
                <a:gdLst>
                  <a:gd name="T0" fmla="*/ 62 w 96"/>
                  <a:gd name="T1" fmla="*/ 26 h 262"/>
                  <a:gd name="T2" fmla="*/ 52 w 96"/>
                  <a:gd name="T3" fmla="*/ 14 h 262"/>
                  <a:gd name="T4" fmla="*/ 40 w 96"/>
                  <a:gd name="T5" fmla="*/ 4 h 262"/>
                  <a:gd name="T6" fmla="*/ 20 w 96"/>
                  <a:gd name="T7" fmla="*/ 6 h 262"/>
                  <a:gd name="T8" fmla="*/ 2 w 96"/>
                  <a:gd name="T9" fmla="*/ 6 h 262"/>
                  <a:gd name="T10" fmla="*/ 10 w 96"/>
                  <a:gd name="T11" fmla="*/ 22 h 262"/>
                  <a:gd name="T12" fmla="*/ 22 w 96"/>
                  <a:gd name="T13" fmla="*/ 22 h 262"/>
                  <a:gd name="T14" fmla="*/ 36 w 96"/>
                  <a:gd name="T15" fmla="*/ 40 h 262"/>
                  <a:gd name="T16" fmla="*/ 28 w 96"/>
                  <a:gd name="T17" fmla="*/ 56 h 262"/>
                  <a:gd name="T18" fmla="*/ 18 w 96"/>
                  <a:gd name="T19" fmla="*/ 68 h 262"/>
                  <a:gd name="T20" fmla="*/ 38 w 96"/>
                  <a:gd name="T21" fmla="*/ 92 h 262"/>
                  <a:gd name="T22" fmla="*/ 48 w 96"/>
                  <a:gd name="T23" fmla="*/ 108 h 262"/>
                  <a:gd name="T24" fmla="*/ 60 w 96"/>
                  <a:gd name="T25" fmla="*/ 126 h 262"/>
                  <a:gd name="T26" fmla="*/ 66 w 96"/>
                  <a:gd name="T27" fmla="*/ 146 h 262"/>
                  <a:gd name="T28" fmla="*/ 68 w 96"/>
                  <a:gd name="T29" fmla="*/ 168 h 262"/>
                  <a:gd name="T30" fmla="*/ 72 w 96"/>
                  <a:gd name="T31" fmla="*/ 184 h 262"/>
                  <a:gd name="T32" fmla="*/ 58 w 96"/>
                  <a:gd name="T33" fmla="*/ 210 h 262"/>
                  <a:gd name="T34" fmla="*/ 40 w 96"/>
                  <a:gd name="T35" fmla="*/ 218 h 262"/>
                  <a:gd name="T36" fmla="*/ 24 w 96"/>
                  <a:gd name="T37" fmla="*/ 226 h 262"/>
                  <a:gd name="T38" fmla="*/ 24 w 96"/>
                  <a:gd name="T39" fmla="*/ 246 h 262"/>
                  <a:gd name="T40" fmla="*/ 32 w 96"/>
                  <a:gd name="T41" fmla="*/ 260 h 262"/>
                  <a:gd name="T42" fmla="*/ 38 w 96"/>
                  <a:gd name="T43" fmla="*/ 256 h 262"/>
                  <a:gd name="T44" fmla="*/ 46 w 96"/>
                  <a:gd name="T45" fmla="*/ 252 h 262"/>
                  <a:gd name="T46" fmla="*/ 42 w 96"/>
                  <a:gd name="T47" fmla="*/ 242 h 262"/>
                  <a:gd name="T48" fmla="*/ 52 w 96"/>
                  <a:gd name="T49" fmla="*/ 238 h 262"/>
                  <a:gd name="T50" fmla="*/ 42 w 96"/>
                  <a:gd name="T51" fmla="*/ 228 h 262"/>
                  <a:gd name="T52" fmla="*/ 62 w 96"/>
                  <a:gd name="T53" fmla="*/ 234 h 262"/>
                  <a:gd name="T54" fmla="*/ 66 w 96"/>
                  <a:gd name="T55" fmla="*/ 228 h 262"/>
                  <a:gd name="T56" fmla="*/ 88 w 96"/>
                  <a:gd name="T57" fmla="*/ 214 h 262"/>
                  <a:gd name="T58" fmla="*/ 96 w 96"/>
                  <a:gd name="T59" fmla="*/ 182 h 262"/>
                  <a:gd name="T60" fmla="*/ 84 w 96"/>
                  <a:gd name="T61" fmla="*/ 142 h 262"/>
                  <a:gd name="T62" fmla="*/ 78 w 96"/>
                  <a:gd name="T63" fmla="*/ 128 h 262"/>
                  <a:gd name="T64" fmla="*/ 66 w 96"/>
                  <a:gd name="T65" fmla="*/ 110 h 262"/>
                  <a:gd name="T66" fmla="*/ 52 w 96"/>
                  <a:gd name="T67" fmla="*/ 104 h 262"/>
                  <a:gd name="T68" fmla="*/ 46 w 96"/>
                  <a:gd name="T69" fmla="*/ 90 h 262"/>
                  <a:gd name="T70" fmla="*/ 42 w 96"/>
                  <a:gd name="T71" fmla="*/ 68 h 262"/>
                  <a:gd name="T72" fmla="*/ 52 w 96"/>
                  <a:gd name="T73" fmla="*/ 56 h 262"/>
                  <a:gd name="T74" fmla="*/ 68 w 96"/>
                  <a:gd name="T75" fmla="*/ 34 h 262"/>
                  <a:gd name="T76" fmla="*/ 76 w 96"/>
                  <a:gd name="T77" fmla="*/ 28 h 262"/>
                  <a:gd name="T78" fmla="*/ 42 w 96"/>
                  <a:gd name="T79" fmla="*/ 238 h 262"/>
                  <a:gd name="T80" fmla="*/ 40 w 96"/>
                  <a:gd name="T81" fmla="*/ 236 h 262"/>
                  <a:gd name="T82" fmla="*/ 42 w 96"/>
                  <a:gd name="T83" fmla="*/ 236 h 262"/>
                  <a:gd name="T84" fmla="*/ 42 w 96"/>
                  <a:gd name="T85" fmla="*/ 234 h 262"/>
                  <a:gd name="T86" fmla="*/ 38 w 96"/>
                  <a:gd name="T87" fmla="*/ 234 h 262"/>
                  <a:gd name="T88" fmla="*/ 40 w 96"/>
                  <a:gd name="T89" fmla="*/ 234 h 262"/>
                  <a:gd name="T90" fmla="*/ 38 w 96"/>
                  <a:gd name="T91" fmla="*/ 226 h 262"/>
                  <a:gd name="T92" fmla="*/ 36 w 96"/>
                  <a:gd name="T93" fmla="*/ 224 h 2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96" h="262">
                    <a:moveTo>
                      <a:pt x="76" y="28"/>
                    </a:moveTo>
                    <a:lnTo>
                      <a:pt x="70" y="26"/>
                    </a:lnTo>
                    <a:lnTo>
                      <a:pt x="62" y="26"/>
                    </a:lnTo>
                    <a:lnTo>
                      <a:pt x="56" y="28"/>
                    </a:lnTo>
                    <a:lnTo>
                      <a:pt x="48" y="22"/>
                    </a:lnTo>
                    <a:lnTo>
                      <a:pt x="52" y="14"/>
                    </a:lnTo>
                    <a:lnTo>
                      <a:pt x="52" y="10"/>
                    </a:lnTo>
                    <a:lnTo>
                      <a:pt x="48" y="8"/>
                    </a:lnTo>
                    <a:lnTo>
                      <a:pt x="40" y="4"/>
                    </a:lnTo>
                    <a:lnTo>
                      <a:pt x="36" y="0"/>
                    </a:lnTo>
                    <a:lnTo>
                      <a:pt x="30" y="4"/>
                    </a:lnTo>
                    <a:lnTo>
                      <a:pt x="20" y="6"/>
                    </a:lnTo>
                    <a:lnTo>
                      <a:pt x="14" y="10"/>
                    </a:lnTo>
                    <a:lnTo>
                      <a:pt x="8" y="4"/>
                    </a:lnTo>
                    <a:lnTo>
                      <a:pt x="2" y="6"/>
                    </a:lnTo>
                    <a:lnTo>
                      <a:pt x="0" y="10"/>
                    </a:lnTo>
                    <a:lnTo>
                      <a:pt x="4" y="16"/>
                    </a:lnTo>
                    <a:lnTo>
                      <a:pt x="10" y="22"/>
                    </a:lnTo>
                    <a:lnTo>
                      <a:pt x="12" y="24"/>
                    </a:lnTo>
                    <a:lnTo>
                      <a:pt x="18" y="26"/>
                    </a:lnTo>
                    <a:lnTo>
                      <a:pt x="22" y="22"/>
                    </a:lnTo>
                    <a:lnTo>
                      <a:pt x="30" y="24"/>
                    </a:lnTo>
                    <a:lnTo>
                      <a:pt x="36" y="28"/>
                    </a:lnTo>
                    <a:lnTo>
                      <a:pt x="36" y="40"/>
                    </a:lnTo>
                    <a:lnTo>
                      <a:pt x="30" y="42"/>
                    </a:lnTo>
                    <a:lnTo>
                      <a:pt x="30" y="54"/>
                    </a:lnTo>
                    <a:lnTo>
                      <a:pt x="28" y="56"/>
                    </a:lnTo>
                    <a:lnTo>
                      <a:pt x="20" y="56"/>
                    </a:lnTo>
                    <a:lnTo>
                      <a:pt x="14" y="60"/>
                    </a:lnTo>
                    <a:lnTo>
                      <a:pt x="18" y="68"/>
                    </a:lnTo>
                    <a:lnTo>
                      <a:pt x="28" y="72"/>
                    </a:lnTo>
                    <a:lnTo>
                      <a:pt x="30" y="82"/>
                    </a:lnTo>
                    <a:lnTo>
                      <a:pt x="38" y="92"/>
                    </a:lnTo>
                    <a:lnTo>
                      <a:pt x="42" y="96"/>
                    </a:lnTo>
                    <a:lnTo>
                      <a:pt x="42" y="100"/>
                    </a:lnTo>
                    <a:lnTo>
                      <a:pt x="48" y="108"/>
                    </a:lnTo>
                    <a:lnTo>
                      <a:pt x="52" y="114"/>
                    </a:lnTo>
                    <a:lnTo>
                      <a:pt x="56" y="118"/>
                    </a:lnTo>
                    <a:lnTo>
                      <a:pt x="60" y="126"/>
                    </a:lnTo>
                    <a:lnTo>
                      <a:pt x="66" y="128"/>
                    </a:lnTo>
                    <a:lnTo>
                      <a:pt x="66" y="136"/>
                    </a:lnTo>
                    <a:lnTo>
                      <a:pt x="66" y="146"/>
                    </a:lnTo>
                    <a:lnTo>
                      <a:pt x="66" y="152"/>
                    </a:lnTo>
                    <a:lnTo>
                      <a:pt x="66" y="160"/>
                    </a:lnTo>
                    <a:lnTo>
                      <a:pt x="68" y="168"/>
                    </a:lnTo>
                    <a:lnTo>
                      <a:pt x="68" y="172"/>
                    </a:lnTo>
                    <a:lnTo>
                      <a:pt x="70" y="178"/>
                    </a:lnTo>
                    <a:lnTo>
                      <a:pt x="72" y="184"/>
                    </a:lnTo>
                    <a:lnTo>
                      <a:pt x="70" y="196"/>
                    </a:lnTo>
                    <a:lnTo>
                      <a:pt x="68" y="206"/>
                    </a:lnTo>
                    <a:lnTo>
                      <a:pt x="58" y="210"/>
                    </a:lnTo>
                    <a:lnTo>
                      <a:pt x="52" y="216"/>
                    </a:lnTo>
                    <a:lnTo>
                      <a:pt x="50" y="220"/>
                    </a:lnTo>
                    <a:lnTo>
                      <a:pt x="40" y="218"/>
                    </a:lnTo>
                    <a:lnTo>
                      <a:pt x="36" y="220"/>
                    </a:lnTo>
                    <a:lnTo>
                      <a:pt x="30" y="224"/>
                    </a:lnTo>
                    <a:lnTo>
                      <a:pt x="24" y="226"/>
                    </a:lnTo>
                    <a:lnTo>
                      <a:pt x="22" y="232"/>
                    </a:lnTo>
                    <a:lnTo>
                      <a:pt x="28" y="234"/>
                    </a:lnTo>
                    <a:lnTo>
                      <a:pt x="24" y="246"/>
                    </a:lnTo>
                    <a:lnTo>
                      <a:pt x="28" y="254"/>
                    </a:lnTo>
                    <a:lnTo>
                      <a:pt x="32" y="256"/>
                    </a:lnTo>
                    <a:lnTo>
                      <a:pt x="32" y="260"/>
                    </a:lnTo>
                    <a:lnTo>
                      <a:pt x="30" y="260"/>
                    </a:lnTo>
                    <a:lnTo>
                      <a:pt x="30" y="262"/>
                    </a:lnTo>
                    <a:lnTo>
                      <a:pt x="38" y="256"/>
                    </a:lnTo>
                    <a:lnTo>
                      <a:pt x="38" y="252"/>
                    </a:lnTo>
                    <a:lnTo>
                      <a:pt x="42" y="254"/>
                    </a:lnTo>
                    <a:lnTo>
                      <a:pt x="46" y="252"/>
                    </a:lnTo>
                    <a:lnTo>
                      <a:pt x="42" y="248"/>
                    </a:lnTo>
                    <a:lnTo>
                      <a:pt x="42" y="244"/>
                    </a:lnTo>
                    <a:lnTo>
                      <a:pt x="42" y="242"/>
                    </a:lnTo>
                    <a:lnTo>
                      <a:pt x="46" y="244"/>
                    </a:lnTo>
                    <a:lnTo>
                      <a:pt x="50" y="246"/>
                    </a:lnTo>
                    <a:lnTo>
                      <a:pt x="52" y="238"/>
                    </a:lnTo>
                    <a:lnTo>
                      <a:pt x="48" y="238"/>
                    </a:lnTo>
                    <a:lnTo>
                      <a:pt x="46" y="236"/>
                    </a:lnTo>
                    <a:lnTo>
                      <a:pt x="42" y="228"/>
                    </a:lnTo>
                    <a:lnTo>
                      <a:pt x="48" y="232"/>
                    </a:lnTo>
                    <a:lnTo>
                      <a:pt x="48" y="234"/>
                    </a:lnTo>
                    <a:lnTo>
                      <a:pt x="62" y="234"/>
                    </a:lnTo>
                    <a:lnTo>
                      <a:pt x="60" y="228"/>
                    </a:lnTo>
                    <a:lnTo>
                      <a:pt x="62" y="228"/>
                    </a:lnTo>
                    <a:lnTo>
                      <a:pt x="66" y="228"/>
                    </a:lnTo>
                    <a:lnTo>
                      <a:pt x="70" y="226"/>
                    </a:lnTo>
                    <a:lnTo>
                      <a:pt x="80" y="220"/>
                    </a:lnTo>
                    <a:lnTo>
                      <a:pt x="88" y="214"/>
                    </a:lnTo>
                    <a:lnTo>
                      <a:pt x="90" y="208"/>
                    </a:lnTo>
                    <a:lnTo>
                      <a:pt x="94" y="200"/>
                    </a:lnTo>
                    <a:lnTo>
                      <a:pt x="96" y="182"/>
                    </a:lnTo>
                    <a:lnTo>
                      <a:pt x="90" y="162"/>
                    </a:lnTo>
                    <a:lnTo>
                      <a:pt x="86" y="144"/>
                    </a:lnTo>
                    <a:lnTo>
                      <a:pt x="84" y="142"/>
                    </a:lnTo>
                    <a:lnTo>
                      <a:pt x="78" y="136"/>
                    </a:lnTo>
                    <a:lnTo>
                      <a:pt x="78" y="132"/>
                    </a:lnTo>
                    <a:lnTo>
                      <a:pt x="78" y="128"/>
                    </a:lnTo>
                    <a:lnTo>
                      <a:pt x="70" y="120"/>
                    </a:lnTo>
                    <a:lnTo>
                      <a:pt x="66" y="114"/>
                    </a:lnTo>
                    <a:lnTo>
                      <a:pt x="66" y="110"/>
                    </a:lnTo>
                    <a:lnTo>
                      <a:pt x="66" y="108"/>
                    </a:lnTo>
                    <a:lnTo>
                      <a:pt x="60" y="106"/>
                    </a:lnTo>
                    <a:lnTo>
                      <a:pt x="52" y="104"/>
                    </a:lnTo>
                    <a:lnTo>
                      <a:pt x="52" y="98"/>
                    </a:lnTo>
                    <a:lnTo>
                      <a:pt x="52" y="96"/>
                    </a:lnTo>
                    <a:lnTo>
                      <a:pt x="46" y="90"/>
                    </a:lnTo>
                    <a:lnTo>
                      <a:pt x="42" y="82"/>
                    </a:lnTo>
                    <a:lnTo>
                      <a:pt x="40" y="74"/>
                    </a:lnTo>
                    <a:lnTo>
                      <a:pt x="42" y="68"/>
                    </a:lnTo>
                    <a:lnTo>
                      <a:pt x="46" y="60"/>
                    </a:lnTo>
                    <a:lnTo>
                      <a:pt x="48" y="56"/>
                    </a:lnTo>
                    <a:lnTo>
                      <a:pt x="52" y="56"/>
                    </a:lnTo>
                    <a:lnTo>
                      <a:pt x="56" y="50"/>
                    </a:lnTo>
                    <a:lnTo>
                      <a:pt x="60" y="42"/>
                    </a:lnTo>
                    <a:lnTo>
                      <a:pt x="68" y="34"/>
                    </a:lnTo>
                    <a:lnTo>
                      <a:pt x="76" y="28"/>
                    </a:lnTo>
                    <a:lnTo>
                      <a:pt x="76" y="28"/>
                    </a:lnTo>
                    <a:lnTo>
                      <a:pt x="76" y="28"/>
                    </a:lnTo>
                    <a:close/>
                    <a:moveTo>
                      <a:pt x="42" y="236"/>
                    </a:moveTo>
                    <a:lnTo>
                      <a:pt x="42" y="236"/>
                    </a:lnTo>
                    <a:lnTo>
                      <a:pt x="42" y="238"/>
                    </a:lnTo>
                    <a:lnTo>
                      <a:pt x="40" y="242"/>
                    </a:lnTo>
                    <a:lnTo>
                      <a:pt x="40" y="238"/>
                    </a:lnTo>
                    <a:lnTo>
                      <a:pt x="40" y="236"/>
                    </a:lnTo>
                    <a:lnTo>
                      <a:pt x="42" y="236"/>
                    </a:lnTo>
                    <a:lnTo>
                      <a:pt x="42" y="236"/>
                    </a:lnTo>
                    <a:lnTo>
                      <a:pt x="42" y="236"/>
                    </a:lnTo>
                    <a:close/>
                    <a:moveTo>
                      <a:pt x="40" y="234"/>
                    </a:moveTo>
                    <a:lnTo>
                      <a:pt x="40" y="234"/>
                    </a:lnTo>
                    <a:lnTo>
                      <a:pt x="42" y="234"/>
                    </a:lnTo>
                    <a:lnTo>
                      <a:pt x="40" y="236"/>
                    </a:lnTo>
                    <a:lnTo>
                      <a:pt x="38" y="236"/>
                    </a:lnTo>
                    <a:lnTo>
                      <a:pt x="38" y="234"/>
                    </a:lnTo>
                    <a:lnTo>
                      <a:pt x="40" y="234"/>
                    </a:lnTo>
                    <a:lnTo>
                      <a:pt x="40" y="234"/>
                    </a:lnTo>
                    <a:lnTo>
                      <a:pt x="40" y="234"/>
                    </a:lnTo>
                    <a:close/>
                    <a:moveTo>
                      <a:pt x="36" y="224"/>
                    </a:moveTo>
                    <a:lnTo>
                      <a:pt x="36" y="224"/>
                    </a:lnTo>
                    <a:lnTo>
                      <a:pt x="38" y="226"/>
                    </a:lnTo>
                    <a:lnTo>
                      <a:pt x="36" y="228"/>
                    </a:lnTo>
                    <a:lnTo>
                      <a:pt x="32" y="226"/>
                    </a:lnTo>
                    <a:lnTo>
                      <a:pt x="36" y="224"/>
                    </a:lnTo>
                    <a:lnTo>
                      <a:pt x="36" y="224"/>
                    </a:lnTo>
                    <a:lnTo>
                      <a:pt x="36" y="22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04" name="Freeform 1484"/>
              <p:cNvSpPr>
                <a:spLocks noEditPoints="1"/>
              </p:cNvSpPr>
              <p:nvPr/>
            </p:nvSpPr>
            <p:spPr bwMode="auto">
              <a:xfrm>
                <a:off x="4508500" y="4918075"/>
                <a:ext cx="25400" cy="53975"/>
              </a:xfrm>
              <a:custGeom>
                <a:avLst/>
                <a:gdLst>
                  <a:gd name="T0" fmla="*/ 8 w 16"/>
                  <a:gd name="T1" fmla="*/ 24 h 34"/>
                  <a:gd name="T2" fmla="*/ 8 w 16"/>
                  <a:gd name="T3" fmla="*/ 24 h 34"/>
                  <a:gd name="T4" fmla="*/ 8 w 16"/>
                  <a:gd name="T5" fmla="*/ 30 h 34"/>
                  <a:gd name="T6" fmla="*/ 10 w 16"/>
                  <a:gd name="T7" fmla="*/ 34 h 34"/>
                  <a:gd name="T8" fmla="*/ 12 w 16"/>
                  <a:gd name="T9" fmla="*/ 34 h 34"/>
                  <a:gd name="T10" fmla="*/ 16 w 16"/>
                  <a:gd name="T11" fmla="*/ 34 h 34"/>
                  <a:gd name="T12" fmla="*/ 12 w 16"/>
                  <a:gd name="T13" fmla="*/ 32 h 34"/>
                  <a:gd name="T14" fmla="*/ 8 w 16"/>
                  <a:gd name="T15" fmla="*/ 24 h 34"/>
                  <a:gd name="T16" fmla="*/ 8 w 16"/>
                  <a:gd name="T17" fmla="*/ 24 h 34"/>
                  <a:gd name="T18" fmla="*/ 8 w 16"/>
                  <a:gd name="T19" fmla="*/ 24 h 34"/>
                  <a:gd name="T20" fmla="*/ 0 w 16"/>
                  <a:gd name="T21" fmla="*/ 0 h 34"/>
                  <a:gd name="T22" fmla="*/ 0 w 16"/>
                  <a:gd name="T23" fmla="*/ 0 h 34"/>
                  <a:gd name="T24" fmla="*/ 0 w 16"/>
                  <a:gd name="T25" fmla="*/ 8 h 34"/>
                  <a:gd name="T26" fmla="*/ 0 w 16"/>
                  <a:gd name="T27" fmla="*/ 16 h 34"/>
                  <a:gd name="T28" fmla="*/ 10 w 16"/>
                  <a:gd name="T29" fmla="*/ 16 h 34"/>
                  <a:gd name="T30" fmla="*/ 10 w 16"/>
                  <a:gd name="T31" fmla="*/ 8 h 34"/>
                  <a:gd name="T32" fmla="*/ 8 w 16"/>
                  <a:gd name="T33" fmla="*/ 8 h 34"/>
                  <a:gd name="T34" fmla="*/ 6 w 16"/>
                  <a:gd name="T35" fmla="*/ 2 h 34"/>
                  <a:gd name="T36" fmla="*/ 0 w 16"/>
                  <a:gd name="T37" fmla="*/ 0 h 34"/>
                  <a:gd name="T38" fmla="*/ 0 w 16"/>
                  <a:gd name="T39" fmla="*/ 0 h 34"/>
                  <a:gd name="T40" fmla="*/ 0 w 16"/>
                  <a:gd name="T41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6" h="34">
                    <a:moveTo>
                      <a:pt x="8" y="24"/>
                    </a:moveTo>
                    <a:lnTo>
                      <a:pt x="8" y="24"/>
                    </a:lnTo>
                    <a:lnTo>
                      <a:pt x="8" y="30"/>
                    </a:lnTo>
                    <a:lnTo>
                      <a:pt x="10" y="34"/>
                    </a:lnTo>
                    <a:lnTo>
                      <a:pt x="12" y="34"/>
                    </a:lnTo>
                    <a:lnTo>
                      <a:pt x="16" y="34"/>
                    </a:lnTo>
                    <a:lnTo>
                      <a:pt x="12" y="32"/>
                    </a:lnTo>
                    <a:lnTo>
                      <a:pt x="8" y="24"/>
                    </a:lnTo>
                    <a:lnTo>
                      <a:pt x="8" y="24"/>
                    </a:lnTo>
                    <a:lnTo>
                      <a:pt x="8" y="24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lnTo>
                      <a:pt x="0" y="8"/>
                    </a:lnTo>
                    <a:lnTo>
                      <a:pt x="0" y="16"/>
                    </a:lnTo>
                    <a:lnTo>
                      <a:pt x="10" y="16"/>
                    </a:lnTo>
                    <a:lnTo>
                      <a:pt x="10" y="8"/>
                    </a:lnTo>
                    <a:lnTo>
                      <a:pt x="8" y="8"/>
                    </a:lnTo>
                    <a:lnTo>
                      <a:pt x="6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05" name="Freeform 1485"/>
              <p:cNvSpPr/>
              <p:nvPr/>
            </p:nvSpPr>
            <p:spPr bwMode="auto">
              <a:xfrm>
                <a:off x="1952625" y="3082925"/>
                <a:ext cx="377825" cy="273050"/>
              </a:xfrm>
              <a:custGeom>
                <a:avLst/>
                <a:gdLst>
                  <a:gd name="T0" fmla="*/ 172 w 238"/>
                  <a:gd name="T1" fmla="*/ 160 h 172"/>
                  <a:gd name="T2" fmla="*/ 180 w 238"/>
                  <a:gd name="T3" fmla="*/ 154 h 172"/>
                  <a:gd name="T4" fmla="*/ 174 w 238"/>
                  <a:gd name="T5" fmla="*/ 146 h 172"/>
                  <a:gd name="T6" fmla="*/ 170 w 238"/>
                  <a:gd name="T7" fmla="*/ 138 h 172"/>
                  <a:gd name="T8" fmla="*/ 162 w 238"/>
                  <a:gd name="T9" fmla="*/ 130 h 172"/>
                  <a:gd name="T10" fmla="*/ 170 w 238"/>
                  <a:gd name="T11" fmla="*/ 126 h 172"/>
                  <a:gd name="T12" fmla="*/ 174 w 238"/>
                  <a:gd name="T13" fmla="*/ 126 h 172"/>
                  <a:gd name="T14" fmla="*/ 182 w 238"/>
                  <a:gd name="T15" fmla="*/ 118 h 172"/>
                  <a:gd name="T16" fmla="*/ 188 w 238"/>
                  <a:gd name="T17" fmla="*/ 110 h 172"/>
                  <a:gd name="T18" fmla="*/ 190 w 238"/>
                  <a:gd name="T19" fmla="*/ 104 h 172"/>
                  <a:gd name="T20" fmla="*/ 188 w 238"/>
                  <a:gd name="T21" fmla="*/ 94 h 172"/>
                  <a:gd name="T22" fmla="*/ 200 w 238"/>
                  <a:gd name="T23" fmla="*/ 98 h 172"/>
                  <a:gd name="T24" fmla="*/ 208 w 238"/>
                  <a:gd name="T25" fmla="*/ 86 h 172"/>
                  <a:gd name="T26" fmla="*/ 204 w 238"/>
                  <a:gd name="T27" fmla="*/ 104 h 172"/>
                  <a:gd name="T28" fmla="*/ 210 w 238"/>
                  <a:gd name="T29" fmla="*/ 110 h 172"/>
                  <a:gd name="T30" fmla="*/ 216 w 238"/>
                  <a:gd name="T31" fmla="*/ 108 h 172"/>
                  <a:gd name="T32" fmla="*/ 232 w 238"/>
                  <a:gd name="T33" fmla="*/ 104 h 172"/>
                  <a:gd name="T34" fmla="*/ 238 w 238"/>
                  <a:gd name="T35" fmla="*/ 92 h 172"/>
                  <a:gd name="T36" fmla="*/ 224 w 238"/>
                  <a:gd name="T37" fmla="*/ 86 h 172"/>
                  <a:gd name="T38" fmla="*/ 222 w 238"/>
                  <a:gd name="T39" fmla="*/ 80 h 172"/>
                  <a:gd name="T40" fmla="*/ 210 w 238"/>
                  <a:gd name="T41" fmla="*/ 82 h 172"/>
                  <a:gd name="T42" fmla="*/ 206 w 238"/>
                  <a:gd name="T43" fmla="*/ 76 h 172"/>
                  <a:gd name="T44" fmla="*/ 218 w 238"/>
                  <a:gd name="T45" fmla="*/ 66 h 172"/>
                  <a:gd name="T46" fmla="*/ 210 w 238"/>
                  <a:gd name="T47" fmla="*/ 64 h 172"/>
                  <a:gd name="T48" fmla="*/ 196 w 238"/>
                  <a:gd name="T49" fmla="*/ 70 h 172"/>
                  <a:gd name="T50" fmla="*/ 186 w 238"/>
                  <a:gd name="T51" fmla="*/ 74 h 172"/>
                  <a:gd name="T52" fmla="*/ 172 w 238"/>
                  <a:gd name="T53" fmla="*/ 84 h 172"/>
                  <a:gd name="T54" fmla="*/ 164 w 238"/>
                  <a:gd name="T55" fmla="*/ 92 h 172"/>
                  <a:gd name="T56" fmla="*/ 160 w 238"/>
                  <a:gd name="T57" fmla="*/ 82 h 172"/>
                  <a:gd name="T58" fmla="*/ 142 w 238"/>
                  <a:gd name="T59" fmla="*/ 80 h 172"/>
                  <a:gd name="T60" fmla="*/ 140 w 238"/>
                  <a:gd name="T61" fmla="*/ 72 h 172"/>
                  <a:gd name="T62" fmla="*/ 134 w 238"/>
                  <a:gd name="T63" fmla="*/ 66 h 172"/>
                  <a:gd name="T64" fmla="*/ 122 w 238"/>
                  <a:gd name="T65" fmla="*/ 56 h 172"/>
                  <a:gd name="T66" fmla="*/ 90 w 238"/>
                  <a:gd name="T67" fmla="*/ 54 h 172"/>
                  <a:gd name="T68" fmla="*/ 80 w 238"/>
                  <a:gd name="T69" fmla="*/ 30 h 172"/>
                  <a:gd name="T70" fmla="*/ 78 w 238"/>
                  <a:gd name="T71" fmla="*/ 34 h 172"/>
                  <a:gd name="T72" fmla="*/ 70 w 238"/>
                  <a:gd name="T73" fmla="*/ 44 h 172"/>
                  <a:gd name="T74" fmla="*/ 52 w 238"/>
                  <a:gd name="T75" fmla="*/ 38 h 172"/>
                  <a:gd name="T76" fmla="*/ 46 w 238"/>
                  <a:gd name="T77" fmla="*/ 52 h 172"/>
                  <a:gd name="T78" fmla="*/ 32 w 238"/>
                  <a:gd name="T79" fmla="*/ 42 h 172"/>
                  <a:gd name="T80" fmla="*/ 36 w 238"/>
                  <a:gd name="T81" fmla="*/ 0 h 172"/>
                  <a:gd name="T82" fmla="*/ 18 w 238"/>
                  <a:gd name="T83" fmla="*/ 2 h 172"/>
                  <a:gd name="T84" fmla="*/ 0 w 238"/>
                  <a:gd name="T85" fmla="*/ 76 h 172"/>
                  <a:gd name="T86" fmla="*/ 14 w 238"/>
                  <a:gd name="T87" fmla="*/ 72 h 172"/>
                  <a:gd name="T88" fmla="*/ 24 w 238"/>
                  <a:gd name="T89" fmla="*/ 64 h 172"/>
                  <a:gd name="T90" fmla="*/ 36 w 238"/>
                  <a:gd name="T91" fmla="*/ 56 h 172"/>
                  <a:gd name="T92" fmla="*/ 44 w 238"/>
                  <a:gd name="T93" fmla="*/ 76 h 172"/>
                  <a:gd name="T94" fmla="*/ 52 w 238"/>
                  <a:gd name="T95" fmla="*/ 90 h 172"/>
                  <a:gd name="T96" fmla="*/ 64 w 238"/>
                  <a:gd name="T97" fmla="*/ 92 h 172"/>
                  <a:gd name="T98" fmla="*/ 86 w 238"/>
                  <a:gd name="T99" fmla="*/ 86 h 172"/>
                  <a:gd name="T100" fmla="*/ 96 w 238"/>
                  <a:gd name="T101" fmla="*/ 108 h 172"/>
                  <a:gd name="T102" fmla="*/ 106 w 238"/>
                  <a:gd name="T103" fmla="*/ 122 h 172"/>
                  <a:gd name="T104" fmla="*/ 122 w 238"/>
                  <a:gd name="T105" fmla="*/ 138 h 172"/>
                  <a:gd name="T106" fmla="*/ 142 w 238"/>
                  <a:gd name="T107" fmla="*/ 144 h 172"/>
                  <a:gd name="T108" fmla="*/ 154 w 238"/>
                  <a:gd name="T109" fmla="*/ 148 h 172"/>
                  <a:gd name="T110" fmla="*/ 146 w 238"/>
                  <a:gd name="T111" fmla="*/ 164 h 172"/>
                  <a:gd name="T112" fmla="*/ 164 w 238"/>
                  <a:gd name="T113" fmla="*/ 172 h 172"/>
                  <a:gd name="T114" fmla="*/ 170 w 238"/>
                  <a:gd name="T115" fmla="*/ 168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238" h="172">
                    <a:moveTo>
                      <a:pt x="170" y="168"/>
                    </a:moveTo>
                    <a:lnTo>
                      <a:pt x="170" y="168"/>
                    </a:lnTo>
                    <a:lnTo>
                      <a:pt x="172" y="160"/>
                    </a:lnTo>
                    <a:lnTo>
                      <a:pt x="174" y="158"/>
                    </a:lnTo>
                    <a:lnTo>
                      <a:pt x="178" y="156"/>
                    </a:lnTo>
                    <a:lnTo>
                      <a:pt x="180" y="154"/>
                    </a:lnTo>
                    <a:lnTo>
                      <a:pt x="178" y="148"/>
                    </a:lnTo>
                    <a:lnTo>
                      <a:pt x="174" y="148"/>
                    </a:lnTo>
                    <a:lnTo>
                      <a:pt x="174" y="146"/>
                    </a:lnTo>
                    <a:lnTo>
                      <a:pt x="178" y="140"/>
                    </a:lnTo>
                    <a:lnTo>
                      <a:pt x="178" y="138"/>
                    </a:lnTo>
                    <a:lnTo>
                      <a:pt x="170" y="138"/>
                    </a:lnTo>
                    <a:lnTo>
                      <a:pt x="168" y="138"/>
                    </a:lnTo>
                    <a:lnTo>
                      <a:pt x="164" y="132"/>
                    </a:lnTo>
                    <a:lnTo>
                      <a:pt x="162" y="130"/>
                    </a:lnTo>
                    <a:lnTo>
                      <a:pt x="162" y="128"/>
                    </a:lnTo>
                    <a:lnTo>
                      <a:pt x="164" y="126"/>
                    </a:lnTo>
                    <a:lnTo>
                      <a:pt x="170" y="126"/>
                    </a:lnTo>
                    <a:lnTo>
                      <a:pt x="172" y="126"/>
                    </a:lnTo>
                    <a:lnTo>
                      <a:pt x="172" y="128"/>
                    </a:lnTo>
                    <a:lnTo>
                      <a:pt x="174" y="126"/>
                    </a:lnTo>
                    <a:lnTo>
                      <a:pt x="182" y="120"/>
                    </a:lnTo>
                    <a:lnTo>
                      <a:pt x="186" y="118"/>
                    </a:lnTo>
                    <a:lnTo>
                      <a:pt x="182" y="118"/>
                    </a:lnTo>
                    <a:lnTo>
                      <a:pt x="182" y="116"/>
                    </a:lnTo>
                    <a:lnTo>
                      <a:pt x="186" y="110"/>
                    </a:lnTo>
                    <a:lnTo>
                      <a:pt x="188" y="110"/>
                    </a:lnTo>
                    <a:lnTo>
                      <a:pt x="188" y="108"/>
                    </a:lnTo>
                    <a:lnTo>
                      <a:pt x="190" y="108"/>
                    </a:lnTo>
                    <a:lnTo>
                      <a:pt x="190" y="104"/>
                    </a:lnTo>
                    <a:lnTo>
                      <a:pt x="188" y="102"/>
                    </a:lnTo>
                    <a:lnTo>
                      <a:pt x="186" y="98"/>
                    </a:lnTo>
                    <a:lnTo>
                      <a:pt x="188" y="94"/>
                    </a:lnTo>
                    <a:lnTo>
                      <a:pt x="192" y="94"/>
                    </a:lnTo>
                    <a:lnTo>
                      <a:pt x="198" y="98"/>
                    </a:lnTo>
                    <a:lnTo>
                      <a:pt x="200" y="98"/>
                    </a:lnTo>
                    <a:lnTo>
                      <a:pt x="204" y="94"/>
                    </a:lnTo>
                    <a:lnTo>
                      <a:pt x="206" y="90"/>
                    </a:lnTo>
                    <a:lnTo>
                      <a:pt x="208" y="86"/>
                    </a:lnTo>
                    <a:lnTo>
                      <a:pt x="210" y="98"/>
                    </a:lnTo>
                    <a:lnTo>
                      <a:pt x="204" y="100"/>
                    </a:lnTo>
                    <a:lnTo>
                      <a:pt x="204" y="104"/>
                    </a:lnTo>
                    <a:lnTo>
                      <a:pt x="208" y="108"/>
                    </a:lnTo>
                    <a:lnTo>
                      <a:pt x="210" y="108"/>
                    </a:lnTo>
                    <a:lnTo>
                      <a:pt x="210" y="110"/>
                    </a:lnTo>
                    <a:lnTo>
                      <a:pt x="214" y="112"/>
                    </a:lnTo>
                    <a:lnTo>
                      <a:pt x="216" y="110"/>
                    </a:lnTo>
                    <a:lnTo>
                      <a:pt x="216" y="108"/>
                    </a:lnTo>
                    <a:lnTo>
                      <a:pt x="218" y="104"/>
                    </a:lnTo>
                    <a:lnTo>
                      <a:pt x="226" y="108"/>
                    </a:lnTo>
                    <a:lnTo>
                      <a:pt x="232" y="104"/>
                    </a:lnTo>
                    <a:lnTo>
                      <a:pt x="234" y="102"/>
                    </a:lnTo>
                    <a:lnTo>
                      <a:pt x="238" y="94"/>
                    </a:lnTo>
                    <a:lnTo>
                      <a:pt x="238" y="92"/>
                    </a:lnTo>
                    <a:lnTo>
                      <a:pt x="234" y="90"/>
                    </a:lnTo>
                    <a:lnTo>
                      <a:pt x="228" y="86"/>
                    </a:lnTo>
                    <a:lnTo>
                      <a:pt x="224" y="86"/>
                    </a:lnTo>
                    <a:lnTo>
                      <a:pt x="222" y="86"/>
                    </a:lnTo>
                    <a:lnTo>
                      <a:pt x="222" y="82"/>
                    </a:lnTo>
                    <a:lnTo>
                      <a:pt x="222" y="80"/>
                    </a:lnTo>
                    <a:lnTo>
                      <a:pt x="216" y="82"/>
                    </a:lnTo>
                    <a:lnTo>
                      <a:pt x="214" y="82"/>
                    </a:lnTo>
                    <a:lnTo>
                      <a:pt x="210" y="82"/>
                    </a:lnTo>
                    <a:lnTo>
                      <a:pt x="210" y="80"/>
                    </a:lnTo>
                    <a:lnTo>
                      <a:pt x="208" y="76"/>
                    </a:lnTo>
                    <a:lnTo>
                      <a:pt x="206" y="76"/>
                    </a:lnTo>
                    <a:lnTo>
                      <a:pt x="210" y="74"/>
                    </a:lnTo>
                    <a:lnTo>
                      <a:pt x="218" y="70"/>
                    </a:lnTo>
                    <a:lnTo>
                      <a:pt x="218" y="66"/>
                    </a:lnTo>
                    <a:lnTo>
                      <a:pt x="218" y="64"/>
                    </a:lnTo>
                    <a:lnTo>
                      <a:pt x="216" y="62"/>
                    </a:lnTo>
                    <a:lnTo>
                      <a:pt x="210" y="64"/>
                    </a:lnTo>
                    <a:lnTo>
                      <a:pt x="206" y="66"/>
                    </a:lnTo>
                    <a:lnTo>
                      <a:pt x="204" y="66"/>
                    </a:lnTo>
                    <a:lnTo>
                      <a:pt x="196" y="70"/>
                    </a:lnTo>
                    <a:lnTo>
                      <a:pt x="192" y="72"/>
                    </a:lnTo>
                    <a:lnTo>
                      <a:pt x="190" y="74"/>
                    </a:lnTo>
                    <a:lnTo>
                      <a:pt x="186" y="74"/>
                    </a:lnTo>
                    <a:lnTo>
                      <a:pt x="182" y="80"/>
                    </a:lnTo>
                    <a:lnTo>
                      <a:pt x="180" y="84"/>
                    </a:lnTo>
                    <a:lnTo>
                      <a:pt x="172" y="84"/>
                    </a:lnTo>
                    <a:lnTo>
                      <a:pt x="172" y="92"/>
                    </a:lnTo>
                    <a:lnTo>
                      <a:pt x="168" y="92"/>
                    </a:lnTo>
                    <a:lnTo>
                      <a:pt x="164" y="92"/>
                    </a:lnTo>
                    <a:lnTo>
                      <a:pt x="164" y="90"/>
                    </a:lnTo>
                    <a:lnTo>
                      <a:pt x="164" y="84"/>
                    </a:lnTo>
                    <a:lnTo>
                      <a:pt x="160" y="82"/>
                    </a:lnTo>
                    <a:lnTo>
                      <a:pt x="154" y="82"/>
                    </a:lnTo>
                    <a:lnTo>
                      <a:pt x="146" y="82"/>
                    </a:lnTo>
                    <a:lnTo>
                      <a:pt x="142" y="80"/>
                    </a:lnTo>
                    <a:lnTo>
                      <a:pt x="140" y="76"/>
                    </a:lnTo>
                    <a:lnTo>
                      <a:pt x="142" y="72"/>
                    </a:lnTo>
                    <a:lnTo>
                      <a:pt x="140" y="72"/>
                    </a:lnTo>
                    <a:lnTo>
                      <a:pt x="140" y="70"/>
                    </a:lnTo>
                    <a:lnTo>
                      <a:pt x="136" y="66"/>
                    </a:lnTo>
                    <a:lnTo>
                      <a:pt x="134" y="66"/>
                    </a:lnTo>
                    <a:lnTo>
                      <a:pt x="128" y="66"/>
                    </a:lnTo>
                    <a:lnTo>
                      <a:pt x="126" y="64"/>
                    </a:lnTo>
                    <a:lnTo>
                      <a:pt x="122" y="56"/>
                    </a:lnTo>
                    <a:lnTo>
                      <a:pt x="118" y="58"/>
                    </a:lnTo>
                    <a:lnTo>
                      <a:pt x="100" y="56"/>
                    </a:lnTo>
                    <a:lnTo>
                      <a:pt x="90" y="54"/>
                    </a:lnTo>
                    <a:lnTo>
                      <a:pt x="86" y="54"/>
                    </a:lnTo>
                    <a:lnTo>
                      <a:pt x="82" y="38"/>
                    </a:lnTo>
                    <a:lnTo>
                      <a:pt x="80" y="30"/>
                    </a:lnTo>
                    <a:lnTo>
                      <a:pt x="80" y="28"/>
                    </a:lnTo>
                    <a:lnTo>
                      <a:pt x="78" y="30"/>
                    </a:lnTo>
                    <a:lnTo>
                      <a:pt x="78" y="34"/>
                    </a:lnTo>
                    <a:lnTo>
                      <a:pt x="72" y="36"/>
                    </a:lnTo>
                    <a:lnTo>
                      <a:pt x="72" y="38"/>
                    </a:lnTo>
                    <a:lnTo>
                      <a:pt x="70" y="44"/>
                    </a:lnTo>
                    <a:lnTo>
                      <a:pt x="58" y="46"/>
                    </a:lnTo>
                    <a:lnTo>
                      <a:pt x="58" y="42"/>
                    </a:lnTo>
                    <a:lnTo>
                      <a:pt x="52" y="38"/>
                    </a:lnTo>
                    <a:lnTo>
                      <a:pt x="52" y="46"/>
                    </a:lnTo>
                    <a:lnTo>
                      <a:pt x="50" y="52"/>
                    </a:lnTo>
                    <a:lnTo>
                      <a:pt x="46" y="52"/>
                    </a:lnTo>
                    <a:lnTo>
                      <a:pt x="46" y="48"/>
                    </a:lnTo>
                    <a:lnTo>
                      <a:pt x="50" y="36"/>
                    </a:lnTo>
                    <a:lnTo>
                      <a:pt x="32" y="42"/>
                    </a:lnTo>
                    <a:lnTo>
                      <a:pt x="32" y="20"/>
                    </a:lnTo>
                    <a:lnTo>
                      <a:pt x="36" y="2"/>
                    </a:lnTo>
                    <a:lnTo>
                      <a:pt x="36" y="0"/>
                    </a:lnTo>
                    <a:lnTo>
                      <a:pt x="32" y="0"/>
                    </a:lnTo>
                    <a:lnTo>
                      <a:pt x="24" y="0"/>
                    </a:lnTo>
                    <a:lnTo>
                      <a:pt x="18" y="2"/>
                    </a:lnTo>
                    <a:lnTo>
                      <a:pt x="12" y="6"/>
                    </a:lnTo>
                    <a:lnTo>
                      <a:pt x="4" y="8"/>
                    </a:lnTo>
                    <a:lnTo>
                      <a:pt x="0" y="76"/>
                    </a:lnTo>
                    <a:lnTo>
                      <a:pt x="16" y="80"/>
                    </a:lnTo>
                    <a:lnTo>
                      <a:pt x="16" y="76"/>
                    </a:lnTo>
                    <a:lnTo>
                      <a:pt x="14" y="72"/>
                    </a:lnTo>
                    <a:lnTo>
                      <a:pt x="14" y="66"/>
                    </a:lnTo>
                    <a:lnTo>
                      <a:pt x="16" y="64"/>
                    </a:lnTo>
                    <a:lnTo>
                      <a:pt x="24" y="64"/>
                    </a:lnTo>
                    <a:lnTo>
                      <a:pt x="26" y="58"/>
                    </a:lnTo>
                    <a:lnTo>
                      <a:pt x="32" y="54"/>
                    </a:lnTo>
                    <a:lnTo>
                      <a:pt x="36" y="56"/>
                    </a:lnTo>
                    <a:lnTo>
                      <a:pt x="40" y="56"/>
                    </a:lnTo>
                    <a:lnTo>
                      <a:pt x="42" y="66"/>
                    </a:lnTo>
                    <a:lnTo>
                      <a:pt x="44" y="76"/>
                    </a:lnTo>
                    <a:lnTo>
                      <a:pt x="52" y="80"/>
                    </a:lnTo>
                    <a:lnTo>
                      <a:pt x="54" y="86"/>
                    </a:lnTo>
                    <a:lnTo>
                      <a:pt x="52" y="90"/>
                    </a:lnTo>
                    <a:lnTo>
                      <a:pt x="54" y="92"/>
                    </a:lnTo>
                    <a:lnTo>
                      <a:pt x="60" y="94"/>
                    </a:lnTo>
                    <a:lnTo>
                      <a:pt x="64" y="92"/>
                    </a:lnTo>
                    <a:lnTo>
                      <a:pt x="70" y="86"/>
                    </a:lnTo>
                    <a:lnTo>
                      <a:pt x="78" y="90"/>
                    </a:lnTo>
                    <a:lnTo>
                      <a:pt x="86" y="86"/>
                    </a:lnTo>
                    <a:lnTo>
                      <a:pt x="90" y="94"/>
                    </a:lnTo>
                    <a:lnTo>
                      <a:pt x="90" y="102"/>
                    </a:lnTo>
                    <a:lnTo>
                      <a:pt x="96" y="108"/>
                    </a:lnTo>
                    <a:lnTo>
                      <a:pt x="98" y="112"/>
                    </a:lnTo>
                    <a:lnTo>
                      <a:pt x="100" y="120"/>
                    </a:lnTo>
                    <a:lnTo>
                      <a:pt x="106" y="122"/>
                    </a:lnTo>
                    <a:lnTo>
                      <a:pt x="110" y="128"/>
                    </a:lnTo>
                    <a:lnTo>
                      <a:pt x="118" y="132"/>
                    </a:lnTo>
                    <a:lnTo>
                      <a:pt x="122" y="138"/>
                    </a:lnTo>
                    <a:lnTo>
                      <a:pt x="132" y="138"/>
                    </a:lnTo>
                    <a:lnTo>
                      <a:pt x="136" y="144"/>
                    </a:lnTo>
                    <a:lnTo>
                      <a:pt x="142" y="144"/>
                    </a:lnTo>
                    <a:lnTo>
                      <a:pt x="146" y="146"/>
                    </a:lnTo>
                    <a:lnTo>
                      <a:pt x="152" y="146"/>
                    </a:lnTo>
                    <a:lnTo>
                      <a:pt x="154" y="148"/>
                    </a:lnTo>
                    <a:lnTo>
                      <a:pt x="146" y="154"/>
                    </a:lnTo>
                    <a:lnTo>
                      <a:pt x="146" y="158"/>
                    </a:lnTo>
                    <a:lnTo>
                      <a:pt x="146" y="164"/>
                    </a:lnTo>
                    <a:lnTo>
                      <a:pt x="152" y="166"/>
                    </a:lnTo>
                    <a:lnTo>
                      <a:pt x="158" y="172"/>
                    </a:lnTo>
                    <a:lnTo>
                      <a:pt x="164" y="172"/>
                    </a:lnTo>
                    <a:lnTo>
                      <a:pt x="170" y="168"/>
                    </a:lnTo>
                    <a:lnTo>
                      <a:pt x="170" y="168"/>
                    </a:lnTo>
                    <a:lnTo>
                      <a:pt x="170" y="16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06" name="Freeform 1486"/>
              <p:cNvSpPr>
                <a:spLocks noEditPoints="1"/>
              </p:cNvSpPr>
              <p:nvPr/>
            </p:nvSpPr>
            <p:spPr bwMode="auto">
              <a:xfrm>
                <a:off x="482600" y="2533650"/>
                <a:ext cx="225425" cy="390525"/>
              </a:xfrm>
              <a:custGeom>
                <a:avLst/>
                <a:gdLst>
                  <a:gd name="T0" fmla="*/ 8 w 142"/>
                  <a:gd name="T1" fmla="*/ 138 h 246"/>
                  <a:gd name="T2" fmla="*/ 0 w 142"/>
                  <a:gd name="T3" fmla="*/ 146 h 246"/>
                  <a:gd name="T4" fmla="*/ 6 w 142"/>
                  <a:gd name="T5" fmla="*/ 154 h 246"/>
                  <a:gd name="T6" fmla="*/ 24 w 142"/>
                  <a:gd name="T7" fmla="*/ 156 h 246"/>
                  <a:gd name="T8" fmla="*/ 32 w 142"/>
                  <a:gd name="T9" fmla="*/ 142 h 246"/>
                  <a:gd name="T10" fmla="*/ 20 w 142"/>
                  <a:gd name="T11" fmla="*/ 134 h 246"/>
                  <a:gd name="T12" fmla="*/ 14 w 142"/>
                  <a:gd name="T13" fmla="*/ 134 h 246"/>
                  <a:gd name="T14" fmla="*/ 26 w 142"/>
                  <a:gd name="T15" fmla="*/ 114 h 246"/>
                  <a:gd name="T16" fmla="*/ 28 w 142"/>
                  <a:gd name="T17" fmla="*/ 108 h 246"/>
                  <a:gd name="T18" fmla="*/ 20 w 142"/>
                  <a:gd name="T19" fmla="*/ 100 h 246"/>
                  <a:gd name="T20" fmla="*/ 28 w 142"/>
                  <a:gd name="T21" fmla="*/ 106 h 246"/>
                  <a:gd name="T22" fmla="*/ 20 w 142"/>
                  <a:gd name="T23" fmla="*/ 100 h 246"/>
                  <a:gd name="T24" fmla="*/ 6 w 142"/>
                  <a:gd name="T25" fmla="*/ 82 h 246"/>
                  <a:gd name="T26" fmla="*/ 4 w 142"/>
                  <a:gd name="T27" fmla="*/ 78 h 246"/>
                  <a:gd name="T28" fmla="*/ 16 w 142"/>
                  <a:gd name="T29" fmla="*/ 80 h 246"/>
                  <a:gd name="T30" fmla="*/ 28 w 142"/>
                  <a:gd name="T31" fmla="*/ 88 h 246"/>
                  <a:gd name="T32" fmla="*/ 20 w 142"/>
                  <a:gd name="T33" fmla="*/ 72 h 246"/>
                  <a:gd name="T34" fmla="*/ 18 w 142"/>
                  <a:gd name="T35" fmla="*/ 52 h 246"/>
                  <a:gd name="T36" fmla="*/ 16 w 142"/>
                  <a:gd name="T37" fmla="*/ 70 h 246"/>
                  <a:gd name="T38" fmla="*/ 24 w 142"/>
                  <a:gd name="T39" fmla="*/ 46 h 246"/>
                  <a:gd name="T40" fmla="*/ 56 w 142"/>
                  <a:gd name="T41" fmla="*/ 44 h 246"/>
                  <a:gd name="T42" fmla="*/ 44 w 142"/>
                  <a:gd name="T43" fmla="*/ 50 h 246"/>
                  <a:gd name="T44" fmla="*/ 38 w 142"/>
                  <a:gd name="T45" fmla="*/ 62 h 246"/>
                  <a:gd name="T46" fmla="*/ 34 w 142"/>
                  <a:gd name="T47" fmla="*/ 74 h 246"/>
                  <a:gd name="T48" fmla="*/ 36 w 142"/>
                  <a:gd name="T49" fmla="*/ 82 h 246"/>
                  <a:gd name="T50" fmla="*/ 34 w 142"/>
                  <a:gd name="T51" fmla="*/ 90 h 246"/>
                  <a:gd name="T52" fmla="*/ 38 w 142"/>
                  <a:gd name="T53" fmla="*/ 100 h 246"/>
                  <a:gd name="T54" fmla="*/ 34 w 142"/>
                  <a:gd name="T55" fmla="*/ 118 h 246"/>
                  <a:gd name="T56" fmla="*/ 44 w 142"/>
                  <a:gd name="T57" fmla="*/ 110 h 246"/>
                  <a:gd name="T58" fmla="*/ 62 w 142"/>
                  <a:gd name="T59" fmla="*/ 150 h 246"/>
                  <a:gd name="T60" fmla="*/ 62 w 142"/>
                  <a:gd name="T61" fmla="*/ 170 h 246"/>
                  <a:gd name="T62" fmla="*/ 52 w 142"/>
                  <a:gd name="T63" fmla="*/ 174 h 246"/>
                  <a:gd name="T64" fmla="*/ 36 w 142"/>
                  <a:gd name="T65" fmla="*/ 202 h 246"/>
                  <a:gd name="T66" fmla="*/ 50 w 142"/>
                  <a:gd name="T67" fmla="*/ 206 h 246"/>
                  <a:gd name="T68" fmla="*/ 68 w 142"/>
                  <a:gd name="T69" fmla="*/ 210 h 246"/>
                  <a:gd name="T70" fmla="*/ 50 w 142"/>
                  <a:gd name="T71" fmla="*/ 218 h 246"/>
                  <a:gd name="T72" fmla="*/ 28 w 142"/>
                  <a:gd name="T73" fmla="*/ 244 h 246"/>
                  <a:gd name="T74" fmla="*/ 38 w 142"/>
                  <a:gd name="T75" fmla="*/ 242 h 246"/>
                  <a:gd name="T76" fmla="*/ 60 w 142"/>
                  <a:gd name="T77" fmla="*/ 238 h 246"/>
                  <a:gd name="T78" fmla="*/ 86 w 142"/>
                  <a:gd name="T79" fmla="*/ 234 h 246"/>
                  <a:gd name="T80" fmla="*/ 122 w 142"/>
                  <a:gd name="T81" fmla="*/ 228 h 246"/>
                  <a:gd name="T82" fmla="*/ 122 w 142"/>
                  <a:gd name="T83" fmla="*/ 218 h 246"/>
                  <a:gd name="T84" fmla="*/ 136 w 142"/>
                  <a:gd name="T85" fmla="*/ 206 h 246"/>
                  <a:gd name="T86" fmla="*/ 136 w 142"/>
                  <a:gd name="T87" fmla="*/ 182 h 246"/>
                  <a:gd name="T88" fmla="*/ 122 w 142"/>
                  <a:gd name="T89" fmla="*/ 184 h 246"/>
                  <a:gd name="T90" fmla="*/ 116 w 142"/>
                  <a:gd name="T91" fmla="*/ 168 h 246"/>
                  <a:gd name="T92" fmla="*/ 116 w 142"/>
                  <a:gd name="T93" fmla="*/ 162 h 246"/>
                  <a:gd name="T94" fmla="*/ 92 w 142"/>
                  <a:gd name="T95" fmla="*/ 136 h 246"/>
                  <a:gd name="T96" fmla="*/ 82 w 142"/>
                  <a:gd name="T97" fmla="*/ 118 h 246"/>
                  <a:gd name="T98" fmla="*/ 74 w 142"/>
                  <a:gd name="T99" fmla="*/ 114 h 246"/>
                  <a:gd name="T100" fmla="*/ 74 w 142"/>
                  <a:gd name="T101" fmla="*/ 98 h 246"/>
                  <a:gd name="T102" fmla="*/ 86 w 142"/>
                  <a:gd name="T103" fmla="*/ 74 h 246"/>
                  <a:gd name="T104" fmla="*/ 56 w 142"/>
                  <a:gd name="T105" fmla="*/ 74 h 246"/>
                  <a:gd name="T106" fmla="*/ 54 w 142"/>
                  <a:gd name="T107" fmla="*/ 68 h 246"/>
                  <a:gd name="T108" fmla="*/ 68 w 142"/>
                  <a:gd name="T109" fmla="*/ 54 h 246"/>
                  <a:gd name="T110" fmla="*/ 56 w 142"/>
                  <a:gd name="T111" fmla="*/ 44 h 246"/>
                  <a:gd name="T112" fmla="*/ 96 w 142"/>
                  <a:gd name="T113" fmla="*/ 6 h 246"/>
                  <a:gd name="T114" fmla="*/ 100 w 142"/>
                  <a:gd name="T115" fmla="*/ 6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42" h="246">
                    <a:moveTo>
                      <a:pt x="14" y="134"/>
                    </a:moveTo>
                    <a:lnTo>
                      <a:pt x="14" y="134"/>
                    </a:lnTo>
                    <a:lnTo>
                      <a:pt x="10" y="136"/>
                    </a:lnTo>
                    <a:lnTo>
                      <a:pt x="8" y="138"/>
                    </a:lnTo>
                    <a:lnTo>
                      <a:pt x="6" y="142"/>
                    </a:lnTo>
                    <a:lnTo>
                      <a:pt x="6" y="144"/>
                    </a:lnTo>
                    <a:lnTo>
                      <a:pt x="4" y="144"/>
                    </a:lnTo>
                    <a:lnTo>
                      <a:pt x="0" y="146"/>
                    </a:lnTo>
                    <a:lnTo>
                      <a:pt x="0" y="150"/>
                    </a:lnTo>
                    <a:lnTo>
                      <a:pt x="4" y="152"/>
                    </a:lnTo>
                    <a:lnTo>
                      <a:pt x="6" y="152"/>
                    </a:lnTo>
                    <a:lnTo>
                      <a:pt x="6" y="154"/>
                    </a:lnTo>
                    <a:lnTo>
                      <a:pt x="8" y="156"/>
                    </a:lnTo>
                    <a:lnTo>
                      <a:pt x="14" y="154"/>
                    </a:lnTo>
                    <a:lnTo>
                      <a:pt x="16" y="156"/>
                    </a:lnTo>
                    <a:lnTo>
                      <a:pt x="24" y="156"/>
                    </a:lnTo>
                    <a:lnTo>
                      <a:pt x="26" y="152"/>
                    </a:lnTo>
                    <a:lnTo>
                      <a:pt x="34" y="152"/>
                    </a:lnTo>
                    <a:lnTo>
                      <a:pt x="32" y="152"/>
                    </a:lnTo>
                    <a:lnTo>
                      <a:pt x="32" y="142"/>
                    </a:lnTo>
                    <a:lnTo>
                      <a:pt x="26" y="142"/>
                    </a:lnTo>
                    <a:lnTo>
                      <a:pt x="28" y="136"/>
                    </a:lnTo>
                    <a:lnTo>
                      <a:pt x="28" y="134"/>
                    </a:lnTo>
                    <a:lnTo>
                      <a:pt x="20" y="134"/>
                    </a:lnTo>
                    <a:lnTo>
                      <a:pt x="10" y="138"/>
                    </a:lnTo>
                    <a:lnTo>
                      <a:pt x="14" y="136"/>
                    </a:lnTo>
                    <a:lnTo>
                      <a:pt x="14" y="134"/>
                    </a:lnTo>
                    <a:lnTo>
                      <a:pt x="14" y="134"/>
                    </a:lnTo>
                    <a:lnTo>
                      <a:pt x="14" y="134"/>
                    </a:lnTo>
                    <a:close/>
                    <a:moveTo>
                      <a:pt x="28" y="108"/>
                    </a:moveTo>
                    <a:lnTo>
                      <a:pt x="28" y="108"/>
                    </a:lnTo>
                    <a:lnTo>
                      <a:pt x="26" y="114"/>
                    </a:lnTo>
                    <a:lnTo>
                      <a:pt x="26" y="116"/>
                    </a:lnTo>
                    <a:lnTo>
                      <a:pt x="28" y="116"/>
                    </a:lnTo>
                    <a:lnTo>
                      <a:pt x="28" y="110"/>
                    </a:lnTo>
                    <a:lnTo>
                      <a:pt x="28" y="108"/>
                    </a:lnTo>
                    <a:lnTo>
                      <a:pt x="28" y="108"/>
                    </a:lnTo>
                    <a:lnTo>
                      <a:pt x="28" y="108"/>
                    </a:lnTo>
                    <a:close/>
                    <a:moveTo>
                      <a:pt x="20" y="100"/>
                    </a:moveTo>
                    <a:lnTo>
                      <a:pt x="20" y="100"/>
                    </a:lnTo>
                    <a:lnTo>
                      <a:pt x="20" y="104"/>
                    </a:lnTo>
                    <a:lnTo>
                      <a:pt x="24" y="108"/>
                    </a:lnTo>
                    <a:lnTo>
                      <a:pt x="26" y="108"/>
                    </a:lnTo>
                    <a:lnTo>
                      <a:pt x="28" y="106"/>
                    </a:lnTo>
                    <a:lnTo>
                      <a:pt x="26" y="104"/>
                    </a:lnTo>
                    <a:lnTo>
                      <a:pt x="20" y="100"/>
                    </a:lnTo>
                    <a:lnTo>
                      <a:pt x="20" y="100"/>
                    </a:lnTo>
                    <a:lnTo>
                      <a:pt x="20" y="100"/>
                    </a:lnTo>
                    <a:close/>
                    <a:moveTo>
                      <a:pt x="4" y="78"/>
                    </a:moveTo>
                    <a:lnTo>
                      <a:pt x="4" y="78"/>
                    </a:lnTo>
                    <a:lnTo>
                      <a:pt x="4" y="80"/>
                    </a:lnTo>
                    <a:lnTo>
                      <a:pt x="6" y="82"/>
                    </a:lnTo>
                    <a:lnTo>
                      <a:pt x="8" y="78"/>
                    </a:lnTo>
                    <a:lnTo>
                      <a:pt x="4" y="78"/>
                    </a:lnTo>
                    <a:lnTo>
                      <a:pt x="4" y="78"/>
                    </a:lnTo>
                    <a:lnTo>
                      <a:pt x="4" y="78"/>
                    </a:lnTo>
                    <a:close/>
                    <a:moveTo>
                      <a:pt x="20" y="72"/>
                    </a:moveTo>
                    <a:lnTo>
                      <a:pt x="20" y="72"/>
                    </a:lnTo>
                    <a:lnTo>
                      <a:pt x="18" y="74"/>
                    </a:lnTo>
                    <a:lnTo>
                      <a:pt x="16" y="80"/>
                    </a:lnTo>
                    <a:lnTo>
                      <a:pt x="20" y="82"/>
                    </a:lnTo>
                    <a:lnTo>
                      <a:pt x="20" y="88"/>
                    </a:lnTo>
                    <a:lnTo>
                      <a:pt x="26" y="90"/>
                    </a:lnTo>
                    <a:lnTo>
                      <a:pt x="28" y="88"/>
                    </a:lnTo>
                    <a:lnTo>
                      <a:pt x="28" y="86"/>
                    </a:lnTo>
                    <a:lnTo>
                      <a:pt x="24" y="86"/>
                    </a:lnTo>
                    <a:lnTo>
                      <a:pt x="20" y="72"/>
                    </a:lnTo>
                    <a:lnTo>
                      <a:pt x="20" y="72"/>
                    </a:lnTo>
                    <a:lnTo>
                      <a:pt x="20" y="72"/>
                    </a:lnTo>
                    <a:close/>
                    <a:moveTo>
                      <a:pt x="20" y="50"/>
                    </a:moveTo>
                    <a:lnTo>
                      <a:pt x="20" y="50"/>
                    </a:lnTo>
                    <a:lnTo>
                      <a:pt x="18" y="52"/>
                    </a:lnTo>
                    <a:lnTo>
                      <a:pt x="14" y="60"/>
                    </a:lnTo>
                    <a:lnTo>
                      <a:pt x="14" y="68"/>
                    </a:lnTo>
                    <a:lnTo>
                      <a:pt x="14" y="70"/>
                    </a:lnTo>
                    <a:lnTo>
                      <a:pt x="16" y="70"/>
                    </a:lnTo>
                    <a:lnTo>
                      <a:pt x="18" y="64"/>
                    </a:lnTo>
                    <a:lnTo>
                      <a:pt x="24" y="56"/>
                    </a:lnTo>
                    <a:lnTo>
                      <a:pt x="26" y="50"/>
                    </a:lnTo>
                    <a:lnTo>
                      <a:pt x="24" y="46"/>
                    </a:lnTo>
                    <a:lnTo>
                      <a:pt x="20" y="50"/>
                    </a:lnTo>
                    <a:lnTo>
                      <a:pt x="20" y="50"/>
                    </a:lnTo>
                    <a:lnTo>
                      <a:pt x="20" y="50"/>
                    </a:lnTo>
                    <a:close/>
                    <a:moveTo>
                      <a:pt x="56" y="44"/>
                    </a:moveTo>
                    <a:lnTo>
                      <a:pt x="56" y="44"/>
                    </a:lnTo>
                    <a:lnTo>
                      <a:pt x="50" y="50"/>
                    </a:lnTo>
                    <a:lnTo>
                      <a:pt x="44" y="46"/>
                    </a:lnTo>
                    <a:lnTo>
                      <a:pt x="44" y="50"/>
                    </a:lnTo>
                    <a:lnTo>
                      <a:pt x="44" y="54"/>
                    </a:lnTo>
                    <a:lnTo>
                      <a:pt x="38" y="56"/>
                    </a:lnTo>
                    <a:lnTo>
                      <a:pt x="38" y="60"/>
                    </a:lnTo>
                    <a:lnTo>
                      <a:pt x="38" y="62"/>
                    </a:lnTo>
                    <a:lnTo>
                      <a:pt x="38" y="64"/>
                    </a:lnTo>
                    <a:lnTo>
                      <a:pt x="38" y="68"/>
                    </a:lnTo>
                    <a:lnTo>
                      <a:pt x="34" y="68"/>
                    </a:lnTo>
                    <a:lnTo>
                      <a:pt x="34" y="74"/>
                    </a:lnTo>
                    <a:lnTo>
                      <a:pt x="32" y="74"/>
                    </a:lnTo>
                    <a:lnTo>
                      <a:pt x="32" y="78"/>
                    </a:lnTo>
                    <a:lnTo>
                      <a:pt x="34" y="82"/>
                    </a:lnTo>
                    <a:lnTo>
                      <a:pt x="36" y="82"/>
                    </a:lnTo>
                    <a:lnTo>
                      <a:pt x="34" y="82"/>
                    </a:lnTo>
                    <a:lnTo>
                      <a:pt x="32" y="86"/>
                    </a:lnTo>
                    <a:lnTo>
                      <a:pt x="32" y="88"/>
                    </a:lnTo>
                    <a:lnTo>
                      <a:pt x="34" y="90"/>
                    </a:lnTo>
                    <a:lnTo>
                      <a:pt x="32" y="92"/>
                    </a:lnTo>
                    <a:lnTo>
                      <a:pt x="32" y="100"/>
                    </a:lnTo>
                    <a:lnTo>
                      <a:pt x="34" y="100"/>
                    </a:lnTo>
                    <a:lnTo>
                      <a:pt x="38" y="100"/>
                    </a:lnTo>
                    <a:lnTo>
                      <a:pt x="38" y="104"/>
                    </a:lnTo>
                    <a:lnTo>
                      <a:pt x="34" y="106"/>
                    </a:lnTo>
                    <a:lnTo>
                      <a:pt x="34" y="110"/>
                    </a:lnTo>
                    <a:lnTo>
                      <a:pt x="34" y="118"/>
                    </a:lnTo>
                    <a:lnTo>
                      <a:pt x="36" y="114"/>
                    </a:lnTo>
                    <a:lnTo>
                      <a:pt x="36" y="110"/>
                    </a:lnTo>
                    <a:lnTo>
                      <a:pt x="42" y="110"/>
                    </a:lnTo>
                    <a:lnTo>
                      <a:pt x="44" y="110"/>
                    </a:lnTo>
                    <a:lnTo>
                      <a:pt x="44" y="116"/>
                    </a:lnTo>
                    <a:lnTo>
                      <a:pt x="38" y="138"/>
                    </a:lnTo>
                    <a:lnTo>
                      <a:pt x="68" y="136"/>
                    </a:lnTo>
                    <a:lnTo>
                      <a:pt x="62" y="150"/>
                    </a:lnTo>
                    <a:lnTo>
                      <a:pt x="74" y="152"/>
                    </a:lnTo>
                    <a:lnTo>
                      <a:pt x="72" y="162"/>
                    </a:lnTo>
                    <a:lnTo>
                      <a:pt x="70" y="168"/>
                    </a:lnTo>
                    <a:lnTo>
                      <a:pt x="62" y="170"/>
                    </a:lnTo>
                    <a:lnTo>
                      <a:pt x="50" y="168"/>
                    </a:lnTo>
                    <a:lnTo>
                      <a:pt x="50" y="172"/>
                    </a:lnTo>
                    <a:lnTo>
                      <a:pt x="52" y="172"/>
                    </a:lnTo>
                    <a:lnTo>
                      <a:pt x="52" y="174"/>
                    </a:lnTo>
                    <a:lnTo>
                      <a:pt x="44" y="188"/>
                    </a:lnTo>
                    <a:lnTo>
                      <a:pt x="52" y="184"/>
                    </a:lnTo>
                    <a:lnTo>
                      <a:pt x="52" y="192"/>
                    </a:lnTo>
                    <a:lnTo>
                      <a:pt x="36" y="202"/>
                    </a:lnTo>
                    <a:lnTo>
                      <a:pt x="38" y="208"/>
                    </a:lnTo>
                    <a:lnTo>
                      <a:pt x="42" y="210"/>
                    </a:lnTo>
                    <a:lnTo>
                      <a:pt x="44" y="210"/>
                    </a:lnTo>
                    <a:lnTo>
                      <a:pt x="50" y="206"/>
                    </a:lnTo>
                    <a:lnTo>
                      <a:pt x="50" y="214"/>
                    </a:lnTo>
                    <a:lnTo>
                      <a:pt x="60" y="210"/>
                    </a:lnTo>
                    <a:lnTo>
                      <a:pt x="64" y="210"/>
                    </a:lnTo>
                    <a:lnTo>
                      <a:pt x="68" y="210"/>
                    </a:lnTo>
                    <a:lnTo>
                      <a:pt x="78" y="210"/>
                    </a:lnTo>
                    <a:lnTo>
                      <a:pt x="74" y="214"/>
                    </a:lnTo>
                    <a:lnTo>
                      <a:pt x="72" y="218"/>
                    </a:lnTo>
                    <a:lnTo>
                      <a:pt x="50" y="218"/>
                    </a:lnTo>
                    <a:lnTo>
                      <a:pt x="38" y="234"/>
                    </a:lnTo>
                    <a:lnTo>
                      <a:pt x="34" y="238"/>
                    </a:lnTo>
                    <a:lnTo>
                      <a:pt x="26" y="244"/>
                    </a:lnTo>
                    <a:lnTo>
                      <a:pt x="28" y="244"/>
                    </a:lnTo>
                    <a:lnTo>
                      <a:pt x="34" y="246"/>
                    </a:lnTo>
                    <a:lnTo>
                      <a:pt x="36" y="246"/>
                    </a:lnTo>
                    <a:lnTo>
                      <a:pt x="38" y="246"/>
                    </a:lnTo>
                    <a:lnTo>
                      <a:pt x="38" y="242"/>
                    </a:lnTo>
                    <a:lnTo>
                      <a:pt x="50" y="236"/>
                    </a:lnTo>
                    <a:lnTo>
                      <a:pt x="52" y="236"/>
                    </a:lnTo>
                    <a:lnTo>
                      <a:pt x="56" y="236"/>
                    </a:lnTo>
                    <a:lnTo>
                      <a:pt x="60" y="238"/>
                    </a:lnTo>
                    <a:lnTo>
                      <a:pt x="62" y="238"/>
                    </a:lnTo>
                    <a:lnTo>
                      <a:pt x="68" y="232"/>
                    </a:lnTo>
                    <a:lnTo>
                      <a:pt x="74" y="232"/>
                    </a:lnTo>
                    <a:lnTo>
                      <a:pt x="86" y="234"/>
                    </a:lnTo>
                    <a:lnTo>
                      <a:pt x="88" y="226"/>
                    </a:lnTo>
                    <a:lnTo>
                      <a:pt x="96" y="226"/>
                    </a:lnTo>
                    <a:lnTo>
                      <a:pt x="104" y="228"/>
                    </a:lnTo>
                    <a:lnTo>
                      <a:pt x="122" y="228"/>
                    </a:lnTo>
                    <a:lnTo>
                      <a:pt x="134" y="224"/>
                    </a:lnTo>
                    <a:lnTo>
                      <a:pt x="134" y="218"/>
                    </a:lnTo>
                    <a:lnTo>
                      <a:pt x="128" y="218"/>
                    </a:lnTo>
                    <a:lnTo>
                      <a:pt x="122" y="218"/>
                    </a:lnTo>
                    <a:lnTo>
                      <a:pt x="124" y="214"/>
                    </a:lnTo>
                    <a:lnTo>
                      <a:pt x="126" y="206"/>
                    </a:lnTo>
                    <a:lnTo>
                      <a:pt x="134" y="206"/>
                    </a:lnTo>
                    <a:lnTo>
                      <a:pt x="136" y="206"/>
                    </a:lnTo>
                    <a:lnTo>
                      <a:pt x="142" y="198"/>
                    </a:lnTo>
                    <a:lnTo>
                      <a:pt x="142" y="188"/>
                    </a:lnTo>
                    <a:lnTo>
                      <a:pt x="140" y="184"/>
                    </a:lnTo>
                    <a:lnTo>
                      <a:pt x="136" y="182"/>
                    </a:lnTo>
                    <a:lnTo>
                      <a:pt x="132" y="180"/>
                    </a:lnTo>
                    <a:lnTo>
                      <a:pt x="126" y="180"/>
                    </a:lnTo>
                    <a:lnTo>
                      <a:pt x="124" y="188"/>
                    </a:lnTo>
                    <a:lnTo>
                      <a:pt x="122" y="184"/>
                    </a:lnTo>
                    <a:lnTo>
                      <a:pt x="118" y="184"/>
                    </a:lnTo>
                    <a:lnTo>
                      <a:pt x="122" y="170"/>
                    </a:lnTo>
                    <a:lnTo>
                      <a:pt x="116" y="170"/>
                    </a:lnTo>
                    <a:lnTo>
                      <a:pt x="116" y="168"/>
                    </a:lnTo>
                    <a:lnTo>
                      <a:pt x="118" y="164"/>
                    </a:lnTo>
                    <a:lnTo>
                      <a:pt x="122" y="164"/>
                    </a:lnTo>
                    <a:lnTo>
                      <a:pt x="122" y="162"/>
                    </a:lnTo>
                    <a:lnTo>
                      <a:pt x="116" y="162"/>
                    </a:lnTo>
                    <a:lnTo>
                      <a:pt x="104" y="144"/>
                    </a:lnTo>
                    <a:lnTo>
                      <a:pt x="98" y="144"/>
                    </a:lnTo>
                    <a:lnTo>
                      <a:pt x="96" y="142"/>
                    </a:lnTo>
                    <a:lnTo>
                      <a:pt x="92" y="136"/>
                    </a:lnTo>
                    <a:lnTo>
                      <a:pt x="90" y="132"/>
                    </a:lnTo>
                    <a:lnTo>
                      <a:pt x="90" y="124"/>
                    </a:lnTo>
                    <a:lnTo>
                      <a:pt x="86" y="118"/>
                    </a:lnTo>
                    <a:lnTo>
                      <a:pt x="82" y="118"/>
                    </a:lnTo>
                    <a:lnTo>
                      <a:pt x="80" y="118"/>
                    </a:lnTo>
                    <a:lnTo>
                      <a:pt x="80" y="114"/>
                    </a:lnTo>
                    <a:lnTo>
                      <a:pt x="78" y="114"/>
                    </a:lnTo>
                    <a:lnTo>
                      <a:pt x="74" y="114"/>
                    </a:lnTo>
                    <a:lnTo>
                      <a:pt x="70" y="114"/>
                    </a:lnTo>
                    <a:lnTo>
                      <a:pt x="78" y="106"/>
                    </a:lnTo>
                    <a:lnTo>
                      <a:pt x="78" y="100"/>
                    </a:lnTo>
                    <a:lnTo>
                      <a:pt x="74" y="98"/>
                    </a:lnTo>
                    <a:lnTo>
                      <a:pt x="72" y="98"/>
                    </a:lnTo>
                    <a:lnTo>
                      <a:pt x="86" y="88"/>
                    </a:lnTo>
                    <a:lnTo>
                      <a:pt x="88" y="80"/>
                    </a:lnTo>
                    <a:lnTo>
                      <a:pt x="86" y="74"/>
                    </a:lnTo>
                    <a:lnTo>
                      <a:pt x="82" y="70"/>
                    </a:lnTo>
                    <a:lnTo>
                      <a:pt x="78" y="70"/>
                    </a:lnTo>
                    <a:lnTo>
                      <a:pt x="68" y="72"/>
                    </a:lnTo>
                    <a:lnTo>
                      <a:pt x="56" y="74"/>
                    </a:lnTo>
                    <a:lnTo>
                      <a:pt x="54" y="74"/>
                    </a:lnTo>
                    <a:lnTo>
                      <a:pt x="54" y="72"/>
                    </a:lnTo>
                    <a:lnTo>
                      <a:pt x="52" y="72"/>
                    </a:lnTo>
                    <a:lnTo>
                      <a:pt x="54" y="68"/>
                    </a:lnTo>
                    <a:lnTo>
                      <a:pt x="54" y="64"/>
                    </a:lnTo>
                    <a:lnTo>
                      <a:pt x="60" y="62"/>
                    </a:lnTo>
                    <a:lnTo>
                      <a:pt x="64" y="54"/>
                    </a:lnTo>
                    <a:lnTo>
                      <a:pt x="68" y="54"/>
                    </a:lnTo>
                    <a:lnTo>
                      <a:pt x="68" y="50"/>
                    </a:lnTo>
                    <a:lnTo>
                      <a:pt x="68" y="46"/>
                    </a:lnTo>
                    <a:lnTo>
                      <a:pt x="56" y="44"/>
                    </a:lnTo>
                    <a:lnTo>
                      <a:pt x="56" y="44"/>
                    </a:lnTo>
                    <a:lnTo>
                      <a:pt x="56" y="44"/>
                    </a:lnTo>
                    <a:close/>
                    <a:moveTo>
                      <a:pt x="100" y="0"/>
                    </a:moveTo>
                    <a:lnTo>
                      <a:pt x="100" y="0"/>
                    </a:lnTo>
                    <a:lnTo>
                      <a:pt x="96" y="6"/>
                    </a:lnTo>
                    <a:lnTo>
                      <a:pt x="96" y="8"/>
                    </a:lnTo>
                    <a:lnTo>
                      <a:pt x="96" y="14"/>
                    </a:lnTo>
                    <a:lnTo>
                      <a:pt x="100" y="16"/>
                    </a:lnTo>
                    <a:lnTo>
                      <a:pt x="100" y="6"/>
                    </a:lnTo>
                    <a:lnTo>
                      <a:pt x="100" y="0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07" name="Freeform 1487"/>
              <p:cNvSpPr/>
              <p:nvPr/>
            </p:nvSpPr>
            <p:spPr bwMode="auto">
              <a:xfrm>
                <a:off x="1835150" y="3702050"/>
                <a:ext cx="127000" cy="85725"/>
              </a:xfrm>
              <a:custGeom>
                <a:avLst/>
                <a:gdLst>
                  <a:gd name="T0" fmla="*/ 2 w 80"/>
                  <a:gd name="T1" fmla="*/ 12 h 54"/>
                  <a:gd name="T2" fmla="*/ 0 w 80"/>
                  <a:gd name="T3" fmla="*/ 20 h 54"/>
                  <a:gd name="T4" fmla="*/ 8 w 80"/>
                  <a:gd name="T5" fmla="*/ 28 h 54"/>
                  <a:gd name="T6" fmla="*/ 10 w 80"/>
                  <a:gd name="T7" fmla="*/ 44 h 54"/>
                  <a:gd name="T8" fmla="*/ 56 w 80"/>
                  <a:gd name="T9" fmla="*/ 54 h 54"/>
                  <a:gd name="T10" fmla="*/ 62 w 80"/>
                  <a:gd name="T11" fmla="*/ 52 h 54"/>
                  <a:gd name="T12" fmla="*/ 64 w 80"/>
                  <a:gd name="T13" fmla="*/ 48 h 54"/>
                  <a:gd name="T14" fmla="*/ 66 w 80"/>
                  <a:gd name="T15" fmla="*/ 40 h 54"/>
                  <a:gd name="T16" fmla="*/ 70 w 80"/>
                  <a:gd name="T17" fmla="*/ 34 h 54"/>
                  <a:gd name="T18" fmla="*/ 66 w 80"/>
                  <a:gd name="T19" fmla="*/ 28 h 54"/>
                  <a:gd name="T20" fmla="*/ 64 w 80"/>
                  <a:gd name="T21" fmla="*/ 28 h 54"/>
                  <a:gd name="T22" fmla="*/ 66 w 80"/>
                  <a:gd name="T23" fmla="*/ 26 h 54"/>
                  <a:gd name="T24" fmla="*/ 72 w 80"/>
                  <a:gd name="T25" fmla="*/ 20 h 54"/>
                  <a:gd name="T26" fmla="*/ 70 w 80"/>
                  <a:gd name="T27" fmla="*/ 20 h 54"/>
                  <a:gd name="T28" fmla="*/ 70 w 80"/>
                  <a:gd name="T29" fmla="*/ 16 h 54"/>
                  <a:gd name="T30" fmla="*/ 72 w 80"/>
                  <a:gd name="T31" fmla="*/ 16 h 54"/>
                  <a:gd name="T32" fmla="*/ 74 w 80"/>
                  <a:gd name="T33" fmla="*/ 18 h 54"/>
                  <a:gd name="T34" fmla="*/ 74 w 80"/>
                  <a:gd name="T35" fmla="*/ 16 h 54"/>
                  <a:gd name="T36" fmla="*/ 78 w 80"/>
                  <a:gd name="T37" fmla="*/ 12 h 54"/>
                  <a:gd name="T38" fmla="*/ 80 w 80"/>
                  <a:gd name="T39" fmla="*/ 12 h 54"/>
                  <a:gd name="T40" fmla="*/ 80 w 80"/>
                  <a:gd name="T41" fmla="*/ 10 h 54"/>
                  <a:gd name="T42" fmla="*/ 72 w 80"/>
                  <a:gd name="T43" fmla="*/ 6 h 54"/>
                  <a:gd name="T44" fmla="*/ 74 w 80"/>
                  <a:gd name="T45" fmla="*/ 0 h 54"/>
                  <a:gd name="T46" fmla="*/ 70 w 80"/>
                  <a:gd name="T47" fmla="*/ 0 h 54"/>
                  <a:gd name="T48" fmla="*/ 60 w 80"/>
                  <a:gd name="T49" fmla="*/ 12 h 54"/>
                  <a:gd name="T50" fmla="*/ 54 w 80"/>
                  <a:gd name="T51" fmla="*/ 18 h 54"/>
                  <a:gd name="T52" fmla="*/ 44 w 80"/>
                  <a:gd name="T53" fmla="*/ 24 h 54"/>
                  <a:gd name="T54" fmla="*/ 42 w 80"/>
                  <a:gd name="T55" fmla="*/ 28 h 54"/>
                  <a:gd name="T56" fmla="*/ 38 w 80"/>
                  <a:gd name="T57" fmla="*/ 26 h 54"/>
                  <a:gd name="T58" fmla="*/ 34 w 80"/>
                  <a:gd name="T59" fmla="*/ 26 h 54"/>
                  <a:gd name="T60" fmla="*/ 30 w 80"/>
                  <a:gd name="T61" fmla="*/ 24 h 54"/>
                  <a:gd name="T62" fmla="*/ 24 w 80"/>
                  <a:gd name="T63" fmla="*/ 24 h 54"/>
                  <a:gd name="T64" fmla="*/ 18 w 80"/>
                  <a:gd name="T65" fmla="*/ 24 h 54"/>
                  <a:gd name="T66" fmla="*/ 16 w 80"/>
                  <a:gd name="T67" fmla="*/ 26 h 54"/>
                  <a:gd name="T68" fmla="*/ 6 w 80"/>
                  <a:gd name="T69" fmla="*/ 24 h 54"/>
                  <a:gd name="T70" fmla="*/ 8 w 80"/>
                  <a:gd name="T71" fmla="*/ 16 h 54"/>
                  <a:gd name="T72" fmla="*/ 2 w 80"/>
                  <a:gd name="T73" fmla="*/ 12 h 54"/>
                  <a:gd name="T74" fmla="*/ 2 w 80"/>
                  <a:gd name="T75" fmla="*/ 12 h 54"/>
                  <a:gd name="T76" fmla="*/ 2 w 80"/>
                  <a:gd name="T77" fmla="*/ 12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80" h="54">
                    <a:moveTo>
                      <a:pt x="2" y="12"/>
                    </a:moveTo>
                    <a:lnTo>
                      <a:pt x="0" y="20"/>
                    </a:lnTo>
                    <a:lnTo>
                      <a:pt x="8" y="28"/>
                    </a:lnTo>
                    <a:lnTo>
                      <a:pt x="10" y="44"/>
                    </a:lnTo>
                    <a:lnTo>
                      <a:pt x="56" y="54"/>
                    </a:lnTo>
                    <a:lnTo>
                      <a:pt x="62" y="52"/>
                    </a:lnTo>
                    <a:lnTo>
                      <a:pt x="64" y="48"/>
                    </a:lnTo>
                    <a:lnTo>
                      <a:pt x="66" y="40"/>
                    </a:lnTo>
                    <a:lnTo>
                      <a:pt x="70" y="34"/>
                    </a:lnTo>
                    <a:lnTo>
                      <a:pt x="66" y="28"/>
                    </a:lnTo>
                    <a:lnTo>
                      <a:pt x="64" y="28"/>
                    </a:lnTo>
                    <a:lnTo>
                      <a:pt x="66" y="26"/>
                    </a:lnTo>
                    <a:lnTo>
                      <a:pt x="72" y="20"/>
                    </a:lnTo>
                    <a:lnTo>
                      <a:pt x="70" y="20"/>
                    </a:lnTo>
                    <a:lnTo>
                      <a:pt x="70" y="16"/>
                    </a:lnTo>
                    <a:lnTo>
                      <a:pt x="72" y="16"/>
                    </a:lnTo>
                    <a:lnTo>
                      <a:pt x="74" y="18"/>
                    </a:lnTo>
                    <a:lnTo>
                      <a:pt x="74" y="16"/>
                    </a:lnTo>
                    <a:lnTo>
                      <a:pt x="78" y="12"/>
                    </a:lnTo>
                    <a:lnTo>
                      <a:pt x="80" y="12"/>
                    </a:lnTo>
                    <a:lnTo>
                      <a:pt x="80" y="10"/>
                    </a:lnTo>
                    <a:lnTo>
                      <a:pt x="72" y="6"/>
                    </a:lnTo>
                    <a:lnTo>
                      <a:pt x="74" y="0"/>
                    </a:lnTo>
                    <a:lnTo>
                      <a:pt x="70" y="0"/>
                    </a:lnTo>
                    <a:lnTo>
                      <a:pt x="60" y="12"/>
                    </a:lnTo>
                    <a:lnTo>
                      <a:pt x="54" y="18"/>
                    </a:lnTo>
                    <a:lnTo>
                      <a:pt x="44" y="24"/>
                    </a:lnTo>
                    <a:lnTo>
                      <a:pt x="42" y="28"/>
                    </a:lnTo>
                    <a:lnTo>
                      <a:pt x="38" y="26"/>
                    </a:lnTo>
                    <a:lnTo>
                      <a:pt x="34" y="26"/>
                    </a:lnTo>
                    <a:lnTo>
                      <a:pt x="30" y="24"/>
                    </a:lnTo>
                    <a:lnTo>
                      <a:pt x="24" y="24"/>
                    </a:lnTo>
                    <a:lnTo>
                      <a:pt x="18" y="24"/>
                    </a:lnTo>
                    <a:lnTo>
                      <a:pt x="16" y="26"/>
                    </a:lnTo>
                    <a:lnTo>
                      <a:pt x="6" y="24"/>
                    </a:lnTo>
                    <a:lnTo>
                      <a:pt x="8" y="16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2" y="1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08" name="Freeform 1488"/>
              <p:cNvSpPr>
                <a:spLocks noEditPoints="1"/>
              </p:cNvSpPr>
              <p:nvPr/>
            </p:nvSpPr>
            <p:spPr bwMode="auto">
              <a:xfrm>
                <a:off x="1203325" y="2841625"/>
                <a:ext cx="368300" cy="282575"/>
              </a:xfrm>
              <a:custGeom>
                <a:avLst/>
                <a:gdLst>
                  <a:gd name="T0" fmla="*/ 90 w 232"/>
                  <a:gd name="T1" fmla="*/ 134 h 178"/>
                  <a:gd name="T2" fmla="*/ 84 w 232"/>
                  <a:gd name="T3" fmla="*/ 140 h 178"/>
                  <a:gd name="T4" fmla="*/ 80 w 232"/>
                  <a:gd name="T5" fmla="*/ 154 h 178"/>
                  <a:gd name="T6" fmla="*/ 90 w 232"/>
                  <a:gd name="T7" fmla="*/ 154 h 178"/>
                  <a:gd name="T8" fmla="*/ 102 w 232"/>
                  <a:gd name="T9" fmla="*/ 140 h 178"/>
                  <a:gd name="T10" fmla="*/ 220 w 232"/>
                  <a:gd name="T11" fmla="*/ 106 h 178"/>
                  <a:gd name="T12" fmla="*/ 232 w 232"/>
                  <a:gd name="T13" fmla="*/ 100 h 178"/>
                  <a:gd name="T14" fmla="*/ 230 w 232"/>
                  <a:gd name="T15" fmla="*/ 82 h 178"/>
                  <a:gd name="T16" fmla="*/ 226 w 232"/>
                  <a:gd name="T17" fmla="*/ 72 h 178"/>
                  <a:gd name="T18" fmla="*/ 226 w 232"/>
                  <a:gd name="T19" fmla="*/ 62 h 178"/>
                  <a:gd name="T20" fmla="*/ 218 w 232"/>
                  <a:gd name="T21" fmla="*/ 50 h 178"/>
                  <a:gd name="T22" fmla="*/ 208 w 232"/>
                  <a:gd name="T23" fmla="*/ 42 h 178"/>
                  <a:gd name="T24" fmla="*/ 184 w 232"/>
                  <a:gd name="T25" fmla="*/ 46 h 178"/>
                  <a:gd name="T26" fmla="*/ 180 w 232"/>
                  <a:gd name="T27" fmla="*/ 36 h 178"/>
                  <a:gd name="T28" fmla="*/ 164 w 232"/>
                  <a:gd name="T29" fmla="*/ 28 h 178"/>
                  <a:gd name="T30" fmla="*/ 148 w 232"/>
                  <a:gd name="T31" fmla="*/ 24 h 178"/>
                  <a:gd name="T32" fmla="*/ 144 w 232"/>
                  <a:gd name="T33" fmla="*/ 10 h 178"/>
                  <a:gd name="T34" fmla="*/ 138 w 232"/>
                  <a:gd name="T35" fmla="*/ 4 h 178"/>
                  <a:gd name="T36" fmla="*/ 128 w 232"/>
                  <a:gd name="T37" fmla="*/ 4 h 178"/>
                  <a:gd name="T38" fmla="*/ 112 w 232"/>
                  <a:gd name="T39" fmla="*/ 0 h 178"/>
                  <a:gd name="T40" fmla="*/ 104 w 232"/>
                  <a:gd name="T41" fmla="*/ 14 h 178"/>
                  <a:gd name="T42" fmla="*/ 82 w 232"/>
                  <a:gd name="T43" fmla="*/ 10 h 178"/>
                  <a:gd name="T44" fmla="*/ 68 w 232"/>
                  <a:gd name="T45" fmla="*/ 10 h 178"/>
                  <a:gd name="T46" fmla="*/ 28 w 232"/>
                  <a:gd name="T47" fmla="*/ 10 h 178"/>
                  <a:gd name="T48" fmla="*/ 20 w 232"/>
                  <a:gd name="T49" fmla="*/ 8 h 178"/>
                  <a:gd name="T50" fmla="*/ 18 w 232"/>
                  <a:gd name="T51" fmla="*/ 22 h 178"/>
                  <a:gd name="T52" fmla="*/ 14 w 232"/>
                  <a:gd name="T53" fmla="*/ 36 h 178"/>
                  <a:gd name="T54" fmla="*/ 14 w 232"/>
                  <a:gd name="T55" fmla="*/ 58 h 178"/>
                  <a:gd name="T56" fmla="*/ 12 w 232"/>
                  <a:gd name="T57" fmla="*/ 78 h 178"/>
                  <a:gd name="T58" fmla="*/ 0 w 232"/>
                  <a:gd name="T59" fmla="*/ 90 h 178"/>
                  <a:gd name="T60" fmla="*/ 18 w 232"/>
                  <a:gd name="T61" fmla="*/ 98 h 178"/>
                  <a:gd name="T62" fmla="*/ 32 w 232"/>
                  <a:gd name="T63" fmla="*/ 98 h 178"/>
                  <a:gd name="T64" fmla="*/ 46 w 232"/>
                  <a:gd name="T65" fmla="*/ 88 h 178"/>
                  <a:gd name="T66" fmla="*/ 56 w 232"/>
                  <a:gd name="T67" fmla="*/ 82 h 178"/>
                  <a:gd name="T68" fmla="*/ 80 w 232"/>
                  <a:gd name="T69" fmla="*/ 94 h 178"/>
                  <a:gd name="T70" fmla="*/ 86 w 232"/>
                  <a:gd name="T71" fmla="*/ 112 h 178"/>
                  <a:gd name="T72" fmla="*/ 92 w 232"/>
                  <a:gd name="T73" fmla="*/ 126 h 178"/>
                  <a:gd name="T74" fmla="*/ 120 w 232"/>
                  <a:gd name="T75" fmla="*/ 132 h 178"/>
                  <a:gd name="T76" fmla="*/ 120 w 232"/>
                  <a:gd name="T77" fmla="*/ 134 h 178"/>
                  <a:gd name="T78" fmla="*/ 144 w 232"/>
                  <a:gd name="T79" fmla="*/ 140 h 178"/>
                  <a:gd name="T80" fmla="*/ 148 w 232"/>
                  <a:gd name="T81" fmla="*/ 150 h 178"/>
                  <a:gd name="T82" fmla="*/ 140 w 232"/>
                  <a:gd name="T83" fmla="*/ 160 h 178"/>
                  <a:gd name="T84" fmla="*/ 148 w 232"/>
                  <a:gd name="T85" fmla="*/ 170 h 178"/>
                  <a:gd name="T86" fmla="*/ 190 w 232"/>
                  <a:gd name="T87" fmla="*/ 160 h 178"/>
                  <a:gd name="T88" fmla="*/ 164 w 232"/>
                  <a:gd name="T89" fmla="*/ 150 h 178"/>
                  <a:gd name="T90" fmla="*/ 154 w 232"/>
                  <a:gd name="T91" fmla="*/ 136 h 178"/>
                  <a:gd name="T92" fmla="*/ 176 w 232"/>
                  <a:gd name="T93" fmla="*/ 134 h 178"/>
                  <a:gd name="T94" fmla="*/ 212 w 232"/>
                  <a:gd name="T95" fmla="*/ 122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32" h="178">
                    <a:moveTo>
                      <a:pt x="102" y="140"/>
                    </a:moveTo>
                    <a:lnTo>
                      <a:pt x="102" y="140"/>
                    </a:lnTo>
                    <a:lnTo>
                      <a:pt x="94" y="134"/>
                    </a:lnTo>
                    <a:lnTo>
                      <a:pt x="90" y="134"/>
                    </a:lnTo>
                    <a:lnTo>
                      <a:pt x="86" y="132"/>
                    </a:lnTo>
                    <a:lnTo>
                      <a:pt x="86" y="134"/>
                    </a:lnTo>
                    <a:lnTo>
                      <a:pt x="86" y="136"/>
                    </a:lnTo>
                    <a:lnTo>
                      <a:pt x="84" y="140"/>
                    </a:lnTo>
                    <a:lnTo>
                      <a:pt x="80" y="142"/>
                    </a:lnTo>
                    <a:lnTo>
                      <a:pt x="80" y="148"/>
                    </a:lnTo>
                    <a:lnTo>
                      <a:pt x="76" y="152"/>
                    </a:lnTo>
                    <a:lnTo>
                      <a:pt x="80" y="154"/>
                    </a:lnTo>
                    <a:lnTo>
                      <a:pt x="82" y="154"/>
                    </a:lnTo>
                    <a:lnTo>
                      <a:pt x="84" y="154"/>
                    </a:lnTo>
                    <a:lnTo>
                      <a:pt x="86" y="152"/>
                    </a:lnTo>
                    <a:lnTo>
                      <a:pt x="90" y="154"/>
                    </a:lnTo>
                    <a:lnTo>
                      <a:pt x="90" y="152"/>
                    </a:lnTo>
                    <a:lnTo>
                      <a:pt x="96" y="148"/>
                    </a:lnTo>
                    <a:lnTo>
                      <a:pt x="102" y="140"/>
                    </a:lnTo>
                    <a:lnTo>
                      <a:pt x="102" y="140"/>
                    </a:lnTo>
                    <a:lnTo>
                      <a:pt x="102" y="140"/>
                    </a:lnTo>
                    <a:close/>
                    <a:moveTo>
                      <a:pt x="212" y="122"/>
                    </a:moveTo>
                    <a:lnTo>
                      <a:pt x="214" y="112"/>
                    </a:lnTo>
                    <a:lnTo>
                      <a:pt x="220" y="106"/>
                    </a:lnTo>
                    <a:lnTo>
                      <a:pt x="228" y="106"/>
                    </a:lnTo>
                    <a:lnTo>
                      <a:pt x="230" y="106"/>
                    </a:lnTo>
                    <a:lnTo>
                      <a:pt x="232" y="104"/>
                    </a:lnTo>
                    <a:lnTo>
                      <a:pt x="232" y="100"/>
                    </a:lnTo>
                    <a:lnTo>
                      <a:pt x="230" y="96"/>
                    </a:lnTo>
                    <a:lnTo>
                      <a:pt x="228" y="90"/>
                    </a:lnTo>
                    <a:lnTo>
                      <a:pt x="230" y="86"/>
                    </a:lnTo>
                    <a:lnTo>
                      <a:pt x="230" y="82"/>
                    </a:lnTo>
                    <a:lnTo>
                      <a:pt x="228" y="80"/>
                    </a:lnTo>
                    <a:lnTo>
                      <a:pt x="228" y="78"/>
                    </a:lnTo>
                    <a:lnTo>
                      <a:pt x="228" y="76"/>
                    </a:lnTo>
                    <a:lnTo>
                      <a:pt x="226" y="72"/>
                    </a:lnTo>
                    <a:lnTo>
                      <a:pt x="226" y="70"/>
                    </a:lnTo>
                    <a:lnTo>
                      <a:pt x="230" y="68"/>
                    </a:lnTo>
                    <a:lnTo>
                      <a:pt x="230" y="64"/>
                    </a:lnTo>
                    <a:lnTo>
                      <a:pt x="226" y="62"/>
                    </a:lnTo>
                    <a:lnTo>
                      <a:pt x="228" y="60"/>
                    </a:lnTo>
                    <a:lnTo>
                      <a:pt x="228" y="58"/>
                    </a:lnTo>
                    <a:lnTo>
                      <a:pt x="226" y="54"/>
                    </a:lnTo>
                    <a:lnTo>
                      <a:pt x="218" y="50"/>
                    </a:lnTo>
                    <a:lnTo>
                      <a:pt x="214" y="46"/>
                    </a:lnTo>
                    <a:lnTo>
                      <a:pt x="210" y="46"/>
                    </a:lnTo>
                    <a:lnTo>
                      <a:pt x="208" y="44"/>
                    </a:lnTo>
                    <a:lnTo>
                      <a:pt x="208" y="42"/>
                    </a:lnTo>
                    <a:lnTo>
                      <a:pt x="202" y="42"/>
                    </a:lnTo>
                    <a:lnTo>
                      <a:pt x="200" y="42"/>
                    </a:lnTo>
                    <a:lnTo>
                      <a:pt x="192" y="44"/>
                    </a:lnTo>
                    <a:lnTo>
                      <a:pt x="184" y="46"/>
                    </a:lnTo>
                    <a:lnTo>
                      <a:pt x="184" y="42"/>
                    </a:lnTo>
                    <a:lnTo>
                      <a:pt x="182" y="40"/>
                    </a:lnTo>
                    <a:lnTo>
                      <a:pt x="182" y="36"/>
                    </a:lnTo>
                    <a:lnTo>
                      <a:pt x="180" y="36"/>
                    </a:lnTo>
                    <a:lnTo>
                      <a:pt x="174" y="34"/>
                    </a:lnTo>
                    <a:lnTo>
                      <a:pt x="172" y="28"/>
                    </a:lnTo>
                    <a:lnTo>
                      <a:pt x="168" y="26"/>
                    </a:lnTo>
                    <a:lnTo>
                      <a:pt x="164" y="28"/>
                    </a:lnTo>
                    <a:lnTo>
                      <a:pt x="158" y="26"/>
                    </a:lnTo>
                    <a:lnTo>
                      <a:pt x="156" y="24"/>
                    </a:lnTo>
                    <a:lnTo>
                      <a:pt x="148" y="26"/>
                    </a:lnTo>
                    <a:lnTo>
                      <a:pt x="148" y="24"/>
                    </a:lnTo>
                    <a:lnTo>
                      <a:pt x="146" y="22"/>
                    </a:lnTo>
                    <a:lnTo>
                      <a:pt x="146" y="18"/>
                    </a:lnTo>
                    <a:lnTo>
                      <a:pt x="144" y="16"/>
                    </a:lnTo>
                    <a:lnTo>
                      <a:pt x="144" y="10"/>
                    </a:lnTo>
                    <a:lnTo>
                      <a:pt x="140" y="8"/>
                    </a:lnTo>
                    <a:lnTo>
                      <a:pt x="140" y="6"/>
                    </a:lnTo>
                    <a:lnTo>
                      <a:pt x="140" y="4"/>
                    </a:lnTo>
                    <a:lnTo>
                      <a:pt x="138" y="4"/>
                    </a:lnTo>
                    <a:lnTo>
                      <a:pt x="132" y="4"/>
                    </a:lnTo>
                    <a:lnTo>
                      <a:pt x="130" y="0"/>
                    </a:lnTo>
                    <a:lnTo>
                      <a:pt x="128" y="0"/>
                    </a:lnTo>
                    <a:lnTo>
                      <a:pt x="128" y="4"/>
                    </a:lnTo>
                    <a:lnTo>
                      <a:pt x="122" y="6"/>
                    </a:lnTo>
                    <a:lnTo>
                      <a:pt x="120" y="6"/>
                    </a:lnTo>
                    <a:lnTo>
                      <a:pt x="118" y="0"/>
                    </a:lnTo>
                    <a:lnTo>
                      <a:pt x="112" y="0"/>
                    </a:lnTo>
                    <a:lnTo>
                      <a:pt x="110" y="4"/>
                    </a:lnTo>
                    <a:lnTo>
                      <a:pt x="108" y="6"/>
                    </a:lnTo>
                    <a:lnTo>
                      <a:pt x="108" y="10"/>
                    </a:lnTo>
                    <a:lnTo>
                      <a:pt x="104" y="14"/>
                    </a:lnTo>
                    <a:lnTo>
                      <a:pt x="92" y="10"/>
                    </a:lnTo>
                    <a:lnTo>
                      <a:pt x="90" y="10"/>
                    </a:lnTo>
                    <a:lnTo>
                      <a:pt x="84" y="10"/>
                    </a:lnTo>
                    <a:lnTo>
                      <a:pt x="82" y="10"/>
                    </a:lnTo>
                    <a:lnTo>
                      <a:pt x="80" y="8"/>
                    </a:lnTo>
                    <a:lnTo>
                      <a:pt x="76" y="14"/>
                    </a:lnTo>
                    <a:lnTo>
                      <a:pt x="74" y="10"/>
                    </a:lnTo>
                    <a:lnTo>
                      <a:pt x="68" y="10"/>
                    </a:lnTo>
                    <a:lnTo>
                      <a:pt x="58" y="10"/>
                    </a:lnTo>
                    <a:lnTo>
                      <a:pt x="40" y="8"/>
                    </a:lnTo>
                    <a:lnTo>
                      <a:pt x="30" y="8"/>
                    </a:lnTo>
                    <a:lnTo>
                      <a:pt x="28" y="10"/>
                    </a:lnTo>
                    <a:lnTo>
                      <a:pt x="28" y="14"/>
                    </a:lnTo>
                    <a:lnTo>
                      <a:pt x="26" y="10"/>
                    </a:lnTo>
                    <a:lnTo>
                      <a:pt x="22" y="8"/>
                    </a:lnTo>
                    <a:lnTo>
                      <a:pt x="20" y="8"/>
                    </a:lnTo>
                    <a:lnTo>
                      <a:pt x="18" y="10"/>
                    </a:lnTo>
                    <a:lnTo>
                      <a:pt x="14" y="10"/>
                    </a:lnTo>
                    <a:lnTo>
                      <a:pt x="14" y="14"/>
                    </a:lnTo>
                    <a:lnTo>
                      <a:pt x="18" y="22"/>
                    </a:lnTo>
                    <a:lnTo>
                      <a:pt x="18" y="24"/>
                    </a:lnTo>
                    <a:lnTo>
                      <a:pt x="18" y="26"/>
                    </a:lnTo>
                    <a:lnTo>
                      <a:pt x="18" y="32"/>
                    </a:lnTo>
                    <a:lnTo>
                      <a:pt x="14" y="36"/>
                    </a:lnTo>
                    <a:lnTo>
                      <a:pt x="14" y="40"/>
                    </a:lnTo>
                    <a:lnTo>
                      <a:pt x="18" y="42"/>
                    </a:lnTo>
                    <a:lnTo>
                      <a:pt x="20" y="46"/>
                    </a:lnTo>
                    <a:lnTo>
                      <a:pt x="14" y="58"/>
                    </a:lnTo>
                    <a:lnTo>
                      <a:pt x="12" y="64"/>
                    </a:lnTo>
                    <a:lnTo>
                      <a:pt x="12" y="70"/>
                    </a:lnTo>
                    <a:lnTo>
                      <a:pt x="14" y="76"/>
                    </a:lnTo>
                    <a:lnTo>
                      <a:pt x="12" y="78"/>
                    </a:lnTo>
                    <a:lnTo>
                      <a:pt x="10" y="80"/>
                    </a:lnTo>
                    <a:lnTo>
                      <a:pt x="4" y="80"/>
                    </a:lnTo>
                    <a:lnTo>
                      <a:pt x="0" y="82"/>
                    </a:lnTo>
                    <a:lnTo>
                      <a:pt x="0" y="90"/>
                    </a:lnTo>
                    <a:lnTo>
                      <a:pt x="4" y="94"/>
                    </a:lnTo>
                    <a:lnTo>
                      <a:pt x="8" y="96"/>
                    </a:lnTo>
                    <a:lnTo>
                      <a:pt x="12" y="96"/>
                    </a:lnTo>
                    <a:lnTo>
                      <a:pt x="18" y="98"/>
                    </a:lnTo>
                    <a:lnTo>
                      <a:pt x="22" y="100"/>
                    </a:lnTo>
                    <a:lnTo>
                      <a:pt x="26" y="104"/>
                    </a:lnTo>
                    <a:lnTo>
                      <a:pt x="28" y="100"/>
                    </a:lnTo>
                    <a:lnTo>
                      <a:pt x="32" y="98"/>
                    </a:lnTo>
                    <a:lnTo>
                      <a:pt x="36" y="96"/>
                    </a:lnTo>
                    <a:lnTo>
                      <a:pt x="40" y="96"/>
                    </a:lnTo>
                    <a:lnTo>
                      <a:pt x="44" y="94"/>
                    </a:lnTo>
                    <a:lnTo>
                      <a:pt x="46" y="88"/>
                    </a:lnTo>
                    <a:lnTo>
                      <a:pt x="48" y="88"/>
                    </a:lnTo>
                    <a:lnTo>
                      <a:pt x="48" y="86"/>
                    </a:lnTo>
                    <a:lnTo>
                      <a:pt x="50" y="82"/>
                    </a:lnTo>
                    <a:lnTo>
                      <a:pt x="56" y="82"/>
                    </a:lnTo>
                    <a:lnTo>
                      <a:pt x="62" y="82"/>
                    </a:lnTo>
                    <a:lnTo>
                      <a:pt x="66" y="82"/>
                    </a:lnTo>
                    <a:lnTo>
                      <a:pt x="72" y="88"/>
                    </a:lnTo>
                    <a:lnTo>
                      <a:pt x="80" y="94"/>
                    </a:lnTo>
                    <a:lnTo>
                      <a:pt x="84" y="96"/>
                    </a:lnTo>
                    <a:lnTo>
                      <a:pt x="84" y="104"/>
                    </a:lnTo>
                    <a:lnTo>
                      <a:pt x="84" y="106"/>
                    </a:lnTo>
                    <a:lnTo>
                      <a:pt x="86" y="112"/>
                    </a:lnTo>
                    <a:lnTo>
                      <a:pt x="90" y="114"/>
                    </a:lnTo>
                    <a:lnTo>
                      <a:pt x="90" y="118"/>
                    </a:lnTo>
                    <a:lnTo>
                      <a:pt x="90" y="122"/>
                    </a:lnTo>
                    <a:lnTo>
                      <a:pt x="92" y="126"/>
                    </a:lnTo>
                    <a:lnTo>
                      <a:pt x="94" y="130"/>
                    </a:lnTo>
                    <a:lnTo>
                      <a:pt x="102" y="136"/>
                    </a:lnTo>
                    <a:lnTo>
                      <a:pt x="104" y="134"/>
                    </a:lnTo>
                    <a:lnTo>
                      <a:pt x="120" y="132"/>
                    </a:lnTo>
                    <a:lnTo>
                      <a:pt x="126" y="132"/>
                    </a:lnTo>
                    <a:lnTo>
                      <a:pt x="128" y="134"/>
                    </a:lnTo>
                    <a:lnTo>
                      <a:pt x="126" y="134"/>
                    </a:lnTo>
                    <a:lnTo>
                      <a:pt x="120" y="134"/>
                    </a:lnTo>
                    <a:lnTo>
                      <a:pt x="126" y="140"/>
                    </a:lnTo>
                    <a:lnTo>
                      <a:pt x="130" y="142"/>
                    </a:lnTo>
                    <a:lnTo>
                      <a:pt x="136" y="144"/>
                    </a:lnTo>
                    <a:lnTo>
                      <a:pt x="144" y="140"/>
                    </a:lnTo>
                    <a:lnTo>
                      <a:pt x="150" y="142"/>
                    </a:lnTo>
                    <a:lnTo>
                      <a:pt x="150" y="152"/>
                    </a:lnTo>
                    <a:lnTo>
                      <a:pt x="148" y="152"/>
                    </a:lnTo>
                    <a:lnTo>
                      <a:pt x="148" y="150"/>
                    </a:lnTo>
                    <a:lnTo>
                      <a:pt x="146" y="150"/>
                    </a:lnTo>
                    <a:lnTo>
                      <a:pt x="132" y="154"/>
                    </a:lnTo>
                    <a:lnTo>
                      <a:pt x="132" y="160"/>
                    </a:lnTo>
                    <a:lnTo>
                      <a:pt x="140" y="160"/>
                    </a:lnTo>
                    <a:lnTo>
                      <a:pt x="144" y="162"/>
                    </a:lnTo>
                    <a:lnTo>
                      <a:pt x="146" y="162"/>
                    </a:lnTo>
                    <a:lnTo>
                      <a:pt x="148" y="166"/>
                    </a:lnTo>
                    <a:lnTo>
                      <a:pt x="148" y="170"/>
                    </a:lnTo>
                    <a:lnTo>
                      <a:pt x="144" y="178"/>
                    </a:lnTo>
                    <a:lnTo>
                      <a:pt x="166" y="170"/>
                    </a:lnTo>
                    <a:lnTo>
                      <a:pt x="190" y="166"/>
                    </a:lnTo>
                    <a:lnTo>
                      <a:pt x="190" y="160"/>
                    </a:lnTo>
                    <a:lnTo>
                      <a:pt x="174" y="158"/>
                    </a:lnTo>
                    <a:lnTo>
                      <a:pt x="164" y="154"/>
                    </a:lnTo>
                    <a:lnTo>
                      <a:pt x="166" y="150"/>
                    </a:lnTo>
                    <a:lnTo>
                      <a:pt x="164" y="150"/>
                    </a:lnTo>
                    <a:lnTo>
                      <a:pt x="158" y="150"/>
                    </a:lnTo>
                    <a:lnTo>
                      <a:pt x="156" y="148"/>
                    </a:lnTo>
                    <a:lnTo>
                      <a:pt x="156" y="144"/>
                    </a:lnTo>
                    <a:lnTo>
                      <a:pt x="154" y="136"/>
                    </a:lnTo>
                    <a:lnTo>
                      <a:pt x="162" y="140"/>
                    </a:lnTo>
                    <a:lnTo>
                      <a:pt x="166" y="140"/>
                    </a:lnTo>
                    <a:lnTo>
                      <a:pt x="172" y="140"/>
                    </a:lnTo>
                    <a:lnTo>
                      <a:pt x="176" y="134"/>
                    </a:lnTo>
                    <a:lnTo>
                      <a:pt x="182" y="132"/>
                    </a:lnTo>
                    <a:lnTo>
                      <a:pt x="196" y="132"/>
                    </a:lnTo>
                    <a:lnTo>
                      <a:pt x="200" y="126"/>
                    </a:lnTo>
                    <a:lnTo>
                      <a:pt x="212" y="122"/>
                    </a:lnTo>
                    <a:lnTo>
                      <a:pt x="212" y="122"/>
                    </a:lnTo>
                    <a:lnTo>
                      <a:pt x="212" y="12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09" name="Freeform 1489"/>
              <p:cNvSpPr>
                <a:spLocks noEditPoints="1"/>
              </p:cNvSpPr>
              <p:nvPr/>
            </p:nvSpPr>
            <p:spPr bwMode="auto">
              <a:xfrm>
                <a:off x="1330325" y="4324350"/>
                <a:ext cx="127000" cy="187325"/>
              </a:xfrm>
              <a:custGeom>
                <a:avLst/>
                <a:gdLst>
                  <a:gd name="T0" fmla="*/ 20 w 80"/>
                  <a:gd name="T1" fmla="*/ 64 h 118"/>
                  <a:gd name="T2" fmla="*/ 12 w 80"/>
                  <a:gd name="T3" fmla="*/ 70 h 118"/>
                  <a:gd name="T4" fmla="*/ 6 w 80"/>
                  <a:gd name="T5" fmla="*/ 82 h 118"/>
                  <a:gd name="T6" fmla="*/ 2 w 80"/>
                  <a:gd name="T7" fmla="*/ 96 h 118"/>
                  <a:gd name="T8" fmla="*/ 0 w 80"/>
                  <a:gd name="T9" fmla="*/ 106 h 118"/>
                  <a:gd name="T10" fmla="*/ 2 w 80"/>
                  <a:gd name="T11" fmla="*/ 112 h 118"/>
                  <a:gd name="T12" fmla="*/ 14 w 80"/>
                  <a:gd name="T13" fmla="*/ 118 h 118"/>
                  <a:gd name="T14" fmla="*/ 24 w 80"/>
                  <a:gd name="T15" fmla="*/ 114 h 118"/>
                  <a:gd name="T16" fmla="*/ 40 w 80"/>
                  <a:gd name="T17" fmla="*/ 108 h 118"/>
                  <a:gd name="T18" fmla="*/ 34 w 80"/>
                  <a:gd name="T19" fmla="*/ 112 h 118"/>
                  <a:gd name="T20" fmla="*/ 40 w 80"/>
                  <a:gd name="T21" fmla="*/ 96 h 118"/>
                  <a:gd name="T22" fmla="*/ 38 w 80"/>
                  <a:gd name="T23" fmla="*/ 88 h 118"/>
                  <a:gd name="T24" fmla="*/ 50 w 80"/>
                  <a:gd name="T25" fmla="*/ 80 h 118"/>
                  <a:gd name="T26" fmla="*/ 58 w 80"/>
                  <a:gd name="T27" fmla="*/ 80 h 118"/>
                  <a:gd name="T28" fmla="*/ 68 w 80"/>
                  <a:gd name="T29" fmla="*/ 80 h 118"/>
                  <a:gd name="T30" fmla="*/ 70 w 80"/>
                  <a:gd name="T31" fmla="*/ 94 h 118"/>
                  <a:gd name="T32" fmla="*/ 74 w 80"/>
                  <a:gd name="T33" fmla="*/ 86 h 118"/>
                  <a:gd name="T34" fmla="*/ 74 w 80"/>
                  <a:gd name="T35" fmla="*/ 76 h 118"/>
                  <a:gd name="T36" fmla="*/ 74 w 80"/>
                  <a:gd name="T37" fmla="*/ 68 h 118"/>
                  <a:gd name="T38" fmla="*/ 74 w 80"/>
                  <a:gd name="T39" fmla="*/ 58 h 118"/>
                  <a:gd name="T40" fmla="*/ 78 w 80"/>
                  <a:gd name="T41" fmla="*/ 50 h 118"/>
                  <a:gd name="T42" fmla="*/ 80 w 80"/>
                  <a:gd name="T43" fmla="*/ 36 h 118"/>
                  <a:gd name="T44" fmla="*/ 76 w 80"/>
                  <a:gd name="T45" fmla="*/ 28 h 118"/>
                  <a:gd name="T46" fmla="*/ 78 w 80"/>
                  <a:gd name="T47" fmla="*/ 16 h 118"/>
                  <a:gd name="T48" fmla="*/ 76 w 80"/>
                  <a:gd name="T49" fmla="*/ 10 h 118"/>
                  <a:gd name="T50" fmla="*/ 70 w 80"/>
                  <a:gd name="T51" fmla="*/ 6 h 118"/>
                  <a:gd name="T52" fmla="*/ 64 w 80"/>
                  <a:gd name="T53" fmla="*/ 6 h 118"/>
                  <a:gd name="T54" fmla="*/ 58 w 80"/>
                  <a:gd name="T55" fmla="*/ 4 h 118"/>
                  <a:gd name="T56" fmla="*/ 50 w 80"/>
                  <a:gd name="T57" fmla="*/ 4 h 118"/>
                  <a:gd name="T58" fmla="*/ 46 w 80"/>
                  <a:gd name="T59" fmla="*/ 6 h 118"/>
                  <a:gd name="T60" fmla="*/ 38 w 80"/>
                  <a:gd name="T61" fmla="*/ 10 h 118"/>
                  <a:gd name="T62" fmla="*/ 38 w 80"/>
                  <a:gd name="T63" fmla="*/ 18 h 118"/>
                  <a:gd name="T64" fmla="*/ 32 w 80"/>
                  <a:gd name="T65" fmla="*/ 26 h 118"/>
                  <a:gd name="T66" fmla="*/ 30 w 80"/>
                  <a:gd name="T67" fmla="*/ 34 h 118"/>
                  <a:gd name="T68" fmla="*/ 30 w 80"/>
                  <a:gd name="T69" fmla="*/ 42 h 118"/>
                  <a:gd name="T70" fmla="*/ 32 w 80"/>
                  <a:gd name="T71" fmla="*/ 44 h 118"/>
                  <a:gd name="T72" fmla="*/ 28 w 80"/>
                  <a:gd name="T73" fmla="*/ 54 h 118"/>
                  <a:gd name="T74" fmla="*/ 20 w 80"/>
                  <a:gd name="T75" fmla="*/ 64 h 118"/>
                  <a:gd name="T76" fmla="*/ 20 w 80"/>
                  <a:gd name="T77" fmla="*/ 64 h 118"/>
                  <a:gd name="T78" fmla="*/ 46 w 80"/>
                  <a:gd name="T79" fmla="*/ 54 h 118"/>
                  <a:gd name="T80" fmla="*/ 50 w 80"/>
                  <a:gd name="T81" fmla="*/ 58 h 118"/>
                  <a:gd name="T82" fmla="*/ 46 w 80"/>
                  <a:gd name="T83" fmla="*/ 60 h 118"/>
                  <a:gd name="T84" fmla="*/ 42 w 80"/>
                  <a:gd name="T85" fmla="*/ 58 h 118"/>
                  <a:gd name="T86" fmla="*/ 46 w 80"/>
                  <a:gd name="T87" fmla="*/ 54 h 118"/>
                  <a:gd name="T88" fmla="*/ 46 w 80"/>
                  <a:gd name="T89" fmla="*/ 54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80" h="118">
                    <a:moveTo>
                      <a:pt x="20" y="64"/>
                    </a:moveTo>
                    <a:lnTo>
                      <a:pt x="20" y="64"/>
                    </a:lnTo>
                    <a:lnTo>
                      <a:pt x="12" y="68"/>
                    </a:lnTo>
                    <a:lnTo>
                      <a:pt x="12" y="70"/>
                    </a:lnTo>
                    <a:lnTo>
                      <a:pt x="10" y="76"/>
                    </a:lnTo>
                    <a:lnTo>
                      <a:pt x="6" y="82"/>
                    </a:lnTo>
                    <a:lnTo>
                      <a:pt x="4" y="90"/>
                    </a:lnTo>
                    <a:lnTo>
                      <a:pt x="2" y="96"/>
                    </a:lnTo>
                    <a:lnTo>
                      <a:pt x="2" y="100"/>
                    </a:lnTo>
                    <a:lnTo>
                      <a:pt x="0" y="106"/>
                    </a:lnTo>
                    <a:lnTo>
                      <a:pt x="0" y="108"/>
                    </a:lnTo>
                    <a:lnTo>
                      <a:pt x="2" y="112"/>
                    </a:lnTo>
                    <a:lnTo>
                      <a:pt x="10" y="116"/>
                    </a:lnTo>
                    <a:lnTo>
                      <a:pt x="14" y="118"/>
                    </a:lnTo>
                    <a:lnTo>
                      <a:pt x="18" y="116"/>
                    </a:lnTo>
                    <a:lnTo>
                      <a:pt x="24" y="114"/>
                    </a:lnTo>
                    <a:lnTo>
                      <a:pt x="38" y="112"/>
                    </a:lnTo>
                    <a:lnTo>
                      <a:pt x="40" y="108"/>
                    </a:lnTo>
                    <a:lnTo>
                      <a:pt x="38" y="112"/>
                    </a:lnTo>
                    <a:lnTo>
                      <a:pt x="34" y="112"/>
                    </a:lnTo>
                    <a:lnTo>
                      <a:pt x="34" y="106"/>
                    </a:lnTo>
                    <a:lnTo>
                      <a:pt x="40" y="96"/>
                    </a:lnTo>
                    <a:lnTo>
                      <a:pt x="38" y="94"/>
                    </a:lnTo>
                    <a:lnTo>
                      <a:pt x="38" y="88"/>
                    </a:lnTo>
                    <a:lnTo>
                      <a:pt x="42" y="80"/>
                    </a:lnTo>
                    <a:lnTo>
                      <a:pt x="50" y="80"/>
                    </a:lnTo>
                    <a:lnTo>
                      <a:pt x="58" y="82"/>
                    </a:lnTo>
                    <a:lnTo>
                      <a:pt x="58" y="80"/>
                    </a:lnTo>
                    <a:lnTo>
                      <a:pt x="60" y="78"/>
                    </a:lnTo>
                    <a:lnTo>
                      <a:pt x="68" y="80"/>
                    </a:lnTo>
                    <a:lnTo>
                      <a:pt x="68" y="90"/>
                    </a:lnTo>
                    <a:lnTo>
                      <a:pt x="70" y="94"/>
                    </a:lnTo>
                    <a:lnTo>
                      <a:pt x="74" y="94"/>
                    </a:lnTo>
                    <a:lnTo>
                      <a:pt x="74" y="86"/>
                    </a:lnTo>
                    <a:lnTo>
                      <a:pt x="74" y="80"/>
                    </a:lnTo>
                    <a:lnTo>
                      <a:pt x="74" y="76"/>
                    </a:lnTo>
                    <a:lnTo>
                      <a:pt x="70" y="70"/>
                    </a:lnTo>
                    <a:lnTo>
                      <a:pt x="74" y="68"/>
                    </a:lnTo>
                    <a:lnTo>
                      <a:pt x="74" y="62"/>
                    </a:lnTo>
                    <a:lnTo>
                      <a:pt x="74" y="58"/>
                    </a:lnTo>
                    <a:lnTo>
                      <a:pt x="76" y="52"/>
                    </a:lnTo>
                    <a:lnTo>
                      <a:pt x="78" y="50"/>
                    </a:lnTo>
                    <a:lnTo>
                      <a:pt x="80" y="42"/>
                    </a:lnTo>
                    <a:lnTo>
                      <a:pt x="80" y="36"/>
                    </a:lnTo>
                    <a:lnTo>
                      <a:pt x="78" y="32"/>
                    </a:lnTo>
                    <a:lnTo>
                      <a:pt x="76" y="28"/>
                    </a:lnTo>
                    <a:lnTo>
                      <a:pt x="76" y="22"/>
                    </a:lnTo>
                    <a:lnTo>
                      <a:pt x="78" y="16"/>
                    </a:lnTo>
                    <a:lnTo>
                      <a:pt x="76" y="14"/>
                    </a:lnTo>
                    <a:lnTo>
                      <a:pt x="76" y="10"/>
                    </a:lnTo>
                    <a:lnTo>
                      <a:pt x="74" y="8"/>
                    </a:lnTo>
                    <a:lnTo>
                      <a:pt x="70" y="6"/>
                    </a:lnTo>
                    <a:lnTo>
                      <a:pt x="70" y="0"/>
                    </a:lnTo>
                    <a:lnTo>
                      <a:pt x="64" y="6"/>
                    </a:lnTo>
                    <a:lnTo>
                      <a:pt x="60" y="4"/>
                    </a:lnTo>
                    <a:lnTo>
                      <a:pt x="58" y="4"/>
                    </a:lnTo>
                    <a:lnTo>
                      <a:pt x="52" y="4"/>
                    </a:lnTo>
                    <a:lnTo>
                      <a:pt x="50" y="4"/>
                    </a:lnTo>
                    <a:lnTo>
                      <a:pt x="48" y="4"/>
                    </a:lnTo>
                    <a:lnTo>
                      <a:pt x="46" y="6"/>
                    </a:lnTo>
                    <a:lnTo>
                      <a:pt x="40" y="8"/>
                    </a:lnTo>
                    <a:lnTo>
                      <a:pt x="38" y="10"/>
                    </a:lnTo>
                    <a:lnTo>
                      <a:pt x="38" y="14"/>
                    </a:lnTo>
                    <a:lnTo>
                      <a:pt x="38" y="18"/>
                    </a:lnTo>
                    <a:lnTo>
                      <a:pt x="34" y="24"/>
                    </a:lnTo>
                    <a:lnTo>
                      <a:pt x="32" y="26"/>
                    </a:lnTo>
                    <a:lnTo>
                      <a:pt x="34" y="28"/>
                    </a:lnTo>
                    <a:lnTo>
                      <a:pt x="30" y="34"/>
                    </a:lnTo>
                    <a:lnTo>
                      <a:pt x="30" y="40"/>
                    </a:lnTo>
                    <a:lnTo>
                      <a:pt x="30" y="42"/>
                    </a:lnTo>
                    <a:lnTo>
                      <a:pt x="30" y="44"/>
                    </a:lnTo>
                    <a:lnTo>
                      <a:pt x="32" y="44"/>
                    </a:lnTo>
                    <a:lnTo>
                      <a:pt x="32" y="50"/>
                    </a:lnTo>
                    <a:lnTo>
                      <a:pt x="28" y="54"/>
                    </a:lnTo>
                    <a:lnTo>
                      <a:pt x="22" y="62"/>
                    </a:lnTo>
                    <a:lnTo>
                      <a:pt x="20" y="64"/>
                    </a:lnTo>
                    <a:lnTo>
                      <a:pt x="20" y="64"/>
                    </a:lnTo>
                    <a:lnTo>
                      <a:pt x="20" y="64"/>
                    </a:lnTo>
                    <a:close/>
                    <a:moveTo>
                      <a:pt x="46" y="54"/>
                    </a:moveTo>
                    <a:lnTo>
                      <a:pt x="46" y="54"/>
                    </a:lnTo>
                    <a:lnTo>
                      <a:pt x="48" y="54"/>
                    </a:lnTo>
                    <a:lnTo>
                      <a:pt x="50" y="58"/>
                    </a:lnTo>
                    <a:lnTo>
                      <a:pt x="50" y="60"/>
                    </a:lnTo>
                    <a:lnTo>
                      <a:pt x="46" y="60"/>
                    </a:lnTo>
                    <a:lnTo>
                      <a:pt x="42" y="60"/>
                    </a:lnTo>
                    <a:lnTo>
                      <a:pt x="42" y="58"/>
                    </a:lnTo>
                    <a:lnTo>
                      <a:pt x="42" y="54"/>
                    </a:lnTo>
                    <a:lnTo>
                      <a:pt x="46" y="54"/>
                    </a:lnTo>
                    <a:lnTo>
                      <a:pt x="46" y="54"/>
                    </a:lnTo>
                    <a:lnTo>
                      <a:pt x="46" y="5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10" name="Freeform 1490"/>
              <p:cNvSpPr>
                <a:spLocks noEditPoints="1"/>
              </p:cNvSpPr>
              <p:nvPr/>
            </p:nvSpPr>
            <p:spPr bwMode="auto">
              <a:xfrm>
                <a:off x="1876425" y="3168650"/>
                <a:ext cx="320675" cy="234950"/>
              </a:xfrm>
              <a:custGeom>
                <a:avLst/>
                <a:gdLst>
                  <a:gd name="T0" fmla="*/ 0 w 202"/>
                  <a:gd name="T1" fmla="*/ 28 h 148"/>
                  <a:gd name="T2" fmla="*/ 8 w 202"/>
                  <a:gd name="T3" fmla="*/ 18 h 148"/>
                  <a:gd name="T4" fmla="*/ 16 w 202"/>
                  <a:gd name="T5" fmla="*/ 18 h 148"/>
                  <a:gd name="T6" fmla="*/ 26 w 202"/>
                  <a:gd name="T7" fmla="*/ 28 h 148"/>
                  <a:gd name="T8" fmla="*/ 30 w 202"/>
                  <a:gd name="T9" fmla="*/ 38 h 148"/>
                  <a:gd name="T10" fmla="*/ 28 w 202"/>
                  <a:gd name="T11" fmla="*/ 48 h 148"/>
                  <a:gd name="T12" fmla="*/ 10 w 202"/>
                  <a:gd name="T13" fmla="*/ 42 h 148"/>
                  <a:gd name="T14" fmla="*/ 2 w 202"/>
                  <a:gd name="T15" fmla="*/ 48 h 148"/>
                  <a:gd name="T16" fmla="*/ 4 w 202"/>
                  <a:gd name="T17" fmla="*/ 62 h 148"/>
                  <a:gd name="T18" fmla="*/ 20 w 202"/>
                  <a:gd name="T19" fmla="*/ 60 h 148"/>
                  <a:gd name="T20" fmla="*/ 12 w 202"/>
                  <a:gd name="T21" fmla="*/ 66 h 148"/>
                  <a:gd name="T22" fmla="*/ 18 w 202"/>
                  <a:gd name="T23" fmla="*/ 72 h 148"/>
                  <a:gd name="T24" fmla="*/ 22 w 202"/>
                  <a:gd name="T25" fmla="*/ 82 h 148"/>
                  <a:gd name="T26" fmla="*/ 18 w 202"/>
                  <a:gd name="T27" fmla="*/ 90 h 148"/>
                  <a:gd name="T28" fmla="*/ 30 w 202"/>
                  <a:gd name="T29" fmla="*/ 106 h 148"/>
                  <a:gd name="T30" fmla="*/ 38 w 202"/>
                  <a:gd name="T31" fmla="*/ 94 h 148"/>
                  <a:gd name="T32" fmla="*/ 58 w 202"/>
                  <a:gd name="T33" fmla="*/ 90 h 148"/>
                  <a:gd name="T34" fmla="*/ 90 w 202"/>
                  <a:gd name="T35" fmla="*/ 98 h 148"/>
                  <a:gd name="T36" fmla="*/ 118 w 202"/>
                  <a:gd name="T37" fmla="*/ 110 h 148"/>
                  <a:gd name="T38" fmla="*/ 128 w 202"/>
                  <a:gd name="T39" fmla="*/ 126 h 148"/>
                  <a:gd name="T40" fmla="*/ 138 w 202"/>
                  <a:gd name="T41" fmla="*/ 142 h 148"/>
                  <a:gd name="T42" fmla="*/ 146 w 202"/>
                  <a:gd name="T43" fmla="*/ 146 h 148"/>
                  <a:gd name="T44" fmla="*/ 160 w 202"/>
                  <a:gd name="T45" fmla="*/ 136 h 148"/>
                  <a:gd name="T46" fmla="*/ 170 w 202"/>
                  <a:gd name="T47" fmla="*/ 112 h 148"/>
                  <a:gd name="T48" fmla="*/ 182 w 202"/>
                  <a:gd name="T49" fmla="*/ 108 h 148"/>
                  <a:gd name="T50" fmla="*/ 194 w 202"/>
                  <a:gd name="T51" fmla="*/ 106 h 148"/>
                  <a:gd name="T52" fmla="*/ 198 w 202"/>
                  <a:gd name="T53" fmla="*/ 92 h 148"/>
                  <a:gd name="T54" fmla="*/ 184 w 202"/>
                  <a:gd name="T55" fmla="*/ 90 h 148"/>
                  <a:gd name="T56" fmla="*/ 166 w 202"/>
                  <a:gd name="T57" fmla="*/ 80 h 148"/>
                  <a:gd name="T58" fmla="*/ 148 w 202"/>
                  <a:gd name="T59" fmla="*/ 66 h 148"/>
                  <a:gd name="T60" fmla="*/ 138 w 202"/>
                  <a:gd name="T61" fmla="*/ 48 h 148"/>
                  <a:gd name="T62" fmla="*/ 124 w 202"/>
                  <a:gd name="T63" fmla="*/ 36 h 148"/>
                  <a:gd name="T64" fmla="*/ 108 w 202"/>
                  <a:gd name="T65" fmla="*/ 42 h 148"/>
                  <a:gd name="T66" fmla="*/ 102 w 202"/>
                  <a:gd name="T67" fmla="*/ 34 h 148"/>
                  <a:gd name="T68" fmla="*/ 90 w 202"/>
                  <a:gd name="T69" fmla="*/ 12 h 148"/>
                  <a:gd name="T70" fmla="*/ 78 w 202"/>
                  <a:gd name="T71" fmla="*/ 0 h 148"/>
                  <a:gd name="T72" fmla="*/ 64 w 202"/>
                  <a:gd name="T73" fmla="*/ 10 h 148"/>
                  <a:gd name="T74" fmla="*/ 64 w 202"/>
                  <a:gd name="T75" fmla="*/ 24 h 148"/>
                  <a:gd name="T76" fmla="*/ 44 w 202"/>
                  <a:gd name="T77" fmla="*/ 24 h 148"/>
                  <a:gd name="T78" fmla="*/ 26 w 202"/>
                  <a:gd name="T79" fmla="*/ 10 h 148"/>
                  <a:gd name="T80" fmla="*/ 2 w 202"/>
                  <a:gd name="T81" fmla="*/ 16 h 148"/>
                  <a:gd name="T82" fmla="*/ 0 w 202"/>
                  <a:gd name="T83" fmla="*/ 18 h 148"/>
                  <a:gd name="T84" fmla="*/ 4 w 202"/>
                  <a:gd name="T85" fmla="*/ 72 h 148"/>
                  <a:gd name="T86" fmla="*/ 10 w 202"/>
                  <a:gd name="T87" fmla="*/ 70 h 148"/>
                  <a:gd name="T88" fmla="*/ 8 w 202"/>
                  <a:gd name="T89" fmla="*/ 70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202" h="148">
                    <a:moveTo>
                      <a:pt x="0" y="18"/>
                    </a:moveTo>
                    <a:lnTo>
                      <a:pt x="0" y="18"/>
                    </a:lnTo>
                    <a:lnTo>
                      <a:pt x="0" y="28"/>
                    </a:lnTo>
                    <a:lnTo>
                      <a:pt x="4" y="28"/>
                    </a:lnTo>
                    <a:lnTo>
                      <a:pt x="4" y="20"/>
                    </a:lnTo>
                    <a:lnTo>
                      <a:pt x="8" y="18"/>
                    </a:lnTo>
                    <a:lnTo>
                      <a:pt x="10" y="16"/>
                    </a:lnTo>
                    <a:lnTo>
                      <a:pt x="12" y="16"/>
                    </a:lnTo>
                    <a:lnTo>
                      <a:pt x="16" y="18"/>
                    </a:lnTo>
                    <a:lnTo>
                      <a:pt x="20" y="18"/>
                    </a:lnTo>
                    <a:lnTo>
                      <a:pt x="20" y="24"/>
                    </a:lnTo>
                    <a:lnTo>
                      <a:pt x="26" y="28"/>
                    </a:lnTo>
                    <a:lnTo>
                      <a:pt x="30" y="36"/>
                    </a:lnTo>
                    <a:lnTo>
                      <a:pt x="34" y="36"/>
                    </a:lnTo>
                    <a:lnTo>
                      <a:pt x="30" y="38"/>
                    </a:lnTo>
                    <a:lnTo>
                      <a:pt x="28" y="44"/>
                    </a:lnTo>
                    <a:lnTo>
                      <a:pt x="26" y="44"/>
                    </a:lnTo>
                    <a:lnTo>
                      <a:pt x="28" y="48"/>
                    </a:lnTo>
                    <a:lnTo>
                      <a:pt x="20" y="48"/>
                    </a:lnTo>
                    <a:lnTo>
                      <a:pt x="16" y="46"/>
                    </a:lnTo>
                    <a:lnTo>
                      <a:pt x="10" y="42"/>
                    </a:lnTo>
                    <a:lnTo>
                      <a:pt x="8" y="42"/>
                    </a:lnTo>
                    <a:lnTo>
                      <a:pt x="4" y="42"/>
                    </a:lnTo>
                    <a:lnTo>
                      <a:pt x="2" y="48"/>
                    </a:lnTo>
                    <a:lnTo>
                      <a:pt x="2" y="56"/>
                    </a:lnTo>
                    <a:lnTo>
                      <a:pt x="2" y="64"/>
                    </a:lnTo>
                    <a:lnTo>
                      <a:pt x="4" y="62"/>
                    </a:lnTo>
                    <a:lnTo>
                      <a:pt x="8" y="62"/>
                    </a:lnTo>
                    <a:lnTo>
                      <a:pt x="10" y="62"/>
                    </a:lnTo>
                    <a:lnTo>
                      <a:pt x="20" y="60"/>
                    </a:lnTo>
                    <a:lnTo>
                      <a:pt x="16" y="62"/>
                    </a:lnTo>
                    <a:lnTo>
                      <a:pt x="12" y="64"/>
                    </a:lnTo>
                    <a:lnTo>
                      <a:pt x="12" y="66"/>
                    </a:lnTo>
                    <a:lnTo>
                      <a:pt x="12" y="70"/>
                    </a:lnTo>
                    <a:lnTo>
                      <a:pt x="16" y="66"/>
                    </a:lnTo>
                    <a:lnTo>
                      <a:pt x="18" y="72"/>
                    </a:lnTo>
                    <a:lnTo>
                      <a:pt x="18" y="74"/>
                    </a:lnTo>
                    <a:lnTo>
                      <a:pt x="16" y="76"/>
                    </a:lnTo>
                    <a:lnTo>
                      <a:pt x="22" y="82"/>
                    </a:lnTo>
                    <a:lnTo>
                      <a:pt x="26" y="88"/>
                    </a:lnTo>
                    <a:lnTo>
                      <a:pt x="22" y="90"/>
                    </a:lnTo>
                    <a:lnTo>
                      <a:pt x="18" y="90"/>
                    </a:lnTo>
                    <a:lnTo>
                      <a:pt x="18" y="110"/>
                    </a:lnTo>
                    <a:lnTo>
                      <a:pt x="28" y="110"/>
                    </a:lnTo>
                    <a:lnTo>
                      <a:pt x="30" y="106"/>
                    </a:lnTo>
                    <a:lnTo>
                      <a:pt x="30" y="102"/>
                    </a:lnTo>
                    <a:lnTo>
                      <a:pt x="36" y="98"/>
                    </a:lnTo>
                    <a:lnTo>
                      <a:pt x="38" y="94"/>
                    </a:lnTo>
                    <a:lnTo>
                      <a:pt x="46" y="94"/>
                    </a:lnTo>
                    <a:lnTo>
                      <a:pt x="50" y="92"/>
                    </a:lnTo>
                    <a:lnTo>
                      <a:pt x="58" y="90"/>
                    </a:lnTo>
                    <a:lnTo>
                      <a:pt x="76" y="94"/>
                    </a:lnTo>
                    <a:lnTo>
                      <a:pt x="86" y="94"/>
                    </a:lnTo>
                    <a:lnTo>
                      <a:pt x="90" y="98"/>
                    </a:lnTo>
                    <a:lnTo>
                      <a:pt x="100" y="102"/>
                    </a:lnTo>
                    <a:lnTo>
                      <a:pt x="110" y="106"/>
                    </a:lnTo>
                    <a:lnTo>
                      <a:pt x="118" y="110"/>
                    </a:lnTo>
                    <a:lnTo>
                      <a:pt x="122" y="116"/>
                    </a:lnTo>
                    <a:lnTo>
                      <a:pt x="124" y="120"/>
                    </a:lnTo>
                    <a:lnTo>
                      <a:pt x="128" y="126"/>
                    </a:lnTo>
                    <a:lnTo>
                      <a:pt x="136" y="128"/>
                    </a:lnTo>
                    <a:lnTo>
                      <a:pt x="136" y="134"/>
                    </a:lnTo>
                    <a:lnTo>
                      <a:pt x="138" y="142"/>
                    </a:lnTo>
                    <a:lnTo>
                      <a:pt x="136" y="148"/>
                    </a:lnTo>
                    <a:lnTo>
                      <a:pt x="142" y="148"/>
                    </a:lnTo>
                    <a:lnTo>
                      <a:pt x="146" y="146"/>
                    </a:lnTo>
                    <a:lnTo>
                      <a:pt x="150" y="148"/>
                    </a:lnTo>
                    <a:lnTo>
                      <a:pt x="164" y="144"/>
                    </a:lnTo>
                    <a:lnTo>
                      <a:pt x="160" y="136"/>
                    </a:lnTo>
                    <a:lnTo>
                      <a:pt x="168" y="128"/>
                    </a:lnTo>
                    <a:lnTo>
                      <a:pt x="170" y="124"/>
                    </a:lnTo>
                    <a:lnTo>
                      <a:pt x="170" y="112"/>
                    </a:lnTo>
                    <a:lnTo>
                      <a:pt x="174" y="110"/>
                    </a:lnTo>
                    <a:lnTo>
                      <a:pt x="176" y="106"/>
                    </a:lnTo>
                    <a:lnTo>
                      <a:pt x="182" y="108"/>
                    </a:lnTo>
                    <a:lnTo>
                      <a:pt x="186" y="110"/>
                    </a:lnTo>
                    <a:lnTo>
                      <a:pt x="194" y="110"/>
                    </a:lnTo>
                    <a:lnTo>
                      <a:pt x="194" y="106"/>
                    </a:lnTo>
                    <a:lnTo>
                      <a:pt x="194" y="100"/>
                    </a:lnTo>
                    <a:lnTo>
                      <a:pt x="202" y="94"/>
                    </a:lnTo>
                    <a:lnTo>
                      <a:pt x="198" y="92"/>
                    </a:lnTo>
                    <a:lnTo>
                      <a:pt x="194" y="92"/>
                    </a:lnTo>
                    <a:lnTo>
                      <a:pt x="188" y="90"/>
                    </a:lnTo>
                    <a:lnTo>
                      <a:pt x="184" y="90"/>
                    </a:lnTo>
                    <a:lnTo>
                      <a:pt x="178" y="84"/>
                    </a:lnTo>
                    <a:lnTo>
                      <a:pt x="168" y="84"/>
                    </a:lnTo>
                    <a:lnTo>
                      <a:pt x="166" y="80"/>
                    </a:lnTo>
                    <a:lnTo>
                      <a:pt x="158" y="74"/>
                    </a:lnTo>
                    <a:lnTo>
                      <a:pt x="154" y="70"/>
                    </a:lnTo>
                    <a:lnTo>
                      <a:pt x="148" y="66"/>
                    </a:lnTo>
                    <a:lnTo>
                      <a:pt x="146" y="60"/>
                    </a:lnTo>
                    <a:lnTo>
                      <a:pt x="142" y="54"/>
                    </a:lnTo>
                    <a:lnTo>
                      <a:pt x="138" y="48"/>
                    </a:lnTo>
                    <a:lnTo>
                      <a:pt x="138" y="42"/>
                    </a:lnTo>
                    <a:lnTo>
                      <a:pt x="132" y="34"/>
                    </a:lnTo>
                    <a:lnTo>
                      <a:pt x="124" y="36"/>
                    </a:lnTo>
                    <a:lnTo>
                      <a:pt x="118" y="34"/>
                    </a:lnTo>
                    <a:lnTo>
                      <a:pt x="112" y="38"/>
                    </a:lnTo>
                    <a:lnTo>
                      <a:pt x="108" y="42"/>
                    </a:lnTo>
                    <a:lnTo>
                      <a:pt x="102" y="38"/>
                    </a:lnTo>
                    <a:lnTo>
                      <a:pt x="100" y="36"/>
                    </a:lnTo>
                    <a:lnTo>
                      <a:pt x="102" y="34"/>
                    </a:lnTo>
                    <a:lnTo>
                      <a:pt x="100" y="26"/>
                    </a:lnTo>
                    <a:lnTo>
                      <a:pt x="92" y="24"/>
                    </a:lnTo>
                    <a:lnTo>
                      <a:pt x="90" y="12"/>
                    </a:lnTo>
                    <a:lnTo>
                      <a:pt x="86" y="2"/>
                    </a:lnTo>
                    <a:lnTo>
                      <a:pt x="84" y="2"/>
                    </a:lnTo>
                    <a:lnTo>
                      <a:pt x="78" y="0"/>
                    </a:lnTo>
                    <a:lnTo>
                      <a:pt x="74" y="6"/>
                    </a:lnTo>
                    <a:lnTo>
                      <a:pt x="72" y="10"/>
                    </a:lnTo>
                    <a:lnTo>
                      <a:pt x="64" y="10"/>
                    </a:lnTo>
                    <a:lnTo>
                      <a:pt x="62" y="12"/>
                    </a:lnTo>
                    <a:lnTo>
                      <a:pt x="62" y="18"/>
                    </a:lnTo>
                    <a:lnTo>
                      <a:pt x="64" y="24"/>
                    </a:lnTo>
                    <a:lnTo>
                      <a:pt x="64" y="26"/>
                    </a:lnTo>
                    <a:lnTo>
                      <a:pt x="48" y="24"/>
                    </a:lnTo>
                    <a:lnTo>
                      <a:pt x="44" y="24"/>
                    </a:lnTo>
                    <a:lnTo>
                      <a:pt x="36" y="24"/>
                    </a:lnTo>
                    <a:lnTo>
                      <a:pt x="30" y="16"/>
                    </a:lnTo>
                    <a:lnTo>
                      <a:pt x="26" y="10"/>
                    </a:lnTo>
                    <a:lnTo>
                      <a:pt x="16" y="8"/>
                    </a:lnTo>
                    <a:lnTo>
                      <a:pt x="8" y="10"/>
                    </a:lnTo>
                    <a:lnTo>
                      <a:pt x="2" y="16"/>
                    </a:lnTo>
                    <a:lnTo>
                      <a:pt x="0" y="18"/>
                    </a:lnTo>
                    <a:lnTo>
                      <a:pt x="0" y="18"/>
                    </a:lnTo>
                    <a:lnTo>
                      <a:pt x="0" y="18"/>
                    </a:lnTo>
                    <a:close/>
                    <a:moveTo>
                      <a:pt x="8" y="70"/>
                    </a:moveTo>
                    <a:lnTo>
                      <a:pt x="8" y="70"/>
                    </a:lnTo>
                    <a:lnTo>
                      <a:pt x="4" y="72"/>
                    </a:lnTo>
                    <a:lnTo>
                      <a:pt x="10" y="74"/>
                    </a:lnTo>
                    <a:lnTo>
                      <a:pt x="10" y="72"/>
                    </a:lnTo>
                    <a:lnTo>
                      <a:pt x="10" y="70"/>
                    </a:lnTo>
                    <a:lnTo>
                      <a:pt x="8" y="70"/>
                    </a:lnTo>
                    <a:lnTo>
                      <a:pt x="8" y="70"/>
                    </a:lnTo>
                    <a:lnTo>
                      <a:pt x="8" y="7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11" name="Freeform 1491"/>
              <p:cNvSpPr>
                <a:spLocks noEditPoints="1"/>
              </p:cNvSpPr>
              <p:nvPr/>
            </p:nvSpPr>
            <p:spPr bwMode="auto">
              <a:xfrm>
                <a:off x="1269999" y="3197224"/>
                <a:ext cx="434975" cy="203199"/>
              </a:xfrm>
              <a:custGeom>
                <a:avLst/>
                <a:gdLst>
                  <a:gd name="T0" fmla="*/ 146 w 274"/>
                  <a:gd name="T1" fmla="*/ 126 h 128"/>
                  <a:gd name="T2" fmla="*/ 154 w 274"/>
                  <a:gd name="T3" fmla="*/ 118 h 128"/>
                  <a:gd name="T4" fmla="*/ 158 w 274"/>
                  <a:gd name="T5" fmla="*/ 110 h 128"/>
                  <a:gd name="T6" fmla="*/ 172 w 274"/>
                  <a:gd name="T7" fmla="*/ 108 h 128"/>
                  <a:gd name="T8" fmla="*/ 198 w 274"/>
                  <a:gd name="T9" fmla="*/ 100 h 128"/>
                  <a:gd name="T10" fmla="*/ 224 w 274"/>
                  <a:gd name="T11" fmla="*/ 96 h 128"/>
                  <a:gd name="T12" fmla="*/ 236 w 274"/>
                  <a:gd name="T13" fmla="*/ 98 h 128"/>
                  <a:gd name="T14" fmla="*/ 246 w 274"/>
                  <a:gd name="T15" fmla="*/ 98 h 128"/>
                  <a:gd name="T16" fmla="*/ 258 w 274"/>
                  <a:gd name="T17" fmla="*/ 98 h 128"/>
                  <a:gd name="T18" fmla="*/ 264 w 274"/>
                  <a:gd name="T19" fmla="*/ 88 h 128"/>
                  <a:gd name="T20" fmla="*/ 262 w 274"/>
                  <a:gd name="T21" fmla="*/ 70 h 128"/>
                  <a:gd name="T22" fmla="*/ 258 w 274"/>
                  <a:gd name="T23" fmla="*/ 60 h 128"/>
                  <a:gd name="T24" fmla="*/ 270 w 274"/>
                  <a:gd name="T25" fmla="*/ 54 h 128"/>
                  <a:gd name="T26" fmla="*/ 272 w 274"/>
                  <a:gd name="T27" fmla="*/ 44 h 128"/>
                  <a:gd name="T28" fmla="*/ 254 w 274"/>
                  <a:gd name="T29" fmla="*/ 34 h 128"/>
                  <a:gd name="T30" fmla="*/ 258 w 274"/>
                  <a:gd name="T31" fmla="*/ 18 h 128"/>
                  <a:gd name="T32" fmla="*/ 252 w 274"/>
                  <a:gd name="T33" fmla="*/ 10 h 128"/>
                  <a:gd name="T34" fmla="*/ 230 w 274"/>
                  <a:gd name="T35" fmla="*/ 8 h 128"/>
                  <a:gd name="T36" fmla="*/ 216 w 274"/>
                  <a:gd name="T37" fmla="*/ 16 h 128"/>
                  <a:gd name="T38" fmla="*/ 192 w 274"/>
                  <a:gd name="T39" fmla="*/ 18 h 128"/>
                  <a:gd name="T40" fmla="*/ 172 w 274"/>
                  <a:gd name="T41" fmla="*/ 24 h 128"/>
                  <a:gd name="T42" fmla="*/ 152 w 274"/>
                  <a:gd name="T43" fmla="*/ 14 h 128"/>
                  <a:gd name="T44" fmla="*/ 140 w 274"/>
                  <a:gd name="T45" fmla="*/ 14 h 128"/>
                  <a:gd name="T46" fmla="*/ 128 w 274"/>
                  <a:gd name="T47" fmla="*/ 0 h 128"/>
                  <a:gd name="T48" fmla="*/ 82 w 274"/>
                  <a:gd name="T49" fmla="*/ 14 h 128"/>
                  <a:gd name="T50" fmla="*/ 56 w 274"/>
                  <a:gd name="T51" fmla="*/ 18 h 128"/>
                  <a:gd name="T52" fmla="*/ 46 w 274"/>
                  <a:gd name="T53" fmla="*/ 26 h 128"/>
                  <a:gd name="T54" fmla="*/ 22 w 274"/>
                  <a:gd name="T55" fmla="*/ 34 h 128"/>
                  <a:gd name="T56" fmla="*/ 38 w 274"/>
                  <a:gd name="T57" fmla="*/ 20 h 128"/>
                  <a:gd name="T58" fmla="*/ 22 w 274"/>
                  <a:gd name="T59" fmla="*/ 8 h 128"/>
                  <a:gd name="T60" fmla="*/ 16 w 274"/>
                  <a:gd name="T61" fmla="*/ 6 h 128"/>
                  <a:gd name="T62" fmla="*/ 16 w 274"/>
                  <a:gd name="T63" fmla="*/ 14 h 128"/>
                  <a:gd name="T64" fmla="*/ 8 w 274"/>
                  <a:gd name="T65" fmla="*/ 18 h 128"/>
                  <a:gd name="T66" fmla="*/ 0 w 274"/>
                  <a:gd name="T67" fmla="*/ 32 h 128"/>
                  <a:gd name="T68" fmla="*/ 0 w 274"/>
                  <a:gd name="T69" fmla="*/ 44 h 128"/>
                  <a:gd name="T70" fmla="*/ 10 w 274"/>
                  <a:gd name="T71" fmla="*/ 60 h 128"/>
                  <a:gd name="T72" fmla="*/ 10 w 274"/>
                  <a:gd name="T73" fmla="*/ 72 h 128"/>
                  <a:gd name="T74" fmla="*/ 4 w 274"/>
                  <a:gd name="T75" fmla="*/ 86 h 128"/>
                  <a:gd name="T76" fmla="*/ 18 w 274"/>
                  <a:gd name="T77" fmla="*/ 104 h 128"/>
                  <a:gd name="T78" fmla="*/ 34 w 274"/>
                  <a:gd name="T79" fmla="*/ 106 h 128"/>
                  <a:gd name="T80" fmla="*/ 58 w 274"/>
                  <a:gd name="T81" fmla="*/ 122 h 128"/>
                  <a:gd name="T82" fmla="*/ 70 w 274"/>
                  <a:gd name="T83" fmla="*/ 110 h 128"/>
                  <a:gd name="T84" fmla="*/ 110 w 274"/>
                  <a:gd name="T85" fmla="*/ 118 h 128"/>
                  <a:gd name="T86" fmla="*/ 130 w 274"/>
                  <a:gd name="T87" fmla="*/ 114 h 128"/>
                  <a:gd name="T88" fmla="*/ 138 w 274"/>
                  <a:gd name="T89" fmla="*/ 116 h 128"/>
                  <a:gd name="T90" fmla="*/ 138 w 274"/>
                  <a:gd name="T91" fmla="*/ 128 h 128"/>
                  <a:gd name="T92" fmla="*/ 248 w 274"/>
                  <a:gd name="T93" fmla="*/ 80 h 128"/>
                  <a:gd name="T94" fmla="*/ 252 w 274"/>
                  <a:gd name="T95" fmla="*/ 68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74" h="128">
                    <a:moveTo>
                      <a:pt x="138" y="128"/>
                    </a:moveTo>
                    <a:lnTo>
                      <a:pt x="138" y="128"/>
                    </a:lnTo>
                    <a:lnTo>
                      <a:pt x="144" y="128"/>
                    </a:lnTo>
                    <a:lnTo>
                      <a:pt x="146" y="126"/>
                    </a:lnTo>
                    <a:lnTo>
                      <a:pt x="148" y="124"/>
                    </a:lnTo>
                    <a:lnTo>
                      <a:pt x="152" y="122"/>
                    </a:lnTo>
                    <a:lnTo>
                      <a:pt x="154" y="122"/>
                    </a:lnTo>
                    <a:lnTo>
                      <a:pt x="154" y="118"/>
                    </a:lnTo>
                    <a:lnTo>
                      <a:pt x="154" y="114"/>
                    </a:lnTo>
                    <a:lnTo>
                      <a:pt x="154" y="110"/>
                    </a:lnTo>
                    <a:lnTo>
                      <a:pt x="156" y="110"/>
                    </a:lnTo>
                    <a:lnTo>
                      <a:pt x="158" y="110"/>
                    </a:lnTo>
                    <a:lnTo>
                      <a:pt x="162" y="110"/>
                    </a:lnTo>
                    <a:lnTo>
                      <a:pt x="164" y="108"/>
                    </a:lnTo>
                    <a:lnTo>
                      <a:pt x="166" y="108"/>
                    </a:lnTo>
                    <a:lnTo>
                      <a:pt x="172" y="108"/>
                    </a:lnTo>
                    <a:lnTo>
                      <a:pt x="176" y="108"/>
                    </a:lnTo>
                    <a:lnTo>
                      <a:pt x="184" y="106"/>
                    </a:lnTo>
                    <a:lnTo>
                      <a:pt x="190" y="106"/>
                    </a:lnTo>
                    <a:lnTo>
                      <a:pt x="198" y="100"/>
                    </a:lnTo>
                    <a:lnTo>
                      <a:pt x="206" y="100"/>
                    </a:lnTo>
                    <a:lnTo>
                      <a:pt x="210" y="100"/>
                    </a:lnTo>
                    <a:lnTo>
                      <a:pt x="216" y="98"/>
                    </a:lnTo>
                    <a:lnTo>
                      <a:pt x="224" y="96"/>
                    </a:lnTo>
                    <a:lnTo>
                      <a:pt x="228" y="92"/>
                    </a:lnTo>
                    <a:lnTo>
                      <a:pt x="230" y="98"/>
                    </a:lnTo>
                    <a:lnTo>
                      <a:pt x="234" y="98"/>
                    </a:lnTo>
                    <a:lnTo>
                      <a:pt x="236" y="98"/>
                    </a:lnTo>
                    <a:lnTo>
                      <a:pt x="238" y="98"/>
                    </a:lnTo>
                    <a:lnTo>
                      <a:pt x="242" y="98"/>
                    </a:lnTo>
                    <a:lnTo>
                      <a:pt x="244" y="100"/>
                    </a:lnTo>
                    <a:lnTo>
                      <a:pt x="246" y="98"/>
                    </a:lnTo>
                    <a:lnTo>
                      <a:pt x="248" y="96"/>
                    </a:lnTo>
                    <a:lnTo>
                      <a:pt x="254" y="96"/>
                    </a:lnTo>
                    <a:lnTo>
                      <a:pt x="254" y="100"/>
                    </a:lnTo>
                    <a:lnTo>
                      <a:pt x="258" y="98"/>
                    </a:lnTo>
                    <a:lnTo>
                      <a:pt x="264" y="98"/>
                    </a:lnTo>
                    <a:lnTo>
                      <a:pt x="266" y="98"/>
                    </a:lnTo>
                    <a:lnTo>
                      <a:pt x="266" y="92"/>
                    </a:lnTo>
                    <a:lnTo>
                      <a:pt x="264" y="88"/>
                    </a:lnTo>
                    <a:lnTo>
                      <a:pt x="262" y="86"/>
                    </a:lnTo>
                    <a:lnTo>
                      <a:pt x="258" y="80"/>
                    </a:lnTo>
                    <a:lnTo>
                      <a:pt x="258" y="72"/>
                    </a:lnTo>
                    <a:lnTo>
                      <a:pt x="262" y="70"/>
                    </a:lnTo>
                    <a:lnTo>
                      <a:pt x="262" y="68"/>
                    </a:lnTo>
                    <a:lnTo>
                      <a:pt x="262" y="64"/>
                    </a:lnTo>
                    <a:lnTo>
                      <a:pt x="262" y="62"/>
                    </a:lnTo>
                    <a:lnTo>
                      <a:pt x="258" y="60"/>
                    </a:lnTo>
                    <a:lnTo>
                      <a:pt x="262" y="54"/>
                    </a:lnTo>
                    <a:lnTo>
                      <a:pt x="264" y="52"/>
                    </a:lnTo>
                    <a:lnTo>
                      <a:pt x="266" y="52"/>
                    </a:lnTo>
                    <a:lnTo>
                      <a:pt x="270" y="54"/>
                    </a:lnTo>
                    <a:lnTo>
                      <a:pt x="272" y="54"/>
                    </a:lnTo>
                    <a:lnTo>
                      <a:pt x="274" y="50"/>
                    </a:lnTo>
                    <a:lnTo>
                      <a:pt x="274" y="46"/>
                    </a:lnTo>
                    <a:lnTo>
                      <a:pt x="272" y="44"/>
                    </a:lnTo>
                    <a:lnTo>
                      <a:pt x="270" y="42"/>
                    </a:lnTo>
                    <a:lnTo>
                      <a:pt x="258" y="38"/>
                    </a:lnTo>
                    <a:lnTo>
                      <a:pt x="254" y="36"/>
                    </a:lnTo>
                    <a:lnTo>
                      <a:pt x="254" y="34"/>
                    </a:lnTo>
                    <a:lnTo>
                      <a:pt x="254" y="28"/>
                    </a:lnTo>
                    <a:lnTo>
                      <a:pt x="256" y="26"/>
                    </a:lnTo>
                    <a:lnTo>
                      <a:pt x="258" y="20"/>
                    </a:lnTo>
                    <a:lnTo>
                      <a:pt x="258" y="18"/>
                    </a:lnTo>
                    <a:lnTo>
                      <a:pt x="256" y="14"/>
                    </a:lnTo>
                    <a:lnTo>
                      <a:pt x="254" y="14"/>
                    </a:lnTo>
                    <a:lnTo>
                      <a:pt x="254" y="10"/>
                    </a:lnTo>
                    <a:lnTo>
                      <a:pt x="252" y="10"/>
                    </a:lnTo>
                    <a:lnTo>
                      <a:pt x="244" y="10"/>
                    </a:lnTo>
                    <a:lnTo>
                      <a:pt x="242" y="10"/>
                    </a:lnTo>
                    <a:lnTo>
                      <a:pt x="236" y="8"/>
                    </a:lnTo>
                    <a:lnTo>
                      <a:pt x="230" y="8"/>
                    </a:lnTo>
                    <a:lnTo>
                      <a:pt x="228" y="8"/>
                    </a:lnTo>
                    <a:lnTo>
                      <a:pt x="224" y="8"/>
                    </a:lnTo>
                    <a:lnTo>
                      <a:pt x="220" y="8"/>
                    </a:lnTo>
                    <a:lnTo>
                      <a:pt x="216" y="16"/>
                    </a:lnTo>
                    <a:lnTo>
                      <a:pt x="208" y="18"/>
                    </a:lnTo>
                    <a:lnTo>
                      <a:pt x="202" y="20"/>
                    </a:lnTo>
                    <a:lnTo>
                      <a:pt x="194" y="20"/>
                    </a:lnTo>
                    <a:lnTo>
                      <a:pt x="192" y="18"/>
                    </a:lnTo>
                    <a:lnTo>
                      <a:pt x="190" y="18"/>
                    </a:lnTo>
                    <a:lnTo>
                      <a:pt x="188" y="16"/>
                    </a:lnTo>
                    <a:lnTo>
                      <a:pt x="184" y="20"/>
                    </a:lnTo>
                    <a:lnTo>
                      <a:pt x="172" y="24"/>
                    </a:lnTo>
                    <a:lnTo>
                      <a:pt x="158" y="18"/>
                    </a:lnTo>
                    <a:lnTo>
                      <a:pt x="156" y="16"/>
                    </a:lnTo>
                    <a:lnTo>
                      <a:pt x="154" y="14"/>
                    </a:lnTo>
                    <a:lnTo>
                      <a:pt x="152" y="14"/>
                    </a:lnTo>
                    <a:lnTo>
                      <a:pt x="148" y="16"/>
                    </a:lnTo>
                    <a:lnTo>
                      <a:pt x="146" y="16"/>
                    </a:lnTo>
                    <a:lnTo>
                      <a:pt x="144" y="16"/>
                    </a:lnTo>
                    <a:lnTo>
                      <a:pt x="140" y="14"/>
                    </a:lnTo>
                    <a:lnTo>
                      <a:pt x="138" y="8"/>
                    </a:lnTo>
                    <a:lnTo>
                      <a:pt x="134" y="6"/>
                    </a:lnTo>
                    <a:lnTo>
                      <a:pt x="130" y="6"/>
                    </a:lnTo>
                    <a:lnTo>
                      <a:pt x="128" y="0"/>
                    </a:lnTo>
                    <a:lnTo>
                      <a:pt x="98" y="0"/>
                    </a:lnTo>
                    <a:lnTo>
                      <a:pt x="94" y="2"/>
                    </a:lnTo>
                    <a:lnTo>
                      <a:pt x="90" y="6"/>
                    </a:lnTo>
                    <a:lnTo>
                      <a:pt x="82" y="14"/>
                    </a:lnTo>
                    <a:lnTo>
                      <a:pt x="76" y="14"/>
                    </a:lnTo>
                    <a:lnTo>
                      <a:pt x="72" y="18"/>
                    </a:lnTo>
                    <a:lnTo>
                      <a:pt x="64" y="20"/>
                    </a:lnTo>
                    <a:lnTo>
                      <a:pt x="56" y="18"/>
                    </a:lnTo>
                    <a:lnTo>
                      <a:pt x="44" y="16"/>
                    </a:lnTo>
                    <a:lnTo>
                      <a:pt x="40" y="24"/>
                    </a:lnTo>
                    <a:lnTo>
                      <a:pt x="48" y="26"/>
                    </a:lnTo>
                    <a:lnTo>
                      <a:pt x="46" y="26"/>
                    </a:lnTo>
                    <a:lnTo>
                      <a:pt x="40" y="26"/>
                    </a:lnTo>
                    <a:lnTo>
                      <a:pt x="44" y="32"/>
                    </a:lnTo>
                    <a:lnTo>
                      <a:pt x="22" y="32"/>
                    </a:lnTo>
                    <a:lnTo>
                      <a:pt x="22" y="34"/>
                    </a:lnTo>
                    <a:lnTo>
                      <a:pt x="18" y="34"/>
                    </a:lnTo>
                    <a:lnTo>
                      <a:pt x="10" y="32"/>
                    </a:lnTo>
                    <a:lnTo>
                      <a:pt x="22" y="26"/>
                    </a:lnTo>
                    <a:lnTo>
                      <a:pt x="38" y="20"/>
                    </a:lnTo>
                    <a:lnTo>
                      <a:pt x="38" y="16"/>
                    </a:lnTo>
                    <a:lnTo>
                      <a:pt x="30" y="14"/>
                    </a:lnTo>
                    <a:lnTo>
                      <a:pt x="26" y="10"/>
                    </a:lnTo>
                    <a:lnTo>
                      <a:pt x="22" y="8"/>
                    </a:lnTo>
                    <a:lnTo>
                      <a:pt x="22" y="6"/>
                    </a:lnTo>
                    <a:lnTo>
                      <a:pt x="20" y="6"/>
                    </a:lnTo>
                    <a:lnTo>
                      <a:pt x="18" y="6"/>
                    </a:lnTo>
                    <a:lnTo>
                      <a:pt x="16" y="6"/>
                    </a:lnTo>
                    <a:lnTo>
                      <a:pt x="10" y="6"/>
                    </a:lnTo>
                    <a:lnTo>
                      <a:pt x="10" y="8"/>
                    </a:lnTo>
                    <a:lnTo>
                      <a:pt x="16" y="10"/>
                    </a:lnTo>
                    <a:lnTo>
                      <a:pt x="16" y="14"/>
                    </a:lnTo>
                    <a:lnTo>
                      <a:pt x="16" y="16"/>
                    </a:lnTo>
                    <a:lnTo>
                      <a:pt x="12" y="18"/>
                    </a:lnTo>
                    <a:lnTo>
                      <a:pt x="10" y="18"/>
                    </a:lnTo>
                    <a:lnTo>
                      <a:pt x="8" y="18"/>
                    </a:lnTo>
                    <a:lnTo>
                      <a:pt x="4" y="18"/>
                    </a:lnTo>
                    <a:lnTo>
                      <a:pt x="2" y="26"/>
                    </a:lnTo>
                    <a:lnTo>
                      <a:pt x="0" y="28"/>
                    </a:lnTo>
                    <a:lnTo>
                      <a:pt x="0" y="32"/>
                    </a:lnTo>
                    <a:lnTo>
                      <a:pt x="2" y="36"/>
                    </a:lnTo>
                    <a:lnTo>
                      <a:pt x="10" y="32"/>
                    </a:lnTo>
                    <a:lnTo>
                      <a:pt x="2" y="44"/>
                    </a:lnTo>
                    <a:lnTo>
                      <a:pt x="0" y="44"/>
                    </a:lnTo>
                    <a:lnTo>
                      <a:pt x="0" y="46"/>
                    </a:lnTo>
                    <a:lnTo>
                      <a:pt x="0" y="52"/>
                    </a:lnTo>
                    <a:lnTo>
                      <a:pt x="8" y="54"/>
                    </a:lnTo>
                    <a:lnTo>
                      <a:pt x="10" y="60"/>
                    </a:lnTo>
                    <a:lnTo>
                      <a:pt x="10" y="62"/>
                    </a:lnTo>
                    <a:lnTo>
                      <a:pt x="8" y="68"/>
                    </a:lnTo>
                    <a:lnTo>
                      <a:pt x="8" y="70"/>
                    </a:lnTo>
                    <a:lnTo>
                      <a:pt x="10" y="72"/>
                    </a:lnTo>
                    <a:lnTo>
                      <a:pt x="12" y="74"/>
                    </a:lnTo>
                    <a:lnTo>
                      <a:pt x="2" y="78"/>
                    </a:lnTo>
                    <a:lnTo>
                      <a:pt x="4" y="80"/>
                    </a:lnTo>
                    <a:lnTo>
                      <a:pt x="4" y="86"/>
                    </a:lnTo>
                    <a:lnTo>
                      <a:pt x="10" y="82"/>
                    </a:lnTo>
                    <a:lnTo>
                      <a:pt x="12" y="92"/>
                    </a:lnTo>
                    <a:lnTo>
                      <a:pt x="12" y="104"/>
                    </a:lnTo>
                    <a:lnTo>
                      <a:pt x="18" y="104"/>
                    </a:lnTo>
                    <a:lnTo>
                      <a:pt x="26" y="104"/>
                    </a:lnTo>
                    <a:lnTo>
                      <a:pt x="26" y="108"/>
                    </a:lnTo>
                    <a:lnTo>
                      <a:pt x="28" y="108"/>
                    </a:lnTo>
                    <a:lnTo>
                      <a:pt x="34" y="106"/>
                    </a:lnTo>
                    <a:lnTo>
                      <a:pt x="40" y="116"/>
                    </a:lnTo>
                    <a:lnTo>
                      <a:pt x="48" y="124"/>
                    </a:lnTo>
                    <a:lnTo>
                      <a:pt x="54" y="124"/>
                    </a:lnTo>
                    <a:lnTo>
                      <a:pt x="58" y="122"/>
                    </a:lnTo>
                    <a:lnTo>
                      <a:pt x="62" y="116"/>
                    </a:lnTo>
                    <a:lnTo>
                      <a:pt x="64" y="110"/>
                    </a:lnTo>
                    <a:lnTo>
                      <a:pt x="66" y="110"/>
                    </a:lnTo>
                    <a:lnTo>
                      <a:pt x="70" y="110"/>
                    </a:lnTo>
                    <a:lnTo>
                      <a:pt x="82" y="116"/>
                    </a:lnTo>
                    <a:lnTo>
                      <a:pt x="92" y="124"/>
                    </a:lnTo>
                    <a:lnTo>
                      <a:pt x="102" y="124"/>
                    </a:lnTo>
                    <a:lnTo>
                      <a:pt x="110" y="118"/>
                    </a:lnTo>
                    <a:lnTo>
                      <a:pt x="120" y="110"/>
                    </a:lnTo>
                    <a:lnTo>
                      <a:pt x="122" y="114"/>
                    </a:lnTo>
                    <a:lnTo>
                      <a:pt x="126" y="114"/>
                    </a:lnTo>
                    <a:lnTo>
                      <a:pt x="130" y="114"/>
                    </a:lnTo>
                    <a:lnTo>
                      <a:pt x="134" y="108"/>
                    </a:lnTo>
                    <a:lnTo>
                      <a:pt x="136" y="104"/>
                    </a:lnTo>
                    <a:lnTo>
                      <a:pt x="138" y="108"/>
                    </a:lnTo>
                    <a:lnTo>
                      <a:pt x="138" y="116"/>
                    </a:lnTo>
                    <a:lnTo>
                      <a:pt x="134" y="118"/>
                    </a:lnTo>
                    <a:lnTo>
                      <a:pt x="136" y="128"/>
                    </a:lnTo>
                    <a:lnTo>
                      <a:pt x="138" y="128"/>
                    </a:lnTo>
                    <a:lnTo>
                      <a:pt x="138" y="128"/>
                    </a:lnTo>
                    <a:lnTo>
                      <a:pt x="138" y="128"/>
                    </a:lnTo>
                    <a:close/>
                    <a:moveTo>
                      <a:pt x="252" y="68"/>
                    </a:moveTo>
                    <a:lnTo>
                      <a:pt x="252" y="68"/>
                    </a:lnTo>
                    <a:lnTo>
                      <a:pt x="248" y="80"/>
                    </a:lnTo>
                    <a:lnTo>
                      <a:pt x="234" y="80"/>
                    </a:lnTo>
                    <a:lnTo>
                      <a:pt x="230" y="78"/>
                    </a:lnTo>
                    <a:lnTo>
                      <a:pt x="236" y="72"/>
                    </a:lnTo>
                    <a:lnTo>
                      <a:pt x="252" y="68"/>
                    </a:lnTo>
                    <a:lnTo>
                      <a:pt x="252" y="68"/>
                    </a:lnTo>
                    <a:lnTo>
                      <a:pt x="252" y="6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12" name="Freeform 1492"/>
              <p:cNvSpPr/>
              <p:nvPr/>
            </p:nvSpPr>
            <p:spPr bwMode="auto">
              <a:xfrm>
                <a:off x="828675" y="3352800"/>
                <a:ext cx="92075" cy="200025"/>
              </a:xfrm>
              <a:custGeom>
                <a:avLst/>
                <a:gdLst>
                  <a:gd name="T0" fmla="*/ 58 w 58"/>
                  <a:gd name="T1" fmla="*/ 74 h 126"/>
                  <a:gd name="T2" fmla="*/ 58 w 58"/>
                  <a:gd name="T3" fmla="*/ 74 h 126"/>
                  <a:gd name="T4" fmla="*/ 56 w 58"/>
                  <a:gd name="T5" fmla="*/ 74 h 126"/>
                  <a:gd name="T6" fmla="*/ 54 w 58"/>
                  <a:gd name="T7" fmla="*/ 74 h 126"/>
                  <a:gd name="T8" fmla="*/ 46 w 58"/>
                  <a:gd name="T9" fmla="*/ 68 h 126"/>
                  <a:gd name="T10" fmla="*/ 46 w 58"/>
                  <a:gd name="T11" fmla="*/ 64 h 126"/>
                  <a:gd name="T12" fmla="*/ 44 w 58"/>
                  <a:gd name="T13" fmla="*/ 58 h 126"/>
                  <a:gd name="T14" fmla="*/ 48 w 58"/>
                  <a:gd name="T15" fmla="*/ 56 h 126"/>
                  <a:gd name="T16" fmla="*/ 52 w 58"/>
                  <a:gd name="T17" fmla="*/ 56 h 126"/>
                  <a:gd name="T18" fmla="*/ 56 w 58"/>
                  <a:gd name="T19" fmla="*/ 34 h 126"/>
                  <a:gd name="T20" fmla="*/ 48 w 58"/>
                  <a:gd name="T21" fmla="*/ 34 h 126"/>
                  <a:gd name="T22" fmla="*/ 48 w 58"/>
                  <a:gd name="T23" fmla="*/ 28 h 126"/>
                  <a:gd name="T24" fmla="*/ 48 w 58"/>
                  <a:gd name="T25" fmla="*/ 22 h 126"/>
                  <a:gd name="T26" fmla="*/ 58 w 58"/>
                  <a:gd name="T27" fmla="*/ 6 h 126"/>
                  <a:gd name="T28" fmla="*/ 56 w 58"/>
                  <a:gd name="T29" fmla="*/ 6 h 126"/>
                  <a:gd name="T30" fmla="*/ 52 w 58"/>
                  <a:gd name="T31" fmla="*/ 8 h 126"/>
                  <a:gd name="T32" fmla="*/ 46 w 58"/>
                  <a:gd name="T33" fmla="*/ 8 h 126"/>
                  <a:gd name="T34" fmla="*/ 46 w 58"/>
                  <a:gd name="T35" fmla="*/ 2 h 126"/>
                  <a:gd name="T36" fmla="*/ 42 w 58"/>
                  <a:gd name="T37" fmla="*/ 0 h 126"/>
                  <a:gd name="T38" fmla="*/ 30 w 58"/>
                  <a:gd name="T39" fmla="*/ 2 h 126"/>
                  <a:gd name="T40" fmla="*/ 24 w 58"/>
                  <a:gd name="T41" fmla="*/ 6 h 126"/>
                  <a:gd name="T42" fmla="*/ 16 w 58"/>
                  <a:gd name="T43" fmla="*/ 6 h 126"/>
                  <a:gd name="T44" fmla="*/ 10 w 58"/>
                  <a:gd name="T45" fmla="*/ 2 h 126"/>
                  <a:gd name="T46" fmla="*/ 8 w 58"/>
                  <a:gd name="T47" fmla="*/ 10 h 126"/>
                  <a:gd name="T48" fmla="*/ 10 w 58"/>
                  <a:gd name="T49" fmla="*/ 12 h 126"/>
                  <a:gd name="T50" fmla="*/ 10 w 58"/>
                  <a:gd name="T51" fmla="*/ 18 h 126"/>
                  <a:gd name="T52" fmla="*/ 14 w 58"/>
                  <a:gd name="T53" fmla="*/ 20 h 126"/>
                  <a:gd name="T54" fmla="*/ 14 w 58"/>
                  <a:gd name="T55" fmla="*/ 26 h 126"/>
                  <a:gd name="T56" fmla="*/ 16 w 58"/>
                  <a:gd name="T57" fmla="*/ 40 h 126"/>
                  <a:gd name="T58" fmla="*/ 16 w 58"/>
                  <a:gd name="T59" fmla="*/ 44 h 126"/>
                  <a:gd name="T60" fmla="*/ 14 w 58"/>
                  <a:gd name="T61" fmla="*/ 44 h 126"/>
                  <a:gd name="T62" fmla="*/ 14 w 58"/>
                  <a:gd name="T63" fmla="*/ 48 h 126"/>
                  <a:gd name="T64" fmla="*/ 10 w 58"/>
                  <a:gd name="T65" fmla="*/ 54 h 126"/>
                  <a:gd name="T66" fmla="*/ 6 w 58"/>
                  <a:gd name="T67" fmla="*/ 56 h 126"/>
                  <a:gd name="T68" fmla="*/ 0 w 58"/>
                  <a:gd name="T69" fmla="*/ 56 h 126"/>
                  <a:gd name="T70" fmla="*/ 0 w 58"/>
                  <a:gd name="T71" fmla="*/ 60 h 126"/>
                  <a:gd name="T72" fmla="*/ 2 w 58"/>
                  <a:gd name="T73" fmla="*/ 76 h 126"/>
                  <a:gd name="T74" fmla="*/ 6 w 58"/>
                  <a:gd name="T75" fmla="*/ 76 h 126"/>
                  <a:gd name="T76" fmla="*/ 8 w 58"/>
                  <a:gd name="T77" fmla="*/ 78 h 126"/>
                  <a:gd name="T78" fmla="*/ 14 w 58"/>
                  <a:gd name="T79" fmla="*/ 92 h 126"/>
                  <a:gd name="T80" fmla="*/ 20 w 58"/>
                  <a:gd name="T81" fmla="*/ 94 h 126"/>
                  <a:gd name="T82" fmla="*/ 26 w 58"/>
                  <a:gd name="T83" fmla="*/ 126 h 126"/>
                  <a:gd name="T84" fmla="*/ 30 w 58"/>
                  <a:gd name="T85" fmla="*/ 124 h 126"/>
                  <a:gd name="T86" fmla="*/ 34 w 58"/>
                  <a:gd name="T87" fmla="*/ 120 h 126"/>
                  <a:gd name="T88" fmla="*/ 36 w 58"/>
                  <a:gd name="T89" fmla="*/ 116 h 126"/>
                  <a:gd name="T90" fmla="*/ 36 w 58"/>
                  <a:gd name="T91" fmla="*/ 112 h 126"/>
                  <a:gd name="T92" fmla="*/ 36 w 58"/>
                  <a:gd name="T93" fmla="*/ 98 h 126"/>
                  <a:gd name="T94" fmla="*/ 38 w 58"/>
                  <a:gd name="T95" fmla="*/ 98 h 126"/>
                  <a:gd name="T96" fmla="*/ 44 w 58"/>
                  <a:gd name="T97" fmla="*/ 96 h 126"/>
                  <a:gd name="T98" fmla="*/ 46 w 58"/>
                  <a:gd name="T99" fmla="*/ 94 h 126"/>
                  <a:gd name="T100" fmla="*/ 52 w 58"/>
                  <a:gd name="T101" fmla="*/ 92 h 126"/>
                  <a:gd name="T102" fmla="*/ 54 w 58"/>
                  <a:gd name="T103" fmla="*/ 88 h 126"/>
                  <a:gd name="T104" fmla="*/ 56 w 58"/>
                  <a:gd name="T105" fmla="*/ 86 h 126"/>
                  <a:gd name="T106" fmla="*/ 54 w 58"/>
                  <a:gd name="T107" fmla="*/ 82 h 126"/>
                  <a:gd name="T108" fmla="*/ 58 w 58"/>
                  <a:gd name="T109" fmla="*/ 74 h 126"/>
                  <a:gd name="T110" fmla="*/ 58 w 58"/>
                  <a:gd name="T111" fmla="*/ 74 h 126"/>
                  <a:gd name="T112" fmla="*/ 58 w 58"/>
                  <a:gd name="T113" fmla="*/ 74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58" h="126">
                    <a:moveTo>
                      <a:pt x="58" y="74"/>
                    </a:moveTo>
                    <a:lnTo>
                      <a:pt x="58" y="74"/>
                    </a:lnTo>
                    <a:lnTo>
                      <a:pt x="56" y="74"/>
                    </a:lnTo>
                    <a:lnTo>
                      <a:pt x="54" y="74"/>
                    </a:lnTo>
                    <a:lnTo>
                      <a:pt x="46" y="68"/>
                    </a:lnTo>
                    <a:lnTo>
                      <a:pt x="46" y="64"/>
                    </a:lnTo>
                    <a:lnTo>
                      <a:pt x="44" y="58"/>
                    </a:lnTo>
                    <a:lnTo>
                      <a:pt x="48" y="56"/>
                    </a:lnTo>
                    <a:lnTo>
                      <a:pt x="52" y="56"/>
                    </a:lnTo>
                    <a:lnTo>
                      <a:pt x="56" y="34"/>
                    </a:lnTo>
                    <a:lnTo>
                      <a:pt x="48" y="34"/>
                    </a:lnTo>
                    <a:lnTo>
                      <a:pt x="48" y="28"/>
                    </a:lnTo>
                    <a:lnTo>
                      <a:pt x="48" y="22"/>
                    </a:lnTo>
                    <a:lnTo>
                      <a:pt x="58" y="6"/>
                    </a:lnTo>
                    <a:lnTo>
                      <a:pt x="56" y="6"/>
                    </a:lnTo>
                    <a:lnTo>
                      <a:pt x="52" y="8"/>
                    </a:lnTo>
                    <a:lnTo>
                      <a:pt x="46" y="8"/>
                    </a:lnTo>
                    <a:lnTo>
                      <a:pt x="46" y="2"/>
                    </a:lnTo>
                    <a:lnTo>
                      <a:pt x="42" y="0"/>
                    </a:lnTo>
                    <a:lnTo>
                      <a:pt x="30" y="2"/>
                    </a:lnTo>
                    <a:lnTo>
                      <a:pt x="24" y="6"/>
                    </a:lnTo>
                    <a:lnTo>
                      <a:pt x="16" y="6"/>
                    </a:lnTo>
                    <a:lnTo>
                      <a:pt x="10" y="2"/>
                    </a:lnTo>
                    <a:lnTo>
                      <a:pt x="8" y="10"/>
                    </a:lnTo>
                    <a:lnTo>
                      <a:pt x="10" y="12"/>
                    </a:lnTo>
                    <a:lnTo>
                      <a:pt x="10" y="18"/>
                    </a:lnTo>
                    <a:lnTo>
                      <a:pt x="14" y="20"/>
                    </a:lnTo>
                    <a:lnTo>
                      <a:pt x="14" y="26"/>
                    </a:lnTo>
                    <a:lnTo>
                      <a:pt x="16" y="40"/>
                    </a:lnTo>
                    <a:lnTo>
                      <a:pt x="16" y="44"/>
                    </a:lnTo>
                    <a:lnTo>
                      <a:pt x="14" y="44"/>
                    </a:lnTo>
                    <a:lnTo>
                      <a:pt x="14" y="48"/>
                    </a:lnTo>
                    <a:lnTo>
                      <a:pt x="10" y="54"/>
                    </a:lnTo>
                    <a:lnTo>
                      <a:pt x="6" y="56"/>
                    </a:lnTo>
                    <a:lnTo>
                      <a:pt x="0" y="56"/>
                    </a:lnTo>
                    <a:lnTo>
                      <a:pt x="0" y="60"/>
                    </a:lnTo>
                    <a:lnTo>
                      <a:pt x="2" y="76"/>
                    </a:lnTo>
                    <a:lnTo>
                      <a:pt x="6" y="76"/>
                    </a:lnTo>
                    <a:lnTo>
                      <a:pt x="8" y="78"/>
                    </a:lnTo>
                    <a:lnTo>
                      <a:pt x="14" y="92"/>
                    </a:lnTo>
                    <a:lnTo>
                      <a:pt x="20" y="94"/>
                    </a:lnTo>
                    <a:lnTo>
                      <a:pt x="26" y="126"/>
                    </a:lnTo>
                    <a:lnTo>
                      <a:pt x="30" y="124"/>
                    </a:lnTo>
                    <a:lnTo>
                      <a:pt x="34" y="120"/>
                    </a:lnTo>
                    <a:lnTo>
                      <a:pt x="36" y="116"/>
                    </a:lnTo>
                    <a:lnTo>
                      <a:pt x="36" y="112"/>
                    </a:lnTo>
                    <a:lnTo>
                      <a:pt x="36" y="98"/>
                    </a:lnTo>
                    <a:lnTo>
                      <a:pt x="38" y="98"/>
                    </a:lnTo>
                    <a:lnTo>
                      <a:pt x="44" y="96"/>
                    </a:lnTo>
                    <a:lnTo>
                      <a:pt x="46" y="94"/>
                    </a:lnTo>
                    <a:lnTo>
                      <a:pt x="52" y="92"/>
                    </a:lnTo>
                    <a:lnTo>
                      <a:pt x="54" y="88"/>
                    </a:lnTo>
                    <a:lnTo>
                      <a:pt x="56" y="86"/>
                    </a:lnTo>
                    <a:lnTo>
                      <a:pt x="54" y="82"/>
                    </a:lnTo>
                    <a:lnTo>
                      <a:pt x="58" y="74"/>
                    </a:lnTo>
                    <a:lnTo>
                      <a:pt x="58" y="74"/>
                    </a:lnTo>
                    <a:lnTo>
                      <a:pt x="58" y="7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13" name="Freeform 1493"/>
              <p:cNvSpPr/>
              <p:nvPr/>
            </p:nvSpPr>
            <p:spPr bwMode="auto">
              <a:xfrm>
                <a:off x="654050" y="4108450"/>
                <a:ext cx="47625" cy="180975"/>
              </a:xfrm>
              <a:custGeom>
                <a:avLst/>
                <a:gdLst>
                  <a:gd name="T0" fmla="*/ 30 w 30"/>
                  <a:gd name="T1" fmla="*/ 104 h 114"/>
                  <a:gd name="T2" fmla="*/ 30 w 30"/>
                  <a:gd name="T3" fmla="*/ 104 h 114"/>
                  <a:gd name="T4" fmla="*/ 28 w 30"/>
                  <a:gd name="T5" fmla="*/ 98 h 114"/>
                  <a:gd name="T6" fmla="*/ 28 w 30"/>
                  <a:gd name="T7" fmla="*/ 96 h 114"/>
                  <a:gd name="T8" fmla="*/ 26 w 30"/>
                  <a:gd name="T9" fmla="*/ 86 h 114"/>
                  <a:gd name="T10" fmla="*/ 26 w 30"/>
                  <a:gd name="T11" fmla="*/ 80 h 114"/>
                  <a:gd name="T12" fmla="*/ 28 w 30"/>
                  <a:gd name="T13" fmla="*/ 74 h 114"/>
                  <a:gd name="T14" fmla="*/ 28 w 30"/>
                  <a:gd name="T15" fmla="*/ 70 h 114"/>
                  <a:gd name="T16" fmla="*/ 28 w 30"/>
                  <a:gd name="T17" fmla="*/ 62 h 114"/>
                  <a:gd name="T18" fmla="*/ 26 w 30"/>
                  <a:gd name="T19" fmla="*/ 56 h 114"/>
                  <a:gd name="T20" fmla="*/ 28 w 30"/>
                  <a:gd name="T21" fmla="*/ 50 h 114"/>
                  <a:gd name="T22" fmla="*/ 28 w 30"/>
                  <a:gd name="T23" fmla="*/ 42 h 114"/>
                  <a:gd name="T24" fmla="*/ 28 w 30"/>
                  <a:gd name="T25" fmla="*/ 38 h 114"/>
                  <a:gd name="T26" fmla="*/ 26 w 30"/>
                  <a:gd name="T27" fmla="*/ 36 h 114"/>
                  <a:gd name="T28" fmla="*/ 26 w 30"/>
                  <a:gd name="T29" fmla="*/ 32 h 114"/>
                  <a:gd name="T30" fmla="*/ 26 w 30"/>
                  <a:gd name="T31" fmla="*/ 24 h 114"/>
                  <a:gd name="T32" fmla="*/ 26 w 30"/>
                  <a:gd name="T33" fmla="*/ 20 h 114"/>
                  <a:gd name="T34" fmla="*/ 16 w 30"/>
                  <a:gd name="T35" fmla="*/ 18 h 114"/>
                  <a:gd name="T36" fmla="*/ 16 w 30"/>
                  <a:gd name="T37" fmla="*/ 2 h 114"/>
                  <a:gd name="T38" fmla="*/ 10 w 30"/>
                  <a:gd name="T39" fmla="*/ 2 h 114"/>
                  <a:gd name="T40" fmla="*/ 2 w 30"/>
                  <a:gd name="T41" fmla="*/ 0 h 114"/>
                  <a:gd name="T42" fmla="*/ 2 w 30"/>
                  <a:gd name="T43" fmla="*/ 8 h 114"/>
                  <a:gd name="T44" fmla="*/ 0 w 30"/>
                  <a:gd name="T45" fmla="*/ 14 h 114"/>
                  <a:gd name="T46" fmla="*/ 2 w 30"/>
                  <a:gd name="T47" fmla="*/ 14 h 114"/>
                  <a:gd name="T48" fmla="*/ 6 w 30"/>
                  <a:gd name="T49" fmla="*/ 18 h 114"/>
                  <a:gd name="T50" fmla="*/ 8 w 30"/>
                  <a:gd name="T51" fmla="*/ 24 h 114"/>
                  <a:gd name="T52" fmla="*/ 8 w 30"/>
                  <a:gd name="T53" fmla="*/ 32 h 114"/>
                  <a:gd name="T54" fmla="*/ 8 w 30"/>
                  <a:gd name="T55" fmla="*/ 36 h 114"/>
                  <a:gd name="T56" fmla="*/ 6 w 30"/>
                  <a:gd name="T57" fmla="*/ 38 h 114"/>
                  <a:gd name="T58" fmla="*/ 8 w 30"/>
                  <a:gd name="T59" fmla="*/ 42 h 114"/>
                  <a:gd name="T60" fmla="*/ 10 w 30"/>
                  <a:gd name="T61" fmla="*/ 44 h 114"/>
                  <a:gd name="T62" fmla="*/ 6 w 30"/>
                  <a:gd name="T63" fmla="*/ 50 h 114"/>
                  <a:gd name="T64" fmla="*/ 6 w 30"/>
                  <a:gd name="T65" fmla="*/ 52 h 114"/>
                  <a:gd name="T66" fmla="*/ 8 w 30"/>
                  <a:gd name="T67" fmla="*/ 56 h 114"/>
                  <a:gd name="T68" fmla="*/ 10 w 30"/>
                  <a:gd name="T69" fmla="*/ 62 h 114"/>
                  <a:gd name="T70" fmla="*/ 12 w 30"/>
                  <a:gd name="T71" fmla="*/ 68 h 114"/>
                  <a:gd name="T72" fmla="*/ 10 w 30"/>
                  <a:gd name="T73" fmla="*/ 80 h 114"/>
                  <a:gd name="T74" fmla="*/ 10 w 30"/>
                  <a:gd name="T75" fmla="*/ 86 h 114"/>
                  <a:gd name="T76" fmla="*/ 10 w 30"/>
                  <a:gd name="T77" fmla="*/ 88 h 114"/>
                  <a:gd name="T78" fmla="*/ 10 w 30"/>
                  <a:gd name="T79" fmla="*/ 90 h 114"/>
                  <a:gd name="T80" fmla="*/ 10 w 30"/>
                  <a:gd name="T81" fmla="*/ 92 h 114"/>
                  <a:gd name="T82" fmla="*/ 20 w 30"/>
                  <a:gd name="T83" fmla="*/ 108 h 114"/>
                  <a:gd name="T84" fmla="*/ 20 w 30"/>
                  <a:gd name="T85" fmla="*/ 114 h 114"/>
                  <a:gd name="T86" fmla="*/ 24 w 30"/>
                  <a:gd name="T87" fmla="*/ 114 h 114"/>
                  <a:gd name="T88" fmla="*/ 28 w 30"/>
                  <a:gd name="T89" fmla="*/ 108 h 114"/>
                  <a:gd name="T90" fmla="*/ 30 w 30"/>
                  <a:gd name="T91" fmla="*/ 104 h 114"/>
                  <a:gd name="T92" fmla="*/ 30 w 30"/>
                  <a:gd name="T93" fmla="*/ 104 h 114"/>
                  <a:gd name="T94" fmla="*/ 30 w 30"/>
                  <a:gd name="T95" fmla="*/ 104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30" h="114">
                    <a:moveTo>
                      <a:pt x="30" y="104"/>
                    </a:moveTo>
                    <a:lnTo>
                      <a:pt x="30" y="104"/>
                    </a:lnTo>
                    <a:lnTo>
                      <a:pt x="28" y="98"/>
                    </a:lnTo>
                    <a:lnTo>
                      <a:pt x="28" y="96"/>
                    </a:lnTo>
                    <a:lnTo>
                      <a:pt x="26" y="86"/>
                    </a:lnTo>
                    <a:lnTo>
                      <a:pt x="26" y="80"/>
                    </a:lnTo>
                    <a:lnTo>
                      <a:pt x="28" y="74"/>
                    </a:lnTo>
                    <a:lnTo>
                      <a:pt x="28" y="70"/>
                    </a:lnTo>
                    <a:lnTo>
                      <a:pt x="28" y="62"/>
                    </a:lnTo>
                    <a:lnTo>
                      <a:pt x="26" y="56"/>
                    </a:lnTo>
                    <a:lnTo>
                      <a:pt x="28" y="50"/>
                    </a:lnTo>
                    <a:lnTo>
                      <a:pt x="28" y="42"/>
                    </a:lnTo>
                    <a:lnTo>
                      <a:pt x="28" y="38"/>
                    </a:lnTo>
                    <a:lnTo>
                      <a:pt x="26" y="36"/>
                    </a:lnTo>
                    <a:lnTo>
                      <a:pt x="26" y="32"/>
                    </a:lnTo>
                    <a:lnTo>
                      <a:pt x="26" y="24"/>
                    </a:lnTo>
                    <a:lnTo>
                      <a:pt x="26" y="20"/>
                    </a:lnTo>
                    <a:lnTo>
                      <a:pt x="16" y="18"/>
                    </a:lnTo>
                    <a:lnTo>
                      <a:pt x="16" y="2"/>
                    </a:lnTo>
                    <a:lnTo>
                      <a:pt x="10" y="2"/>
                    </a:lnTo>
                    <a:lnTo>
                      <a:pt x="2" y="0"/>
                    </a:lnTo>
                    <a:lnTo>
                      <a:pt x="2" y="8"/>
                    </a:lnTo>
                    <a:lnTo>
                      <a:pt x="0" y="14"/>
                    </a:lnTo>
                    <a:lnTo>
                      <a:pt x="2" y="14"/>
                    </a:lnTo>
                    <a:lnTo>
                      <a:pt x="6" y="18"/>
                    </a:lnTo>
                    <a:lnTo>
                      <a:pt x="8" y="24"/>
                    </a:lnTo>
                    <a:lnTo>
                      <a:pt x="8" y="32"/>
                    </a:lnTo>
                    <a:lnTo>
                      <a:pt x="8" y="36"/>
                    </a:lnTo>
                    <a:lnTo>
                      <a:pt x="6" y="38"/>
                    </a:lnTo>
                    <a:lnTo>
                      <a:pt x="8" y="42"/>
                    </a:lnTo>
                    <a:lnTo>
                      <a:pt x="10" y="44"/>
                    </a:lnTo>
                    <a:lnTo>
                      <a:pt x="6" y="50"/>
                    </a:lnTo>
                    <a:lnTo>
                      <a:pt x="6" y="52"/>
                    </a:lnTo>
                    <a:lnTo>
                      <a:pt x="8" y="56"/>
                    </a:lnTo>
                    <a:lnTo>
                      <a:pt x="10" y="62"/>
                    </a:lnTo>
                    <a:lnTo>
                      <a:pt x="12" y="68"/>
                    </a:lnTo>
                    <a:lnTo>
                      <a:pt x="10" y="80"/>
                    </a:lnTo>
                    <a:lnTo>
                      <a:pt x="10" y="86"/>
                    </a:lnTo>
                    <a:lnTo>
                      <a:pt x="10" y="88"/>
                    </a:lnTo>
                    <a:lnTo>
                      <a:pt x="10" y="90"/>
                    </a:lnTo>
                    <a:lnTo>
                      <a:pt x="10" y="92"/>
                    </a:lnTo>
                    <a:lnTo>
                      <a:pt x="20" y="108"/>
                    </a:lnTo>
                    <a:lnTo>
                      <a:pt x="20" y="114"/>
                    </a:lnTo>
                    <a:lnTo>
                      <a:pt x="24" y="114"/>
                    </a:lnTo>
                    <a:lnTo>
                      <a:pt x="28" y="108"/>
                    </a:lnTo>
                    <a:lnTo>
                      <a:pt x="30" y="104"/>
                    </a:lnTo>
                    <a:lnTo>
                      <a:pt x="30" y="104"/>
                    </a:lnTo>
                    <a:lnTo>
                      <a:pt x="30" y="10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14" name="Freeform 1494"/>
              <p:cNvSpPr/>
              <p:nvPr/>
            </p:nvSpPr>
            <p:spPr bwMode="auto">
              <a:xfrm>
                <a:off x="2917825" y="3873500"/>
                <a:ext cx="177800" cy="425450"/>
              </a:xfrm>
              <a:custGeom>
                <a:avLst/>
                <a:gdLst>
                  <a:gd name="T0" fmla="*/ 18 w 112"/>
                  <a:gd name="T1" fmla="*/ 166 h 268"/>
                  <a:gd name="T2" fmla="*/ 14 w 112"/>
                  <a:gd name="T3" fmla="*/ 172 h 268"/>
                  <a:gd name="T4" fmla="*/ 10 w 112"/>
                  <a:gd name="T5" fmla="*/ 196 h 268"/>
                  <a:gd name="T6" fmla="*/ 8 w 112"/>
                  <a:gd name="T7" fmla="*/ 206 h 268"/>
                  <a:gd name="T8" fmla="*/ 20 w 112"/>
                  <a:gd name="T9" fmla="*/ 224 h 268"/>
                  <a:gd name="T10" fmla="*/ 36 w 112"/>
                  <a:gd name="T11" fmla="*/ 246 h 268"/>
                  <a:gd name="T12" fmla="*/ 40 w 112"/>
                  <a:gd name="T13" fmla="*/ 256 h 268"/>
                  <a:gd name="T14" fmla="*/ 48 w 112"/>
                  <a:gd name="T15" fmla="*/ 268 h 268"/>
                  <a:gd name="T16" fmla="*/ 54 w 112"/>
                  <a:gd name="T17" fmla="*/ 264 h 268"/>
                  <a:gd name="T18" fmla="*/ 58 w 112"/>
                  <a:gd name="T19" fmla="*/ 258 h 268"/>
                  <a:gd name="T20" fmla="*/ 54 w 112"/>
                  <a:gd name="T21" fmla="*/ 242 h 268"/>
                  <a:gd name="T22" fmla="*/ 50 w 112"/>
                  <a:gd name="T23" fmla="*/ 236 h 268"/>
                  <a:gd name="T24" fmla="*/ 38 w 112"/>
                  <a:gd name="T25" fmla="*/ 232 h 268"/>
                  <a:gd name="T26" fmla="*/ 36 w 112"/>
                  <a:gd name="T27" fmla="*/ 222 h 268"/>
                  <a:gd name="T28" fmla="*/ 28 w 112"/>
                  <a:gd name="T29" fmla="*/ 214 h 268"/>
                  <a:gd name="T30" fmla="*/ 20 w 112"/>
                  <a:gd name="T31" fmla="*/ 200 h 268"/>
                  <a:gd name="T32" fmla="*/ 26 w 112"/>
                  <a:gd name="T33" fmla="*/ 174 h 268"/>
                  <a:gd name="T34" fmla="*/ 30 w 112"/>
                  <a:gd name="T35" fmla="*/ 130 h 268"/>
                  <a:gd name="T36" fmla="*/ 40 w 112"/>
                  <a:gd name="T37" fmla="*/ 124 h 268"/>
                  <a:gd name="T38" fmla="*/ 46 w 112"/>
                  <a:gd name="T39" fmla="*/ 128 h 268"/>
                  <a:gd name="T40" fmla="*/ 48 w 112"/>
                  <a:gd name="T41" fmla="*/ 138 h 268"/>
                  <a:gd name="T42" fmla="*/ 54 w 112"/>
                  <a:gd name="T43" fmla="*/ 138 h 268"/>
                  <a:gd name="T44" fmla="*/ 58 w 112"/>
                  <a:gd name="T45" fmla="*/ 138 h 268"/>
                  <a:gd name="T46" fmla="*/ 64 w 112"/>
                  <a:gd name="T47" fmla="*/ 146 h 268"/>
                  <a:gd name="T48" fmla="*/ 68 w 112"/>
                  <a:gd name="T49" fmla="*/ 154 h 268"/>
                  <a:gd name="T50" fmla="*/ 64 w 112"/>
                  <a:gd name="T51" fmla="*/ 136 h 268"/>
                  <a:gd name="T52" fmla="*/ 66 w 112"/>
                  <a:gd name="T53" fmla="*/ 114 h 268"/>
                  <a:gd name="T54" fmla="*/ 76 w 112"/>
                  <a:gd name="T55" fmla="*/ 110 h 268"/>
                  <a:gd name="T56" fmla="*/ 86 w 112"/>
                  <a:gd name="T57" fmla="*/ 110 h 268"/>
                  <a:gd name="T58" fmla="*/ 96 w 112"/>
                  <a:gd name="T59" fmla="*/ 100 h 268"/>
                  <a:gd name="T60" fmla="*/ 110 w 112"/>
                  <a:gd name="T61" fmla="*/ 96 h 268"/>
                  <a:gd name="T62" fmla="*/ 112 w 112"/>
                  <a:gd name="T63" fmla="*/ 90 h 268"/>
                  <a:gd name="T64" fmla="*/ 106 w 112"/>
                  <a:gd name="T65" fmla="*/ 74 h 268"/>
                  <a:gd name="T66" fmla="*/ 102 w 112"/>
                  <a:gd name="T67" fmla="*/ 66 h 268"/>
                  <a:gd name="T68" fmla="*/ 96 w 112"/>
                  <a:gd name="T69" fmla="*/ 54 h 268"/>
                  <a:gd name="T70" fmla="*/ 92 w 112"/>
                  <a:gd name="T71" fmla="*/ 36 h 268"/>
                  <a:gd name="T72" fmla="*/ 82 w 112"/>
                  <a:gd name="T73" fmla="*/ 32 h 268"/>
                  <a:gd name="T74" fmla="*/ 72 w 112"/>
                  <a:gd name="T75" fmla="*/ 26 h 268"/>
                  <a:gd name="T76" fmla="*/ 64 w 112"/>
                  <a:gd name="T77" fmla="*/ 30 h 268"/>
                  <a:gd name="T78" fmla="*/ 56 w 112"/>
                  <a:gd name="T79" fmla="*/ 38 h 268"/>
                  <a:gd name="T80" fmla="*/ 48 w 112"/>
                  <a:gd name="T81" fmla="*/ 32 h 268"/>
                  <a:gd name="T82" fmla="*/ 42 w 112"/>
                  <a:gd name="T83" fmla="*/ 28 h 268"/>
                  <a:gd name="T84" fmla="*/ 40 w 112"/>
                  <a:gd name="T85" fmla="*/ 20 h 268"/>
                  <a:gd name="T86" fmla="*/ 46 w 112"/>
                  <a:gd name="T87" fmla="*/ 8 h 268"/>
                  <a:gd name="T88" fmla="*/ 38 w 112"/>
                  <a:gd name="T89" fmla="*/ 8 h 268"/>
                  <a:gd name="T90" fmla="*/ 26 w 112"/>
                  <a:gd name="T91" fmla="*/ 2 h 268"/>
                  <a:gd name="T92" fmla="*/ 18 w 112"/>
                  <a:gd name="T93" fmla="*/ 0 h 268"/>
                  <a:gd name="T94" fmla="*/ 14 w 112"/>
                  <a:gd name="T95" fmla="*/ 12 h 268"/>
                  <a:gd name="T96" fmla="*/ 8 w 112"/>
                  <a:gd name="T97" fmla="*/ 18 h 268"/>
                  <a:gd name="T98" fmla="*/ 0 w 112"/>
                  <a:gd name="T99" fmla="*/ 22 h 268"/>
                  <a:gd name="T100" fmla="*/ 2 w 112"/>
                  <a:gd name="T101" fmla="*/ 38 h 268"/>
                  <a:gd name="T102" fmla="*/ 2 w 112"/>
                  <a:gd name="T103" fmla="*/ 60 h 268"/>
                  <a:gd name="T104" fmla="*/ 14 w 112"/>
                  <a:gd name="T105" fmla="*/ 76 h 268"/>
                  <a:gd name="T106" fmla="*/ 8 w 112"/>
                  <a:gd name="T107" fmla="*/ 86 h 268"/>
                  <a:gd name="T108" fmla="*/ 14 w 112"/>
                  <a:gd name="T109" fmla="*/ 114 h 268"/>
                  <a:gd name="T110" fmla="*/ 26 w 112"/>
                  <a:gd name="T111" fmla="*/ 132 h 268"/>
                  <a:gd name="T112" fmla="*/ 22 w 112"/>
                  <a:gd name="T113" fmla="*/ 150 h 268"/>
                  <a:gd name="T114" fmla="*/ 18 w 112"/>
                  <a:gd name="T115" fmla="*/ 166 h 268"/>
                  <a:gd name="T116" fmla="*/ 18 w 112"/>
                  <a:gd name="T117" fmla="*/ 166 h 2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12" h="268">
                    <a:moveTo>
                      <a:pt x="18" y="166"/>
                    </a:moveTo>
                    <a:lnTo>
                      <a:pt x="18" y="166"/>
                    </a:lnTo>
                    <a:lnTo>
                      <a:pt x="18" y="172"/>
                    </a:lnTo>
                    <a:lnTo>
                      <a:pt x="14" y="172"/>
                    </a:lnTo>
                    <a:lnTo>
                      <a:pt x="14" y="192"/>
                    </a:lnTo>
                    <a:lnTo>
                      <a:pt x="10" y="196"/>
                    </a:lnTo>
                    <a:lnTo>
                      <a:pt x="8" y="202"/>
                    </a:lnTo>
                    <a:lnTo>
                      <a:pt x="8" y="206"/>
                    </a:lnTo>
                    <a:lnTo>
                      <a:pt x="12" y="214"/>
                    </a:lnTo>
                    <a:lnTo>
                      <a:pt x="20" y="224"/>
                    </a:lnTo>
                    <a:lnTo>
                      <a:pt x="28" y="236"/>
                    </a:lnTo>
                    <a:lnTo>
                      <a:pt x="36" y="246"/>
                    </a:lnTo>
                    <a:lnTo>
                      <a:pt x="36" y="258"/>
                    </a:lnTo>
                    <a:lnTo>
                      <a:pt x="40" y="256"/>
                    </a:lnTo>
                    <a:lnTo>
                      <a:pt x="48" y="260"/>
                    </a:lnTo>
                    <a:lnTo>
                      <a:pt x="48" y="268"/>
                    </a:lnTo>
                    <a:lnTo>
                      <a:pt x="50" y="268"/>
                    </a:lnTo>
                    <a:lnTo>
                      <a:pt x="54" y="264"/>
                    </a:lnTo>
                    <a:lnTo>
                      <a:pt x="58" y="264"/>
                    </a:lnTo>
                    <a:lnTo>
                      <a:pt x="58" y="258"/>
                    </a:lnTo>
                    <a:lnTo>
                      <a:pt x="58" y="250"/>
                    </a:lnTo>
                    <a:lnTo>
                      <a:pt x="54" y="242"/>
                    </a:lnTo>
                    <a:lnTo>
                      <a:pt x="54" y="240"/>
                    </a:lnTo>
                    <a:lnTo>
                      <a:pt x="50" y="236"/>
                    </a:lnTo>
                    <a:lnTo>
                      <a:pt x="42" y="236"/>
                    </a:lnTo>
                    <a:lnTo>
                      <a:pt x="38" y="232"/>
                    </a:lnTo>
                    <a:lnTo>
                      <a:pt x="38" y="228"/>
                    </a:lnTo>
                    <a:lnTo>
                      <a:pt x="36" y="222"/>
                    </a:lnTo>
                    <a:lnTo>
                      <a:pt x="36" y="214"/>
                    </a:lnTo>
                    <a:lnTo>
                      <a:pt x="28" y="214"/>
                    </a:lnTo>
                    <a:lnTo>
                      <a:pt x="22" y="200"/>
                    </a:lnTo>
                    <a:lnTo>
                      <a:pt x="20" y="200"/>
                    </a:lnTo>
                    <a:lnTo>
                      <a:pt x="20" y="188"/>
                    </a:lnTo>
                    <a:lnTo>
                      <a:pt x="26" y="174"/>
                    </a:lnTo>
                    <a:lnTo>
                      <a:pt x="32" y="148"/>
                    </a:lnTo>
                    <a:lnTo>
                      <a:pt x="30" y="130"/>
                    </a:lnTo>
                    <a:lnTo>
                      <a:pt x="30" y="128"/>
                    </a:lnTo>
                    <a:lnTo>
                      <a:pt x="40" y="124"/>
                    </a:lnTo>
                    <a:lnTo>
                      <a:pt x="42" y="128"/>
                    </a:lnTo>
                    <a:lnTo>
                      <a:pt x="46" y="128"/>
                    </a:lnTo>
                    <a:lnTo>
                      <a:pt x="46" y="132"/>
                    </a:lnTo>
                    <a:lnTo>
                      <a:pt x="48" y="138"/>
                    </a:lnTo>
                    <a:lnTo>
                      <a:pt x="50" y="138"/>
                    </a:lnTo>
                    <a:lnTo>
                      <a:pt x="54" y="138"/>
                    </a:lnTo>
                    <a:lnTo>
                      <a:pt x="58" y="136"/>
                    </a:lnTo>
                    <a:lnTo>
                      <a:pt x="58" y="138"/>
                    </a:lnTo>
                    <a:lnTo>
                      <a:pt x="58" y="142"/>
                    </a:lnTo>
                    <a:lnTo>
                      <a:pt x="64" y="146"/>
                    </a:lnTo>
                    <a:lnTo>
                      <a:pt x="68" y="148"/>
                    </a:lnTo>
                    <a:lnTo>
                      <a:pt x="68" y="154"/>
                    </a:lnTo>
                    <a:lnTo>
                      <a:pt x="68" y="142"/>
                    </a:lnTo>
                    <a:lnTo>
                      <a:pt x="64" y="136"/>
                    </a:lnTo>
                    <a:lnTo>
                      <a:pt x="64" y="122"/>
                    </a:lnTo>
                    <a:lnTo>
                      <a:pt x="66" y="114"/>
                    </a:lnTo>
                    <a:lnTo>
                      <a:pt x="68" y="112"/>
                    </a:lnTo>
                    <a:lnTo>
                      <a:pt x="76" y="110"/>
                    </a:lnTo>
                    <a:lnTo>
                      <a:pt x="82" y="110"/>
                    </a:lnTo>
                    <a:lnTo>
                      <a:pt x="86" y="110"/>
                    </a:lnTo>
                    <a:lnTo>
                      <a:pt x="94" y="104"/>
                    </a:lnTo>
                    <a:lnTo>
                      <a:pt x="96" y="100"/>
                    </a:lnTo>
                    <a:lnTo>
                      <a:pt x="106" y="100"/>
                    </a:lnTo>
                    <a:lnTo>
                      <a:pt x="110" y="96"/>
                    </a:lnTo>
                    <a:lnTo>
                      <a:pt x="112" y="92"/>
                    </a:lnTo>
                    <a:lnTo>
                      <a:pt x="112" y="90"/>
                    </a:lnTo>
                    <a:lnTo>
                      <a:pt x="110" y="82"/>
                    </a:lnTo>
                    <a:lnTo>
                      <a:pt x="106" y="74"/>
                    </a:lnTo>
                    <a:lnTo>
                      <a:pt x="106" y="72"/>
                    </a:lnTo>
                    <a:lnTo>
                      <a:pt x="102" y="66"/>
                    </a:lnTo>
                    <a:lnTo>
                      <a:pt x="100" y="60"/>
                    </a:lnTo>
                    <a:lnTo>
                      <a:pt x="96" y="54"/>
                    </a:lnTo>
                    <a:lnTo>
                      <a:pt x="96" y="46"/>
                    </a:lnTo>
                    <a:lnTo>
                      <a:pt x="92" y="36"/>
                    </a:lnTo>
                    <a:lnTo>
                      <a:pt x="86" y="36"/>
                    </a:lnTo>
                    <a:lnTo>
                      <a:pt x="82" y="32"/>
                    </a:lnTo>
                    <a:lnTo>
                      <a:pt x="78" y="26"/>
                    </a:lnTo>
                    <a:lnTo>
                      <a:pt x="72" y="26"/>
                    </a:lnTo>
                    <a:lnTo>
                      <a:pt x="68" y="30"/>
                    </a:lnTo>
                    <a:lnTo>
                      <a:pt x="64" y="30"/>
                    </a:lnTo>
                    <a:lnTo>
                      <a:pt x="60" y="38"/>
                    </a:lnTo>
                    <a:lnTo>
                      <a:pt x="56" y="38"/>
                    </a:lnTo>
                    <a:lnTo>
                      <a:pt x="54" y="36"/>
                    </a:lnTo>
                    <a:lnTo>
                      <a:pt x="48" y="32"/>
                    </a:lnTo>
                    <a:lnTo>
                      <a:pt x="42" y="32"/>
                    </a:lnTo>
                    <a:lnTo>
                      <a:pt x="42" y="28"/>
                    </a:lnTo>
                    <a:lnTo>
                      <a:pt x="40" y="22"/>
                    </a:lnTo>
                    <a:lnTo>
                      <a:pt x="40" y="20"/>
                    </a:lnTo>
                    <a:lnTo>
                      <a:pt x="48" y="12"/>
                    </a:lnTo>
                    <a:lnTo>
                      <a:pt x="46" y="8"/>
                    </a:lnTo>
                    <a:lnTo>
                      <a:pt x="40" y="8"/>
                    </a:lnTo>
                    <a:lnTo>
                      <a:pt x="38" y="8"/>
                    </a:lnTo>
                    <a:lnTo>
                      <a:pt x="38" y="2"/>
                    </a:lnTo>
                    <a:lnTo>
                      <a:pt x="26" y="2"/>
                    </a:lnTo>
                    <a:lnTo>
                      <a:pt x="22" y="0"/>
                    </a:lnTo>
                    <a:lnTo>
                      <a:pt x="18" y="0"/>
                    </a:lnTo>
                    <a:lnTo>
                      <a:pt x="14" y="8"/>
                    </a:lnTo>
                    <a:lnTo>
                      <a:pt x="14" y="12"/>
                    </a:lnTo>
                    <a:lnTo>
                      <a:pt x="12" y="12"/>
                    </a:lnTo>
                    <a:lnTo>
                      <a:pt x="8" y="18"/>
                    </a:lnTo>
                    <a:lnTo>
                      <a:pt x="2" y="18"/>
                    </a:lnTo>
                    <a:lnTo>
                      <a:pt x="0" y="22"/>
                    </a:lnTo>
                    <a:lnTo>
                      <a:pt x="2" y="32"/>
                    </a:lnTo>
                    <a:lnTo>
                      <a:pt x="2" y="38"/>
                    </a:lnTo>
                    <a:lnTo>
                      <a:pt x="0" y="48"/>
                    </a:lnTo>
                    <a:lnTo>
                      <a:pt x="2" y="60"/>
                    </a:lnTo>
                    <a:lnTo>
                      <a:pt x="8" y="68"/>
                    </a:lnTo>
                    <a:lnTo>
                      <a:pt x="14" y="76"/>
                    </a:lnTo>
                    <a:lnTo>
                      <a:pt x="14" y="84"/>
                    </a:lnTo>
                    <a:lnTo>
                      <a:pt x="8" y="86"/>
                    </a:lnTo>
                    <a:lnTo>
                      <a:pt x="10" y="102"/>
                    </a:lnTo>
                    <a:lnTo>
                      <a:pt x="14" y="114"/>
                    </a:lnTo>
                    <a:lnTo>
                      <a:pt x="20" y="122"/>
                    </a:lnTo>
                    <a:lnTo>
                      <a:pt x="26" y="132"/>
                    </a:lnTo>
                    <a:lnTo>
                      <a:pt x="26" y="142"/>
                    </a:lnTo>
                    <a:lnTo>
                      <a:pt x="22" y="150"/>
                    </a:lnTo>
                    <a:lnTo>
                      <a:pt x="20" y="158"/>
                    </a:lnTo>
                    <a:lnTo>
                      <a:pt x="18" y="166"/>
                    </a:lnTo>
                    <a:lnTo>
                      <a:pt x="18" y="166"/>
                    </a:lnTo>
                    <a:lnTo>
                      <a:pt x="18" y="16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15" name="Freeform 1495"/>
              <p:cNvSpPr>
                <a:spLocks noEditPoints="1"/>
              </p:cNvSpPr>
              <p:nvPr/>
            </p:nvSpPr>
            <p:spPr bwMode="auto">
              <a:xfrm>
                <a:off x="1333500" y="4498975"/>
                <a:ext cx="250825" cy="298450"/>
              </a:xfrm>
              <a:custGeom>
                <a:avLst/>
                <a:gdLst>
                  <a:gd name="T0" fmla="*/ 128 w 158"/>
                  <a:gd name="T1" fmla="*/ 38 h 188"/>
                  <a:gd name="T2" fmla="*/ 120 w 158"/>
                  <a:gd name="T3" fmla="*/ 30 h 188"/>
                  <a:gd name="T4" fmla="*/ 72 w 158"/>
                  <a:gd name="T5" fmla="*/ 0 h 188"/>
                  <a:gd name="T6" fmla="*/ 64 w 158"/>
                  <a:gd name="T7" fmla="*/ 10 h 188"/>
                  <a:gd name="T8" fmla="*/ 72 w 158"/>
                  <a:gd name="T9" fmla="*/ 20 h 188"/>
                  <a:gd name="T10" fmla="*/ 64 w 158"/>
                  <a:gd name="T11" fmla="*/ 26 h 188"/>
                  <a:gd name="T12" fmla="*/ 60 w 158"/>
                  <a:gd name="T13" fmla="*/ 24 h 188"/>
                  <a:gd name="T14" fmla="*/ 40 w 158"/>
                  <a:gd name="T15" fmla="*/ 24 h 188"/>
                  <a:gd name="T16" fmla="*/ 32 w 158"/>
                  <a:gd name="T17" fmla="*/ 16 h 188"/>
                  <a:gd name="T18" fmla="*/ 24 w 158"/>
                  <a:gd name="T19" fmla="*/ 10 h 188"/>
                  <a:gd name="T20" fmla="*/ 22 w 158"/>
                  <a:gd name="T21" fmla="*/ 28 h 188"/>
                  <a:gd name="T22" fmla="*/ 28 w 158"/>
                  <a:gd name="T23" fmla="*/ 34 h 188"/>
                  <a:gd name="T24" fmla="*/ 20 w 158"/>
                  <a:gd name="T25" fmla="*/ 46 h 188"/>
                  <a:gd name="T26" fmla="*/ 2 w 158"/>
                  <a:gd name="T27" fmla="*/ 56 h 188"/>
                  <a:gd name="T28" fmla="*/ 12 w 158"/>
                  <a:gd name="T29" fmla="*/ 90 h 188"/>
                  <a:gd name="T30" fmla="*/ 18 w 158"/>
                  <a:gd name="T31" fmla="*/ 108 h 188"/>
                  <a:gd name="T32" fmla="*/ 36 w 158"/>
                  <a:gd name="T33" fmla="*/ 126 h 188"/>
                  <a:gd name="T34" fmla="*/ 38 w 158"/>
                  <a:gd name="T35" fmla="*/ 134 h 188"/>
                  <a:gd name="T36" fmla="*/ 48 w 158"/>
                  <a:gd name="T37" fmla="*/ 138 h 188"/>
                  <a:gd name="T38" fmla="*/ 66 w 158"/>
                  <a:gd name="T39" fmla="*/ 146 h 188"/>
                  <a:gd name="T40" fmla="*/ 72 w 158"/>
                  <a:gd name="T41" fmla="*/ 152 h 188"/>
                  <a:gd name="T42" fmla="*/ 72 w 158"/>
                  <a:gd name="T43" fmla="*/ 178 h 188"/>
                  <a:gd name="T44" fmla="*/ 74 w 158"/>
                  <a:gd name="T45" fmla="*/ 188 h 188"/>
                  <a:gd name="T46" fmla="*/ 90 w 158"/>
                  <a:gd name="T47" fmla="*/ 182 h 188"/>
                  <a:gd name="T48" fmla="*/ 94 w 158"/>
                  <a:gd name="T49" fmla="*/ 188 h 188"/>
                  <a:gd name="T50" fmla="*/ 120 w 158"/>
                  <a:gd name="T51" fmla="*/ 182 h 188"/>
                  <a:gd name="T52" fmla="*/ 126 w 158"/>
                  <a:gd name="T53" fmla="*/ 182 h 188"/>
                  <a:gd name="T54" fmla="*/ 136 w 158"/>
                  <a:gd name="T55" fmla="*/ 174 h 188"/>
                  <a:gd name="T56" fmla="*/ 150 w 158"/>
                  <a:gd name="T57" fmla="*/ 172 h 188"/>
                  <a:gd name="T58" fmla="*/ 156 w 158"/>
                  <a:gd name="T59" fmla="*/ 160 h 188"/>
                  <a:gd name="T60" fmla="*/ 146 w 158"/>
                  <a:gd name="T61" fmla="*/ 146 h 188"/>
                  <a:gd name="T62" fmla="*/ 144 w 158"/>
                  <a:gd name="T63" fmla="*/ 106 h 188"/>
                  <a:gd name="T64" fmla="*/ 136 w 158"/>
                  <a:gd name="T65" fmla="*/ 90 h 188"/>
                  <a:gd name="T66" fmla="*/ 136 w 158"/>
                  <a:gd name="T67" fmla="*/ 66 h 188"/>
                  <a:gd name="T68" fmla="*/ 144 w 158"/>
                  <a:gd name="T69" fmla="*/ 52 h 188"/>
                  <a:gd name="T70" fmla="*/ 54 w 158"/>
                  <a:gd name="T71" fmla="*/ 112 h 188"/>
                  <a:gd name="T72" fmla="*/ 48 w 158"/>
                  <a:gd name="T73" fmla="*/ 110 h 188"/>
                  <a:gd name="T74" fmla="*/ 50 w 158"/>
                  <a:gd name="T75" fmla="*/ 108 h 188"/>
                  <a:gd name="T76" fmla="*/ 140 w 158"/>
                  <a:gd name="T77" fmla="*/ 82 h 188"/>
                  <a:gd name="T78" fmla="*/ 144 w 158"/>
                  <a:gd name="T79" fmla="*/ 90 h 188"/>
                  <a:gd name="T80" fmla="*/ 140 w 158"/>
                  <a:gd name="T81" fmla="*/ 82 h 188"/>
                  <a:gd name="T82" fmla="*/ 78 w 158"/>
                  <a:gd name="T83" fmla="*/ 44 h 188"/>
                  <a:gd name="T84" fmla="*/ 78 w 158"/>
                  <a:gd name="T85" fmla="*/ 48 h 188"/>
                  <a:gd name="T86" fmla="*/ 78 w 158"/>
                  <a:gd name="T87" fmla="*/ 44 h 188"/>
                  <a:gd name="T88" fmla="*/ 54 w 158"/>
                  <a:gd name="T89" fmla="*/ 10 h 188"/>
                  <a:gd name="T90" fmla="*/ 60 w 158"/>
                  <a:gd name="T91" fmla="*/ 10 h 188"/>
                  <a:gd name="T92" fmla="*/ 54 w 158"/>
                  <a:gd name="T93" fmla="*/ 10 h 1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58" h="188">
                    <a:moveTo>
                      <a:pt x="144" y="52"/>
                    </a:moveTo>
                    <a:lnTo>
                      <a:pt x="128" y="42"/>
                    </a:lnTo>
                    <a:lnTo>
                      <a:pt x="128" y="38"/>
                    </a:lnTo>
                    <a:lnTo>
                      <a:pt x="126" y="38"/>
                    </a:lnTo>
                    <a:lnTo>
                      <a:pt x="120" y="36"/>
                    </a:lnTo>
                    <a:lnTo>
                      <a:pt x="120" y="30"/>
                    </a:lnTo>
                    <a:lnTo>
                      <a:pt x="120" y="26"/>
                    </a:lnTo>
                    <a:lnTo>
                      <a:pt x="120" y="24"/>
                    </a:lnTo>
                    <a:lnTo>
                      <a:pt x="72" y="0"/>
                    </a:lnTo>
                    <a:lnTo>
                      <a:pt x="68" y="8"/>
                    </a:lnTo>
                    <a:lnTo>
                      <a:pt x="66" y="8"/>
                    </a:lnTo>
                    <a:lnTo>
                      <a:pt x="64" y="10"/>
                    </a:lnTo>
                    <a:lnTo>
                      <a:pt x="66" y="12"/>
                    </a:lnTo>
                    <a:lnTo>
                      <a:pt x="72" y="16"/>
                    </a:lnTo>
                    <a:lnTo>
                      <a:pt x="72" y="20"/>
                    </a:lnTo>
                    <a:lnTo>
                      <a:pt x="68" y="18"/>
                    </a:lnTo>
                    <a:lnTo>
                      <a:pt x="64" y="20"/>
                    </a:lnTo>
                    <a:lnTo>
                      <a:pt x="64" y="26"/>
                    </a:lnTo>
                    <a:lnTo>
                      <a:pt x="64" y="34"/>
                    </a:lnTo>
                    <a:lnTo>
                      <a:pt x="60" y="28"/>
                    </a:lnTo>
                    <a:lnTo>
                      <a:pt x="60" y="24"/>
                    </a:lnTo>
                    <a:lnTo>
                      <a:pt x="48" y="18"/>
                    </a:lnTo>
                    <a:lnTo>
                      <a:pt x="48" y="24"/>
                    </a:lnTo>
                    <a:lnTo>
                      <a:pt x="40" y="24"/>
                    </a:lnTo>
                    <a:lnTo>
                      <a:pt x="42" y="30"/>
                    </a:lnTo>
                    <a:lnTo>
                      <a:pt x="36" y="30"/>
                    </a:lnTo>
                    <a:lnTo>
                      <a:pt x="32" y="16"/>
                    </a:lnTo>
                    <a:lnTo>
                      <a:pt x="32" y="0"/>
                    </a:lnTo>
                    <a:lnTo>
                      <a:pt x="20" y="2"/>
                    </a:lnTo>
                    <a:lnTo>
                      <a:pt x="24" y="10"/>
                    </a:lnTo>
                    <a:lnTo>
                      <a:pt x="22" y="18"/>
                    </a:lnTo>
                    <a:lnTo>
                      <a:pt x="22" y="24"/>
                    </a:lnTo>
                    <a:lnTo>
                      <a:pt x="22" y="28"/>
                    </a:lnTo>
                    <a:lnTo>
                      <a:pt x="22" y="30"/>
                    </a:lnTo>
                    <a:lnTo>
                      <a:pt x="24" y="34"/>
                    </a:lnTo>
                    <a:lnTo>
                      <a:pt x="28" y="34"/>
                    </a:lnTo>
                    <a:lnTo>
                      <a:pt x="30" y="34"/>
                    </a:lnTo>
                    <a:lnTo>
                      <a:pt x="24" y="42"/>
                    </a:lnTo>
                    <a:lnTo>
                      <a:pt x="20" y="46"/>
                    </a:lnTo>
                    <a:lnTo>
                      <a:pt x="18" y="54"/>
                    </a:lnTo>
                    <a:lnTo>
                      <a:pt x="12" y="56"/>
                    </a:lnTo>
                    <a:lnTo>
                      <a:pt x="2" y="56"/>
                    </a:lnTo>
                    <a:lnTo>
                      <a:pt x="0" y="84"/>
                    </a:lnTo>
                    <a:lnTo>
                      <a:pt x="10" y="88"/>
                    </a:lnTo>
                    <a:lnTo>
                      <a:pt x="12" y="90"/>
                    </a:lnTo>
                    <a:lnTo>
                      <a:pt x="18" y="92"/>
                    </a:lnTo>
                    <a:lnTo>
                      <a:pt x="18" y="100"/>
                    </a:lnTo>
                    <a:lnTo>
                      <a:pt x="18" y="108"/>
                    </a:lnTo>
                    <a:lnTo>
                      <a:pt x="22" y="116"/>
                    </a:lnTo>
                    <a:lnTo>
                      <a:pt x="30" y="124"/>
                    </a:lnTo>
                    <a:lnTo>
                      <a:pt x="36" y="126"/>
                    </a:lnTo>
                    <a:lnTo>
                      <a:pt x="36" y="128"/>
                    </a:lnTo>
                    <a:lnTo>
                      <a:pt x="36" y="130"/>
                    </a:lnTo>
                    <a:lnTo>
                      <a:pt x="38" y="134"/>
                    </a:lnTo>
                    <a:lnTo>
                      <a:pt x="40" y="134"/>
                    </a:lnTo>
                    <a:lnTo>
                      <a:pt x="42" y="136"/>
                    </a:lnTo>
                    <a:lnTo>
                      <a:pt x="48" y="138"/>
                    </a:lnTo>
                    <a:lnTo>
                      <a:pt x="56" y="142"/>
                    </a:lnTo>
                    <a:lnTo>
                      <a:pt x="64" y="144"/>
                    </a:lnTo>
                    <a:lnTo>
                      <a:pt x="66" y="146"/>
                    </a:lnTo>
                    <a:lnTo>
                      <a:pt x="68" y="146"/>
                    </a:lnTo>
                    <a:lnTo>
                      <a:pt x="72" y="148"/>
                    </a:lnTo>
                    <a:lnTo>
                      <a:pt x="72" y="152"/>
                    </a:lnTo>
                    <a:lnTo>
                      <a:pt x="72" y="154"/>
                    </a:lnTo>
                    <a:lnTo>
                      <a:pt x="72" y="164"/>
                    </a:lnTo>
                    <a:lnTo>
                      <a:pt x="72" y="178"/>
                    </a:lnTo>
                    <a:lnTo>
                      <a:pt x="72" y="184"/>
                    </a:lnTo>
                    <a:lnTo>
                      <a:pt x="72" y="188"/>
                    </a:lnTo>
                    <a:lnTo>
                      <a:pt x="74" y="188"/>
                    </a:lnTo>
                    <a:lnTo>
                      <a:pt x="82" y="184"/>
                    </a:lnTo>
                    <a:lnTo>
                      <a:pt x="86" y="182"/>
                    </a:lnTo>
                    <a:lnTo>
                      <a:pt x="90" y="182"/>
                    </a:lnTo>
                    <a:lnTo>
                      <a:pt x="90" y="184"/>
                    </a:lnTo>
                    <a:lnTo>
                      <a:pt x="92" y="188"/>
                    </a:lnTo>
                    <a:lnTo>
                      <a:pt x="94" y="188"/>
                    </a:lnTo>
                    <a:lnTo>
                      <a:pt x="104" y="188"/>
                    </a:lnTo>
                    <a:lnTo>
                      <a:pt x="114" y="184"/>
                    </a:lnTo>
                    <a:lnTo>
                      <a:pt x="120" y="182"/>
                    </a:lnTo>
                    <a:lnTo>
                      <a:pt x="120" y="180"/>
                    </a:lnTo>
                    <a:lnTo>
                      <a:pt x="122" y="180"/>
                    </a:lnTo>
                    <a:lnTo>
                      <a:pt x="126" y="182"/>
                    </a:lnTo>
                    <a:lnTo>
                      <a:pt x="128" y="180"/>
                    </a:lnTo>
                    <a:lnTo>
                      <a:pt x="130" y="178"/>
                    </a:lnTo>
                    <a:lnTo>
                      <a:pt x="136" y="174"/>
                    </a:lnTo>
                    <a:lnTo>
                      <a:pt x="140" y="174"/>
                    </a:lnTo>
                    <a:lnTo>
                      <a:pt x="146" y="172"/>
                    </a:lnTo>
                    <a:lnTo>
                      <a:pt x="150" y="172"/>
                    </a:lnTo>
                    <a:lnTo>
                      <a:pt x="156" y="170"/>
                    </a:lnTo>
                    <a:lnTo>
                      <a:pt x="158" y="164"/>
                    </a:lnTo>
                    <a:lnTo>
                      <a:pt x="156" y="160"/>
                    </a:lnTo>
                    <a:lnTo>
                      <a:pt x="154" y="156"/>
                    </a:lnTo>
                    <a:lnTo>
                      <a:pt x="150" y="152"/>
                    </a:lnTo>
                    <a:lnTo>
                      <a:pt x="146" y="146"/>
                    </a:lnTo>
                    <a:lnTo>
                      <a:pt x="140" y="142"/>
                    </a:lnTo>
                    <a:lnTo>
                      <a:pt x="140" y="110"/>
                    </a:lnTo>
                    <a:lnTo>
                      <a:pt x="144" y="106"/>
                    </a:lnTo>
                    <a:lnTo>
                      <a:pt x="146" y="102"/>
                    </a:lnTo>
                    <a:lnTo>
                      <a:pt x="140" y="94"/>
                    </a:lnTo>
                    <a:lnTo>
                      <a:pt x="136" y="90"/>
                    </a:lnTo>
                    <a:lnTo>
                      <a:pt x="132" y="88"/>
                    </a:lnTo>
                    <a:lnTo>
                      <a:pt x="132" y="78"/>
                    </a:lnTo>
                    <a:lnTo>
                      <a:pt x="136" y="66"/>
                    </a:lnTo>
                    <a:lnTo>
                      <a:pt x="144" y="52"/>
                    </a:lnTo>
                    <a:lnTo>
                      <a:pt x="144" y="52"/>
                    </a:lnTo>
                    <a:lnTo>
                      <a:pt x="144" y="52"/>
                    </a:lnTo>
                    <a:close/>
                    <a:moveTo>
                      <a:pt x="50" y="108"/>
                    </a:moveTo>
                    <a:lnTo>
                      <a:pt x="50" y="108"/>
                    </a:lnTo>
                    <a:lnTo>
                      <a:pt x="54" y="112"/>
                    </a:lnTo>
                    <a:lnTo>
                      <a:pt x="54" y="116"/>
                    </a:lnTo>
                    <a:lnTo>
                      <a:pt x="50" y="116"/>
                    </a:lnTo>
                    <a:lnTo>
                      <a:pt x="48" y="110"/>
                    </a:lnTo>
                    <a:lnTo>
                      <a:pt x="48" y="108"/>
                    </a:lnTo>
                    <a:lnTo>
                      <a:pt x="50" y="108"/>
                    </a:lnTo>
                    <a:lnTo>
                      <a:pt x="50" y="108"/>
                    </a:lnTo>
                    <a:lnTo>
                      <a:pt x="50" y="108"/>
                    </a:lnTo>
                    <a:close/>
                    <a:moveTo>
                      <a:pt x="140" y="82"/>
                    </a:moveTo>
                    <a:lnTo>
                      <a:pt x="140" y="82"/>
                    </a:lnTo>
                    <a:lnTo>
                      <a:pt x="140" y="84"/>
                    </a:lnTo>
                    <a:lnTo>
                      <a:pt x="140" y="90"/>
                    </a:lnTo>
                    <a:lnTo>
                      <a:pt x="144" y="90"/>
                    </a:lnTo>
                    <a:lnTo>
                      <a:pt x="144" y="88"/>
                    </a:lnTo>
                    <a:lnTo>
                      <a:pt x="140" y="82"/>
                    </a:lnTo>
                    <a:lnTo>
                      <a:pt x="140" y="82"/>
                    </a:lnTo>
                    <a:lnTo>
                      <a:pt x="140" y="82"/>
                    </a:lnTo>
                    <a:close/>
                    <a:moveTo>
                      <a:pt x="78" y="44"/>
                    </a:moveTo>
                    <a:lnTo>
                      <a:pt x="78" y="44"/>
                    </a:lnTo>
                    <a:lnTo>
                      <a:pt x="82" y="44"/>
                    </a:lnTo>
                    <a:lnTo>
                      <a:pt x="82" y="46"/>
                    </a:lnTo>
                    <a:lnTo>
                      <a:pt x="78" y="48"/>
                    </a:lnTo>
                    <a:lnTo>
                      <a:pt x="76" y="48"/>
                    </a:lnTo>
                    <a:lnTo>
                      <a:pt x="74" y="46"/>
                    </a:lnTo>
                    <a:lnTo>
                      <a:pt x="78" y="44"/>
                    </a:lnTo>
                    <a:lnTo>
                      <a:pt x="78" y="44"/>
                    </a:lnTo>
                    <a:lnTo>
                      <a:pt x="78" y="44"/>
                    </a:lnTo>
                    <a:close/>
                    <a:moveTo>
                      <a:pt x="54" y="10"/>
                    </a:moveTo>
                    <a:lnTo>
                      <a:pt x="54" y="10"/>
                    </a:lnTo>
                    <a:lnTo>
                      <a:pt x="60" y="16"/>
                    </a:lnTo>
                    <a:lnTo>
                      <a:pt x="60" y="10"/>
                    </a:lnTo>
                    <a:lnTo>
                      <a:pt x="54" y="10"/>
                    </a:lnTo>
                    <a:lnTo>
                      <a:pt x="54" y="10"/>
                    </a:lnTo>
                    <a:lnTo>
                      <a:pt x="54" y="1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16" name="Freeform 1496"/>
              <p:cNvSpPr/>
              <p:nvPr/>
            </p:nvSpPr>
            <p:spPr bwMode="auto">
              <a:xfrm>
                <a:off x="2209800" y="3219450"/>
                <a:ext cx="171450" cy="174625"/>
              </a:xfrm>
              <a:custGeom>
                <a:avLst/>
                <a:gdLst>
                  <a:gd name="T0" fmla="*/ 84 w 108"/>
                  <a:gd name="T1" fmla="*/ 38 h 110"/>
                  <a:gd name="T2" fmla="*/ 84 w 108"/>
                  <a:gd name="T3" fmla="*/ 50 h 110"/>
                  <a:gd name="T4" fmla="*/ 100 w 108"/>
                  <a:gd name="T5" fmla="*/ 50 h 110"/>
                  <a:gd name="T6" fmla="*/ 100 w 108"/>
                  <a:gd name="T7" fmla="*/ 58 h 110"/>
                  <a:gd name="T8" fmla="*/ 102 w 108"/>
                  <a:gd name="T9" fmla="*/ 70 h 110"/>
                  <a:gd name="T10" fmla="*/ 106 w 108"/>
                  <a:gd name="T11" fmla="*/ 82 h 110"/>
                  <a:gd name="T12" fmla="*/ 102 w 108"/>
                  <a:gd name="T13" fmla="*/ 90 h 110"/>
                  <a:gd name="T14" fmla="*/ 80 w 108"/>
                  <a:gd name="T15" fmla="*/ 86 h 110"/>
                  <a:gd name="T16" fmla="*/ 64 w 108"/>
                  <a:gd name="T17" fmla="*/ 94 h 110"/>
                  <a:gd name="T18" fmla="*/ 56 w 108"/>
                  <a:gd name="T19" fmla="*/ 102 h 110"/>
                  <a:gd name="T20" fmla="*/ 42 w 108"/>
                  <a:gd name="T21" fmla="*/ 110 h 110"/>
                  <a:gd name="T22" fmla="*/ 38 w 108"/>
                  <a:gd name="T23" fmla="*/ 92 h 110"/>
                  <a:gd name="T24" fmla="*/ 36 w 108"/>
                  <a:gd name="T25" fmla="*/ 82 h 110"/>
                  <a:gd name="T26" fmla="*/ 28 w 108"/>
                  <a:gd name="T27" fmla="*/ 74 h 110"/>
                  <a:gd name="T28" fmla="*/ 24 w 108"/>
                  <a:gd name="T29" fmla="*/ 82 h 110"/>
                  <a:gd name="T30" fmla="*/ 10 w 108"/>
                  <a:gd name="T31" fmla="*/ 84 h 110"/>
                  <a:gd name="T32" fmla="*/ 10 w 108"/>
                  <a:gd name="T33" fmla="*/ 76 h 110"/>
                  <a:gd name="T34" fmla="*/ 16 w 108"/>
                  <a:gd name="T35" fmla="*/ 70 h 110"/>
                  <a:gd name="T36" fmla="*/ 16 w 108"/>
                  <a:gd name="T37" fmla="*/ 64 h 110"/>
                  <a:gd name="T38" fmla="*/ 12 w 108"/>
                  <a:gd name="T39" fmla="*/ 60 h 110"/>
                  <a:gd name="T40" fmla="*/ 16 w 108"/>
                  <a:gd name="T41" fmla="*/ 52 h 110"/>
                  <a:gd name="T42" fmla="*/ 6 w 108"/>
                  <a:gd name="T43" fmla="*/ 52 h 110"/>
                  <a:gd name="T44" fmla="*/ 0 w 108"/>
                  <a:gd name="T45" fmla="*/ 44 h 110"/>
                  <a:gd name="T46" fmla="*/ 2 w 108"/>
                  <a:gd name="T47" fmla="*/ 40 h 110"/>
                  <a:gd name="T48" fmla="*/ 10 w 108"/>
                  <a:gd name="T49" fmla="*/ 40 h 110"/>
                  <a:gd name="T50" fmla="*/ 12 w 108"/>
                  <a:gd name="T51" fmla="*/ 40 h 110"/>
                  <a:gd name="T52" fmla="*/ 24 w 108"/>
                  <a:gd name="T53" fmla="*/ 32 h 110"/>
                  <a:gd name="T54" fmla="*/ 20 w 108"/>
                  <a:gd name="T55" fmla="*/ 30 h 110"/>
                  <a:gd name="T56" fmla="*/ 26 w 108"/>
                  <a:gd name="T57" fmla="*/ 24 h 110"/>
                  <a:gd name="T58" fmla="*/ 28 w 108"/>
                  <a:gd name="T59" fmla="*/ 22 h 110"/>
                  <a:gd name="T60" fmla="*/ 26 w 108"/>
                  <a:gd name="T61" fmla="*/ 16 h 110"/>
                  <a:gd name="T62" fmla="*/ 26 w 108"/>
                  <a:gd name="T63" fmla="*/ 8 h 110"/>
                  <a:gd name="T64" fmla="*/ 36 w 108"/>
                  <a:gd name="T65" fmla="*/ 12 h 110"/>
                  <a:gd name="T66" fmla="*/ 42 w 108"/>
                  <a:gd name="T67" fmla="*/ 8 h 110"/>
                  <a:gd name="T68" fmla="*/ 46 w 108"/>
                  <a:gd name="T69" fmla="*/ 0 h 110"/>
                  <a:gd name="T70" fmla="*/ 42 w 108"/>
                  <a:gd name="T71" fmla="*/ 14 h 110"/>
                  <a:gd name="T72" fmla="*/ 46 w 108"/>
                  <a:gd name="T73" fmla="*/ 22 h 110"/>
                  <a:gd name="T74" fmla="*/ 38 w 108"/>
                  <a:gd name="T75" fmla="*/ 24 h 110"/>
                  <a:gd name="T76" fmla="*/ 36 w 108"/>
                  <a:gd name="T77" fmla="*/ 34 h 110"/>
                  <a:gd name="T78" fmla="*/ 46 w 108"/>
                  <a:gd name="T79" fmla="*/ 34 h 110"/>
                  <a:gd name="T80" fmla="*/ 48 w 108"/>
                  <a:gd name="T81" fmla="*/ 38 h 110"/>
                  <a:gd name="T82" fmla="*/ 56 w 108"/>
                  <a:gd name="T83" fmla="*/ 34 h 110"/>
                  <a:gd name="T84" fmla="*/ 62 w 108"/>
                  <a:gd name="T85" fmla="*/ 40 h 110"/>
                  <a:gd name="T86" fmla="*/ 70 w 108"/>
                  <a:gd name="T87" fmla="*/ 40 h 110"/>
                  <a:gd name="T88" fmla="*/ 80 w 108"/>
                  <a:gd name="T89" fmla="*/ 38 h 110"/>
                  <a:gd name="T90" fmla="*/ 84 w 108"/>
                  <a:gd name="T91" fmla="*/ 38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08" h="110">
                    <a:moveTo>
                      <a:pt x="84" y="38"/>
                    </a:moveTo>
                    <a:lnTo>
                      <a:pt x="84" y="38"/>
                    </a:lnTo>
                    <a:lnTo>
                      <a:pt x="88" y="44"/>
                    </a:lnTo>
                    <a:lnTo>
                      <a:pt x="84" y="50"/>
                    </a:lnTo>
                    <a:lnTo>
                      <a:pt x="90" y="56"/>
                    </a:lnTo>
                    <a:lnTo>
                      <a:pt x="100" y="50"/>
                    </a:lnTo>
                    <a:lnTo>
                      <a:pt x="102" y="52"/>
                    </a:lnTo>
                    <a:lnTo>
                      <a:pt x="100" y="58"/>
                    </a:lnTo>
                    <a:lnTo>
                      <a:pt x="100" y="64"/>
                    </a:lnTo>
                    <a:lnTo>
                      <a:pt x="102" y="70"/>
                    </a:lnTo>
                    <a:lnTo>
                      <a:pt x="102" y="78"/>
                    </a:lnTo>
                    <a:lnTo>
                      <a:pt x="106" y="82"/>
                    </a:lnTo>
                    <a:lnTo>
                      <a:pt x="108" y="86"/>
                    </a:lnTo>
                    <a:lnTo>
                      <a:pt x="102" y="90"/>
                    </a:lnTo>
                    <a:lnTo>
                      <a:pt x="92" y="90"/>
                    </a:lnTo>
                    <a:lnTo>
                      <a:pt x="80" y="86"/>
                    </a:lnTo>
                    <a:lnTo>
                      <a:pt x="74" y="90"/>
                    </a:lnTo>
                    <a:lnTo>
                      <a:pt x="64" y="94"/>
                    </a:lnTo>
                    <a:lnTo>
                      <a:pt x="60" y="94"/>
                    </a:lnTo>
                    <a:lnTo>
                      <a:pt x="56" y="102"/>
                    </a:lnTo>
                    <a:lnTo>
                      <a:pt x="48" y="108"/>
                    </a:lnTo>
                    <a:lnTo>
                      <a:pt x="42" y="110"/>
                    </a:lnTo>
                    <a:lnTo>
                      <a:pt x="36" y="102"/>
                    </a:lnTo>
                    <a:lnTo>
                      <a:pt x="38" y="92"/>
                    </a:lnTo>
                    <a:lnTo>
                      <a:pt x="42" y="86"/>
                    </a:lnTo>
                    <a:lnTo>
                      <a:pt x="36" y="82"/>
                    </a:lnTo>
                    <a:lnTo>
                      <a:pt x="34" y="76"/>
                    </a:lnTo>
                    <a:lnTo>
                      <a:pt x="28" y="74"/>
                    </a:lnTo>
                    <a:lnTo>
                      <a:pt x="26" y="78"/>
                    </a:lnTo>
                    <a:lnTo>
                      <a:pt x="24" y="82"/>
                    </a:lnTo>
                    <a:lnTo>
                      <a:pt x="16" y="84"/>
                    </a:lnTo>
                    <a:lnTo>
                      <a:pt x="10" y="84"/>
                    </a:lnTo>
                    <a:lnTo>
                      <a:pt x="8" y="84"/>
                    </a:lnTo>
                    <a:lnTo>
                      <a:pt x="10" y="76"/>
                    </a:lnTo>
                    <a:lnTo>
                      <a:pt x="12" y="74"/>
                    </a:lnTo>
                    <a:lnTo>
                      <a:pt x="16" y="70"/>
                    </a:lnTo>
                    <a:lnTo>
                      <a:pt x="18" y="68"/>
                    </a:lnTo>
                    <a:lnTo>
                      <a:pt x="16" y="64"/>
                    </a:lnTo>
                    <a:lnTo>
                      <a:pt x="12" y="64"/>
                    </a:lnTo>
                    <a:lnTo>
                      <a:pt x="12" y="60"/>
                    </a:lnTo>
                    <a:lnTo>
                      <a:pt x="16" y="56"/>
                    </a:lnTo>
                    <a:lnTo>
                      <a:pt x="16" y="52"/>
                    </a:lnTo>
                    <a:lnTo>
                      <a:pt x="8" y="52"/>
                    </a:lnTo>
                    <a:lnTo>
                      <a:pt x="6" y="52"/>
                    </a:lnTo>
                    <a:lnTo>
                      <a:pt x="2" y="48"/>
                    </a:lnTo>
                    <a:lnTo>
                      <a:pt x="0" y="44"/>
                    </a:lnTo>
                    <a:lnTo>
                      <a:pt x="0" y="42"/>
                    </a:lnTo>
                    <a:lnTo>
                      <a:pt x="2" y="40"/>
                    </a:lnTo>
                    <a:lnTo>
                      <a:pt x="8" y="40"/>
                    </a:lnTo>
                    <a:lnTo>
                      <a:pt x="10" y="40"/>
                    </a:lnTo>
                    <a:lnTo>
                      <a:pt x="10" y="42"/>
                    </a:lnTo>
                    <a:lnTo>
                      <a:pt x="12" y="40"/>
                    </a:lnTo>
                    <a:lnTo>
                      <a:pt x="20" y="34"/>
                    </a:lnTo>
                    <a:lnTo>
                      <a:pt x="24" y="32"/>
                    </a:lnTo>
                    <a:lnTo>
                      <a:pt x="20" y="32"/>
                    </a:lnTo>
                    <a:lnTo>
                      <a:pt x="20" y="30"/>
                    </a:lnTo>
                    <a:lnTo>
                      <a:pt x="24" y="24"/>
                    </a:lnTo>
                    <a:lnTo>
                      <a:pt x="26" y="24"/>
                    </a:lnTo>
                    <a:lnTo>
                      <a:pt x="26" y="22"/>
                    </a:lnTo>
                    <a:lnTo>
                      <a:pt x="28" y="22"/>
                    </a:lnTo>
                    <a:lnTo>
                      <a:pt x="28" y="18"/>
                    </a:lnTo>
                    <a:lnTo>
                      <a:pt x="26" y="16"/>
                    </a:lnTo>
                    <a:lnTo>
                      <a:pt x="24" y="12"/>
                    </a:lnTo>
                    <a:lnTo>
                      <a:pt x="26" y="8"/>
                    </a:lnTo>
                    <a:lnTo>
                      <a:pt x="30" y="8"/>
                    </a:lnTo>
                    <a:lnTo>
                      <a:pt x="36" y="12"/>
                    </a:lnTo>
                    <a:lnTo>
                      <a:pt x="38" y="12"/>
                    </a:lnTo>
                    <a:lnTo>
                      <a:pt x="42" y="8"/>
                    </a:lnTo>
                    <a:lnTo>
                      <a:pt x="44" y="4"/>
                    </a:lnTo>
                    <a:lnTo>
                      <a:pt x="46" y="0"/>
                    </a:lnTo>
                    <a:lnTo>
                      <a:pt x="48" y="12"/>
                    </a:lnTo>
                    <a:lnTo>
                      <a:pt x="42" y="14"/>
                    </a:lnTo>
                    <a:lnTo>
                      <a:pt x="42" y="18"/>
                    </a:lnTo>
                    <a:lnTo>
                      <a:pt x="46" y="22"/>
                    </a:lnTo>
                    <a:lnTo>
                      <a:pt x="44" y="26"/>
                    </a:lnTo>
                    <a:lnTo>
                      <a:pt x="38" y="24"/>
                    </a:lnTo>
                    <a:lnTo>
                      <a:pt x="30" y="26"/>
                    </a:lnTo>
                    <a:lnTo>
                      <a:pt x="36" y="34"/>
                    </a:lnTo>
                    <a:lnTo>
                      <a:pt x="44" y="32"/>
                    </a:lnTo>
                    <a:lnTo>
                      <a:pt x="46" y="34"/>
                    </a:lnTo>
                    <a:lnTo>
                      <a:pt x="46" y="38"/>
                    </a:lnTo>
                    <a:lnTo>
                      <a:pt x="48" y="38"/>
                    </a:lnTo>
                    <a:lnTo>
                      <a:pt x="54" y="34"/>
                    </a:lnTo>
                    <a:lnTo>
                      <a:pt x="56" y="34"/>
                    </a:lnTo>
                    <a:lnTo>
                      <a:pt x="60" y="38"/>
                    </a:lnTo>
                    <a:lnTo>
                      <a:pt x="62" y="40"/>
                    </a:lnTo>
                    <a:lnTo>
                      <a:pt x="64" y="40"/>
                    </a:lnTo>
                    <a:lnTo>
                      <a:pt x="70" y="40"/>
                    </a:lnTo>
                    <a:lnTo>
                      <a:pt x="74" y="38"/>
                    </a:lnTo>
                    <a:lnTo>
                      <a:pt x="80" y="38"/>
                    </a:lnTo>
                    <a:lnTo>
                      <a:pt x="84" y="38"/>
                    </a:lnTo>
                    <a:lnTo>
                      <a:pt x="84" y="38"/>
                    </a:lnTo>
                    <a:lnTo>
                      <a:pt x="84" y="3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17" name="Freeform 1497"/>
              <p:cNvSpPr/>
              <p:nvPr/>
            </p:nvSpPr>
            <p:spPr bwMode="auto">
              <a:xfrm>
                <a:off x="3422650" y="3721100"/>
                <a:ext cx="41275" cy="95250"/>
              </a:xfrm>
              <a:custGeom>
                <a:avLst/>
                <a:gdLst>
                  <a:gd name="T0" fmla="*/ 18 w 26"/>
                  <a:gd name="T1" fmla="*/ 0 h 60"/>
                  <a:gd name="T2" fmla="*/ 18 w 26"/>
                  <a:gd name="T3" fmla="*/ 0 h 60"/>
                  <a:gd name="T4" fmla="*/ 10 w 26"/>
                  <a:gd name="T5" fmla="*/ 16 h 60"/>
                  <a:gd name="T6" fmla="*/ 4 w 26"/>
                  <a:gd name="T7" fmla="*/ 24 h 60"/>
                  <a:gd name="T8" fmla="*/ 2 w 26"/>
                  <a:gd name="T9" fmla="*/ 34 h 60"/>
                  <a:gd name="T10" fmla="*/ 0 w 26"/>
                  <a:gd name="T11" fmla="*/ 42 h 60"/>
                  <a:gd name="T12" fmla="*/ 2 w 26"/>
                  <a:gd name="T13" fmla="*/ 50 h 60"/>
                  <a:gd name="T14" fmla="*/ 8 w 26"/>
                  <a:gd name="T15" fmla="*/ 60 h 60"/>
                  <a:gd name="T16" fmla="*/ 12 w 26"/>
                  <a:gd name="T17" fmla="*/ 60 h 60"/>
                  <a:gd name="T18" fmla="*/ 18 w 26"/>
                  <a:gd name="T19" fmla="*/ 48 h 60"/>
                  <a:gd name="T20" fmla="*/ 20 w 26"/>
                  <a:gd name="T21" fmla="*/ 32 h 60"/>
                  <a:gd name="T22" fmla="*/ 26 w 26"/>
                  <a:gd name="T23" fmla="*/ 0 h 60"/>
                  <a:gd name="T24" fmla="*/ 18 w 26"/>
                  <a:gd name="T25" fmla="*/ 0 h 60"/>
                  <a:gd name="T26" fmla="*/ 18 w 26"/>
                  <a:gd name="T27" fmla="*/ 0 h 60"/>
                  <a:gd name="T28" fmla="*/ 18 w 26"/>
                  <a:gd name="T29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6" h="60">
                    <a:moveTo>
                      <a:pt x="18" y="0"/>
                    </a:moveTo>
                    <a:lnTo>
                      <a:pt x="18" y="0"/>
                    </a:lnTo>
                    <a:lnTo>
                      <a:pt x="10" y="16"/>
                    </a:lnTo>
                    <a:lnTo>
                      <a:pt x="4" y="24"/>
                    </a:lnTo>
                    <a:lnTo>
                      <a:pt x="2" y="34"/>
                    </a:lnTo>
                    <a:lnTo>
                      <a:pt x="0" y="42"/>
                    </a:lnTo>
                    <a:lnTo>
                      <a:pt x="2" y="50"/>
                    </a:lnTo>
                    <a:lnTo>
                      <a:pt x="8" y="60"/>
                    </a:lnTo>
                    <a:lnTo>
                      <a:pt x="12" y="60"/>
                    </a:lnTo>
                    <a:lnTo>
                      <a:pt x="18" y="48"/>
                    </a:lnTo>
                    <a:lnTo>
                      <a:pt x="20" y="32"/>
                    </a:lnTo>
                    <a:lnTo>
                      <a:pt x="26" y="0"/>
                    </a:lnTo>
                    <a:lnTo>
                      <a:pt x="18" y="0"/>
                    </a:lnTo>
                    <a:lnTo>
                      <a:pt x="18" y="0"/>
                    </a:lnTo>
                    <a:lnTo>
                      <a:pt x="18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18" name="Freeform 1498"/>
              <p:cNvSpPr/>
              <p:nvPr/>
            </p:nvSpPr>
            <p:spPr bwMode="auto">
              <a:xfrm>
                <a:off x="1485900" y="3343275"/>
                <a:ext cx="155575" cy="158750"/>
              </a:xfrm>
              <a:custGeom>
                <a:avLst/>
                <a:gdLst>
                  <a:gd name="T0" fmla="*/ 4 w 98"/>
                  <a:gd name="T1" fmla="*/ 62 h 100"/>
                  <a:gd name="T2" fmla="*/ 10 w 98"/>
                  <a:gd name="T3" fmla="*/ 54 h 100"/>
                  <a:gd name="T4" fmla="*/ 18 w 98"/>
                  <a:gd name="T5" fmla="*/ 54 h 100"/>
                  <a:gd name="T6" fmla="*/ 20 w 98"/>
                  <a:gd name="T7" fmla="*/ 56 h 100"/>
                  <a:gd name="T8" fmla="*/ 14 w 98"/>
                  <a:gd name="T9" fmla="*/ 70 h 100"/>
                  <a:gd name="T10" fmla="*/ 12 w 98"/>
                  <a:gd name="T11" fmla="*/ 80 h 100"/>
                  <a:gd name="T12" fmla="*/ 4 w 98"/>
                  <a:gd name="T13" fmla="*/ 88 h 100"/>
                  <a:gd name="T14" fmla="*/ 2 w 98"/>
                  <a:gd name="T15" fmla="*/ 100 h 100"/>
                  <a:gd name="T16" fmla="*/ 10 w 98"/>
                  <a:gd name="T17" fmla="*/ 100 h 100"/>
                  <a:gd name="T18" fmla="*/ 14 w 98"/>
                  <a:gd name="T19" fmla="*/ 98 h 100"/>
                  <a:gd name="T20" fmla="*/ 24 w 98"/>
                  <a:gd name="T21" fmla="*/ 100 h 100"/>
                  <a:gd name="T22" fmla="*/ 80 w 98"/>
                  <a:gd name="T23" fmla="*/ 62 h 100"/>
                  <a:gd name="T24" fmla="*/ 84 w 98"/>
                  <a:gd name="T25" fmla="*/ 50 h 100"/>
                  <a:gd name="T26" fmla="*/ 84 w 98"/>
                  <a:gd name="T27" fmla="*/ 42 h 100"/>
                  <a:gd name="T28" fmla="*/ 84 w 98"/>
                  <a:gd name="T29" fmla="*/ 36 h 100"/>
                  <a:gd name="T30" fmla="*/ 86 w 98"/>
                  <a:gd name="T31" fmla="*/ 28 h 100"/>
                  <a:gd name="T32" fmla="*/ 90 w 98"/>
                  <a:gd name="T33" fmla="*/ 18 h 100"/>
                  <a:gd name="T34" fmla="*/ 98 w 98"/>
                  <a:gd name="T35" fmla="*/ 10 h 100"/>
                  <a:gd name="T36" fmla="*/ 94 w 98"/>
                  <a:gd name="T37" fmla="*/ 6 h 100"/>
                  <a:gd name="T38" fmla="*/ 86 w 98"/>
                  <a:gd name="T39" fmla="*/ 2 h 100"/>
                  <a:gd name="T40" fmla="*/ 74 w 98"/>
                  <a:gd name="T41" fmla="*/ 8 h 100"/>
                  <a:gd name="T42" fmla="*/ 62 w 98"/>
                  <a:gd name="T43" fmla="*/ 8 h 100"/>
                  <a:gd name="T44" fmla="*/ 48 w 98"/>
                  <a:gd name="T45" fmla="*/ 14 h 100"/>
                  <a:gd name="T46" fmla="*/ 36 w 98"/>
                  <a:gd name="T47" fmla="*/ 16 h 100"/>
                  <a:gd name="T48" fmla="*/ 28 w 98"/>
                  <a:gd name="T49" fmla="*/ 16 h 100"/>
                  <a:gd name="T50" fmla="*/ 22 w 98"/>
                  <a:gd name="T51" fmla="*/ 18 h 100"/>
                  <a:gd name="T52" fmla="*/ 18 w 98"/>
                  <a:gd name="T53" fmla="*/ 18 h 100"/>
                  <a:gd name="T54" fmla="*/ 18 w 98"/>
                  <a:gd name="T55" fmla="*/ 26 h 100"/>
                  <a:gd name="T56" fmla="*/ 14 w 98"/>
                  <a:gd name="T57" fmla="*/ 28 h 100"/>
                  <a:gd name="T58" fmla="*/ 10 w 98"/>
                  <a:gd name="T59" fmla="*/ 34 h 100"/>
                  <a:gd name="T60" fmla="*/ 2 w 98"/>
                  <a:gd name="T61" fmla="*/ 36 h 100"/>
                  <a:gd name="T62" fmla="*/ 2 w 98"/>
                  <a:gd name="T63" fmla="*/ 44 h 100"/>
                  <a:gd name="T64" fmla="*/ 0 w 98"/>
                  <a:gd name="T65" fmla="*/ 56 h 100"/>
                  <a:gd name="T66" fmla="*/ 4 w 98"/>
                  <a:gd name="T67" fmla="*/ 60 h 100"/>
                  <a:gd name="T68" fmla="*/ 4 w 98"/>
                  <a:gd name="T69" fmla="*/ 62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98" h="100">
                    <a:moveTo>
                      <a:pt x="4" y="62"/>
                    </a:moveTo>
                    <a:lnTo>
                      <a:pt x="4" y="62"/>
                    </a:lnTo>
                    <a:lnTo>
                      <a:pt x="6" y="56"/>
                    </a:lnTo>
                    <a:lnTo>
                      <a:pt x="10" y="54"/>
                    </a:lnTo>
                    <a:lnTo>
                      <a:pt x="12" y="54"/>
                    </a:lnTo>
                    <a:lnTo>
                      <a:pt x="18" y="54"/>
                    </a:lnTo>
                    <a:lnTo>
                      <a:pt x="20" y="54"/>
                    </a:lnTo>
                    <a:lnTo>
                      <a:pt x="20" y="56"/>
                    </a:lnTo>
                    <a:lnTo>
                      <a:pt x="18" y="62"/>
                    </a:lnTo>
                    <a:lnTo>
                      <a:pt x="14" y="70"/>
                    </a:lnTo>
                    <a:lnTo>
                      <a:pt x="12" y="74"/>
                    </a:lnTo>
                    <a:lnTo>
                      <a:pt x="12" y="80"/>
                    </a:lnTo>
                    <a:lnTo>
                      <a:pt x="6" y="82"/>
                    </a:lnTo>
                    <a:lnTo>
                      <a:pt x="4" y="88"/>
                    </a:lnTo>
                    <a:lnTo>
                      <a:pt x="2" y="90"/>
                    </a:lnTo>
                    <a:lnTo>
                      <a:pt x="2" y="100"/>
                    </a:lnTo>
                    <a:lnTo>
                      <a:pt x="4" y="100"/>
                    </a:lnTo>
                    <a:lnTo>
                      <a:pt x="10" y="100"/>
                    </a:lnTo>
                    <a:lnTo>
                      <a:pt x="12" y="98"/>
                    </a:lnTo>
                    <a:lnTo>
                      <a:pt x="14" y="98"/>
                    </a:lnTo>
                    <a:lnTo>
                      <a:pt x="20" y="100"/>
                    </a:lnTo>
                    <a:lnTo>
                      <a:pt x="24" y="100"/>
                    </a:lnTo>
                    <a:lnTo>
                      <a:pt x="48" y="84"/>
                    </a:lnTo>
                    <a:lnTo>
                      <a:pt x="80" y="62"/>
                    </a:lnTo>
                    <a:lnTo>
                      <a:pt x="82" y="56"/>
                    </a:lnTo>
                    <a:lnTo>
                      <a:pt x="84" y="50"/>
                    </a:lnTo>
                    <a:lnTo>
                      <a:pt x="86" y="44"/>
                    </a:lnTo>
                    <a:lnTo>
                      <a:pt x="84" y="42"/>
                    </a:lnTo>
                    <a:lnTo>
                      <a:pt x="84" y="38"/>
                    </a:lnTo>
                    <a:lnTo>
                      <a:pt x="84" y="36"/>
                    </a:lnTo>
                    <a:lnTo>
                      <a:pt x="86" y="32"/>
                    </a:lnTo>
                    <a:lnTo>
                      <a:pt x="86" y="28"/>
                    </a:lnTo>
                    <a:lnTo>
                      <a:pt x="86" y="24"/>
                    </a:lnTo>
                    <a:lnTo>
                      <a:pt x="90" y="18"/>
                    </a:lnTo>
                    <a:lnTo>
                      <a:pt x="94" y="16"/>
                    </a:lnTo>
                    <a:lnTo>
                      <a:pt x="98" y="10"/>
                    </a:lnTo>
                    <a:lnTo>
                      <a:pt x="98" y="6"/>
                    </a:lnTo>
                    <a:lnTo>
                      <a:pt x="94" y="6"/>
                    </a:lnTo>
                    <a:lnTo>
                      <a:pt x="92" y="0"/>
                    </a:lnTo>
                    <a:lnTo>
                      <a:pt x="86" y="2"/>
                    </a:lnTo>
                    <a:lnTo>
                      <a:pt x="80" y="6"/>
                    </a:lnTo>
                    <a:lnTo>
                      <a:pt x="74" y="8"/>
                    </a:lnTo>
                    <a:lnTo>
                      <a:pt x="68" y="8"/>
                    </a:lnTo>
                    <a:lnTo>
                      <a:pt x="62" y="8"/>
                    </a:lnTo>
                    <a:lnTo>
                      <a:pt x="54" y="14"/>
                    </a:lnTo>
                    <a:lnTo>
                      <a:pt x="48" y="14"/>
                    </a:lnTo>
                    <a:lnTo>
                      <a:pt x="40" y="16"/>
                    </a:lnTo>
                    <a:lnTo>
                      <a:pt x="36" y="16"/>
                    </a:lnTo>
                    <a:lnTo>
                      <a:pt x="30" y="16"/>
                    </a:lnTo>
                    <a:lnTo>
                      <a:pt x="28" y="16"/>
                    </a:lnTo>
                    <a:lnTo>
                      <a:pt x="24" y="18"/>
                    </a:lnTo>
                    <a:lnTo>
                      <a:pt x="22" y="18"/>
                    </a:lnTo>
                    <a:lnTo>
                      <a:pt x="20" y="18"/>
                    </a:lnTo>
                    <a:lnTo>
                      <a:pt x="18" y="18"/>
                    </a:lnTo>
                    <a:lnTo>
                      <a:pt x="18" y="20"/>
                    </a:lnTo>
                    <a:lnTo>
                      <a:pt x="18" y="26"/>
                    </a:lnTo>
                    <a:lnTo>
                      <a:pt x="18" y="28"/>
                    </a:lnTo>
                    <a:lnTo>
                      <a:pt x="14" y="28"/>
                    </a:lnTo>
                    <a:lnTo>
                      <a:pt x="12" y="32"/>
                    </a:lnTo>
                    <a:lnTo>
                      <a:pt x="10" y="34"/>
                    </a:lnTo>
                    <a:lnTo>
                      <a:pt x="6" y="36"/>
                    </a:lnTo>
                    <a:lnTo>
                      <a:pt x="2" y="36"/>
                    </a:lnTo>
                    <a:lnTo>
                      <a:pt x="0" y="36"/>
                    </a:lnTo>
                    <a:lnTo>
                      <a:pt x="2" y="44"/>
                    </a:lnTo>
                    <a:lnTo>
                      <a:pt x="2" y="52"/>
                    </a:lnTo>
                    <a:lnTo>
                      <a:pt x="0" y="56"/>
                    </a:lnTo>
                    <a:lnTo>
                      <a:pt x="2" y="56"/>
                    </a:lnTo>
                    <a:lnTo>
                      <a:pt x="4" y="60"/>
                    </a:lnTo>
                    <a:lnTo>
                      <a:pt x="4" y="62"/>
                    </a:lnTo>
                    <a:lnTo>
                      <a:pt x="4" y="62"/>
                    </a:lnTo>
                    <a:lnTo>
                      <a:pt x="4" y="6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19" name="Freeform 1499"/>
              <p:cNvSpPr/>
              <p:nvPr/>
            </p:nvSpPr>
            <p:spPr bwMode="auto">
              <a:xfrm>
                <a:off x="796925" y="3003550"/>
                <a:ext cx="104775" cy="73025"/>
              </a:xfrm>
              <a:custGeom>
                <a:avLst/>
                <a:gdLst>
                  <a:gd name="T0" fmla="*/ 66 w 66"/>
                  <a:gd name="T1" fmla="*/ 22 h 46"/>
                  <a:gd name="T2" fmla="*/ 66 w 66"/>
                  <a:gd name="T3" fmla="*/ 22 h 46"/>
                  <a:gd name="T4" fmla="*/ 66 w 66"/>
                  <a:gd name="T5" fmla="*/ 20 h 46"/>
                  <a:gd name="T6" fmla="*/ 64 w 66"/>
                  <a:gd name="T7" fmla="*/ 16 h 46"/>
                  <a:gd name="T8" fmla="*/ 62 w 66"/>
                  <a:gd name="T9" fmla="*/ 14 h 46"/>
                  <a:gd name="T10" fmla="*/ 64 w 66"/>
                  <a:gd name="T11" fmla="*/ 10 h 46"/>
                  <a:gd name="T12" fmla="*/ 50 w 66"/>
                  <a:gd name="T13" fmla="*/ 2 h 46"/>
                  <a:gd name="T14" fmla="*/ 46 w 66"/>
                  <a:gd name="T15" fmla="*/ 0 h 46"/>
                  <a:gd name="T16" fmla="*/ 44 w 66"/>
                  <a:gd name="T17" fmla="*/ 0 h 46"/>
                  <a:gd name="T18" fmla="*/ 40 w 66"/>
                  <a:gd name="T19" fmla="*/ 0 h 46"/>
                  <a:gd name="T20" fmla="*/ 40 w 66"/>
                  <a:gd name="T21" fmla="*/ 2 h 46"/>
                  <a:gd name="T22" fmla="*/ 32 w 66"/>
                  <a:gd name="T23" fmla="*/ 4 h 46"/>
                  <a:gd name="T24" fmla="*/ 30 w 66"/>
                  <a:gd name="T25" fmla="*/ 6 h 46"/>
                  <a:gd name="T26" fmla="*/ 28 w 66"/>
                  <a:gd name="T27" fmla="*/ 6 h 46"/>
                  <a:gd name="T28" fmla="*/ 26 w 66"/>
                  <a:gd name="T29" fmla="*/ 4 h 46"/>
                  <a:gd name="T30" fmla="*/ 26 w 66"/>
                  <a:gd name="T31" fmla="*/ 6 h 46"/>
                  <a:gd name="T32" fmla="*/ 26 w 66"/>
                  <a:gd name="T33" fmla="*/ 10 h 46"/>
                  <a:gd name="T34" fmla="*/ 22 w 66"/>
                  <a:gd name="T35" fmla="*/ 12 h 46"/>
                  <a:gd name="T36" fmla="*/ 18 w 66"/>
                  <a:gd name="T37" fmla="*/ 14 h 46"/>
                  <a:gd name="T38" fmla="*/ 14 w 66"/>
                  <a:gd name="T39" fmla="*/ 16 h 46"/>
                  <a:gd name="T40" fmla="*/ 10 w 66"/>
                  <a:gd name="T41" fmla="*/ 22 h 46"/>
                  <a:gd name="T42" fmla="*/ 2 w 66"/>
                  <a:gd name="T43" fmla="*/ 32 h 46"/>
                  <a:gd name="T44" fmla="*/ 0 w 66"/>
                  <a:gd name="T45" fmla="*/ 38 h 46"/>
                  <a:gd name="T46" fmla="*/ 2 w 66"/>
                  <a:gd name="T47" fmla="*/ 38 h 46"/>
                  <a:gd name="T48" fmla="*/ 4 w 66"/>
                  <a:gd name="T49" fmla="*/ 38 h 46"/>
                  <a:gd name="T50" fmla="*/ 8 w 66"/>
                  <a:gd name="T51" fmla="*/ 36 h 46"/>
                  <a:gd name="T52" fmla="*/ 10 w 66"/>
                  <a:gd name="T53" fmla="*/ 36 h 46"/>
                  <a:gd name="T54" fmla="*/ 10 w 66"/>
                  <a:gd name="T55" fmla="*/ 38 h 46"/>
                  <a:gd name="T56" fmla="*/ 12 w 66"/>
                  <a:gd name="T57" fmla="*/ 42 h 46"/>
                  <a:gd name="T58" fmla="*/ 14 w 66"/>
                  <a:gd name="T59" fmla="*/ 42 h 46"/>
                  <a:gd name="T60" fmla="*/ 18 w 66"/>
                  <a:gd name="T61" fmla="*/ 42 h 46"/>
                  <a:gd name="T62" fmla="*/ 20 w 66"/>
                  <a:gd name="T63" fmla="*/ 44 h 46"/>
                  <a:gd name="T64" fmla="*/ 22 w 66"/>
                  <a:gd name="T65" fmla="*/ 46 h 46"/>
                  <a:gd name="T66" fmla="*/ 22 w 66"/>
                  <a:gd name="T67" fmla="*/ 44 h 46"/>
                  <a:gd name="T68" fmla="*/ 30 w 66"/>
                  <a:gd name="T69" fmla="*/ 42 h 46"/>
                  <a:gd name="T70" fmla="*/ 32 w 66"/>
                  <a:gd name="T71" fmla="*/ 42 h 46"/>
                  <a:gd name="T72" fmla="*/ 32 w 66"/>
                  <a:gd name="T73" fmla="*/ 38 h 46"/>
                  <a:gd name="T74" fmla="*/ 32 w 66"/>
                  <a:gd name="T75" fmla="*/ 34 h 46"/>
                  <a:gd name="T76" fmla="*/ 36 w 66"/>
                  <a:gd name="T77" fmla="*/ 34 h 46"/>
                  <a:gd name="T78" fmla="*/ 36 w 66"/>
                  <a:gd name="T79" fmla="*/ 36 h 46"/>
                  <a:gd name="T80" fmla="*/ 38 w 66"/>
                  <a:gd name="T81" fmla="*/ 38 h 46"/>
                  <a:gd name="T82" fmla="*/ 40 w 66"/>
                  <a:gd name="T83" fmla="*/ 38 h 46"/>
                  <a:gd name="T84" fmla="*/ 46 w 66"/>
                  <a:gd name="T85" fmla="*/ 42 h 46"/>
                  <a:gd name="T86" fmla="*/ 48 w 66"/>
                  <a:gd name="T87" fmla="*/ 42 h 46"/>
                  <a:gd name="T88" fmla="*/ 50 w 66"/>
                  <a:gd name="T89" fmla="*/ 42 h 46"/>
                  <a:gd name="T90" fmla="*/ 48 w 66"/>
                  <a:gd name="T91" fmla="*/ 36 h 46"/>
                  <a:gd name="T92" fmla="*/ 50 w 66"/>
                  <a:gd name="T93" fmla="*/ 34 h 46"/>
                  <a:gd name="T94" fmla="*/ 54 w 66"/>
                  <a:gd name="T95" fmla="*/ 34 h 46"/>
                  <a:gd name="T96" fmla="*/ 56 w 66"/>
                  <a:gd name="T97" fmla="*/ 32 h 46"/>
                  <a:gd name="T98" fmla="*/ 58 w 66"/>
                  <a:gd name="T99" fmla="*/ 30 h 46"/>
                  <a:gd name="T100" fmla="*/ 62 w 66"/>
                  <a:gd name="T101" fmla="*/ 30 h 46"/>
                  <a:gd name="T102" fmla="*/ 64 w 66"/>
                  <a:gd name="T103" fmla="*/ 30 h 46"/>
                  <a:gd name="T104" fmla="*/ 66 w 66"/>
                  <a:gd name="T105" fmla="*/ 26 h 46"/>
                  <a:gd name="T106" fmla="*/ 66 w 66"/>
                  <a:gd name="T107" fmla="*/ 24 h 46"/>
                  <a:gd name="T108" fmla="*/ 64 w 66"/>
                  <a:gd name="T109" fmla="*/ 24 h 46"/>
                  <a:gd name="T110" fmla="*/ 66 w 66"/>
                  <a:gd name="T111" fmla="*/ 24 h 46"/>
                  <a:gd name="T112" fmla="*/ 66 w 66"/>
                  <a:gd name="T113" fmla="*/ 22 h 46"/>
                  <a:gd name="T114" fmla="*/ 66 w 66"/>
                  <a:gd name="T115" fmla="*/ 22 h 46"/>
                  <a:gd name="T116" fmla="*/ 66 w 66"/>
                  <a:gd name="T117" fmla="*/ 22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66" h="46">
                    <a:moveTo>
                      <a:pt x="66" y="22"/>
                    </a:moveTo>
                    <a:lnTo>
                      <a:pt x="66" y="22"/>
                    </a:lnTo>
                    <a:lnTo>
                      <a:pt x="66" y="20"/>
                    </a:lnTo>
                    <a:lnTo>
                      <a:pt x="64" y="16"/>
                    </a:lnTo>
                    <a:lnTo>
                      <a:pt x="62" y="14"/>
                    </a:lnTo>
                    <a:lnTo>
                      <a:pt x="64" y="10"/>
                    </a:lnTo>
                    <a:lnTo>
                      <a:pt x="50" y="2"/>
                    </a:lnTo>
                    <a:lnTo>
                      <a:pt x="46" y="0"/>
                    </a:lnTo>
                    <a:lnTo>
                      <a:pt x="44" y="0"/>
                    </a:lnTo>
                    <a:lnTo>
                      <a:pt x="40" y="0"/>
                    </a:lnTo>
                    <a:lnTo>
                      <a:pt x="40" y="2"/>
                    </a:lnTo>
                    <a:lnTo>
                      <a:pt x="32" y="4"/>
                    </a:lnTo>
                    <a:lnTo>
                      <a:pt x="30" y="6"/>
                    </a:lnTo>
                    <a:lnTo>
                      <a:pt x="28" y="6"/>
                    </a:lnTo>
                    <a:lnTo>
                      <a:pt x="26" y="4"/>
                    </a:lnTo>
                    <a:lnTo>
                      <a:pt x="26" y="6"/>
                    </a:lnTo>
                    <a:lnTo>
                      <a:pt x="26" y="10"/>
                    </a:lnTo>
                    <a:lnTo>
                      <a:pt x="22" y="12"/>
                    </a:lnTo>
                    <a:lnTo>
                      <a:pt x="18" y="14"/>
                    </a:lnTo>
                    <a:lnTo>
                      <a:pt x="14" y="16"/>
                    </a:lnTo>
                    <a:lnTo>
                      <a:pt x="10" y="22"/>
                    </a:lnTo>
                    <a:lnTo>
                      <a:pt x="2" y="32"/>
                    </a:lnTo>
                    <a:lnTo>
                      <a:pt x="0" y="38"/>
                    </a:lnTo>
                    <a:lnTo>
                      <a:pt x="2" y="38"/>
                    </a:lnTo>
                    <a:lnTo>
                      <a:pt x="4" y="38"/>
                    </a:lnTo>
                    <a:lnTo>
                      <a:pt x="8" y="36"/>
                    </a:lnTo>
                    <a:lnTo>
                      <a:pt x="10" y="36"/>
                    </a:lnTo>
                    <a:lnTo>
                      <a:pt x="10" y="38"/>
                    </a:lnTo>
                    <a:lnTo>
                      <a:pt x="12" y="42"/>
                    </a:lnTo>
                    <a:lnTo>
                      <a:pt x="14" y="42"/>
                    </a:lnTo>
                    <a:lnTo>
                      <a:pt x="18" y="42"/>
                    </a:lnTo>
                    <a:lnTo>
                      <a:pt x="20" y="44"/>
                    </a:lnTo>
                    <a:lnTo>
                      <a:pt x="22" y="46"/>
                    </a:lnTo>
                    <a:lnTo>
                      <a:pt x="22" y="44"/>
                    </a:lnTo>
                    <a:lnTo>
                      <a:pt x="30" y="42"/>
                    </a:lnTo>
                    <a:lnTo>
                      <a:pt x="32" y="42"/>
                    </a:lnTo>
                    <a:lnTo>
                      <a:pt x="32" y="38"/>
                    </a:lnTo>
                    <a:lnTo>
                      <a:pt x="32" y="34"/>
                    </a:lnTo>
                    <a:lnTo>
                      <a:pt x="36" y="34"/>
                    </a:lnTo>
                    <a:lnTo>
                      <a:pt x="36" y="36"/>
                    </a:lnTo>
                    <a:lnTo>
                      <a:pt x="38" y="38"/>
                    </a:lnTo>
                    <a:lnTo>
                      <a:pt x="40" y="38"/>
                    </a:lnTo>
                    <a:lnTo>
                      <a:pt x="46" y="42"/>
                    </a:lnTo>
                    <a:lnTo>
                      <a:pt x="48" y="42"/>
                    </a:lnTo>
                    <a:lnTo>
                      <a:pt x="50" y="42"/>
                    </a:lnTo>
                    <a:lnTo>
                      <a:pt x="48" y="36"/>
                    </a:lnTo>
                    <a:lnTo>
                      <a:pt x="50" y="34"/>
                    </a:lnTo>
                    <a:lnTo>
                      <a:pt x="54" y="34"/>
                    </a:lnTo>
                    <a:lnTo>
                      <a:pt x="56" y="32"/>
                    </a:lnTo>
                    <a:lnTo>
                      <a:pt x="58" y="30"/>
                    </a:lnTo>
                    <a:lnTo>
                      <a:pt x="62" y="30"/>
                    </a:lnTo>
                    <a:lnTo>
                      <a:pt x="64" y="30"/>
                    </a:lnTo>
                    <a:lnTo>
                      <a:pt x="66" y="26"/>
                    </a:lnTo>
                    <a:lnTo>
                      <a:pt x="66" y="24"/>
                    </a:lnTo>
                    <a:lnTo>
                      <a:pt x="64" y="24"/>
                    </a:lnTo>
                    <a:lnTo>
                      <a:pt x="66" y="24"/>
                    </a:lnTo>
                    <a:lnTo>
                      <a:pt x="66" y="22"/>
                    </a:lnTo>
                    <a:lnTo>
                      <a:pt x="66" y="22"/>
                    </a:lnTo>
                    <a:lnTo>
                      <a:pt x="66" y="2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20" name="Freeform 1500"/>
              <p:cNvSpPr>
                <a:spLocks noEditPoints="1"/>
              </p:cNvSpPr>
              <p:nvPr/>
            </p:nvSpPr>
            <p:spPr bwMode="auto">
              <a:xfrm>
                <a:off x="923925" y="2193925"/>
                <a:ext cx="285750" cy="558800"/>
              </a:xfrm>
              <a:custGeom>
                <a:avLst/>
                <a:gdLst>
                  <a:gd name="T0" fmla="*/ 6 w 180"/>
                  <a:gd name="T1" fmla="*/ 276 h 352"/>
                  <a:gd name="T2" fmla="*/ 4 w 180"/>
                  <a:gd name="T3" fmla="*/ 288 h 352"/>
                  <a:gd name="T4" fmla="*/ 16 w 180"/>
                  <a:gd name="T5" fmla="*/ 322 h 352"/>
                  <a:gd name="T6" fmla="*/ 18 w 180"/>
                  <a:gd name="T7" fmla="*/ 340 h 352"/>
                  <a:gd name="T8" fmla="*/ 50 w 180"/>
                  <a:gd name="T9" fmla="*/ 320 h 352"/>
                  <a:gd name="T10" fmla="*/ 80 w 180"/>
                  <a:gd name="T11" fmla="*/ 310 h 352"/>
                  <a:gd name="T12" fmla="*/ 72 w 180"/>
                  <a:gd name="T13" fmla="*/ 306 h 352"/>
                  <a:gd name="T14" fmla="*/ 80 w 180"/>
                  <a:gd name="T15" fmla="*/ 270 h 352"/>
                  <a:gd name="T16" fmla="*/ 82 w 180"/>
                  <a:gd name="T17" fmla="*/ 262 h 352"/>
                  <a:gd name="T18" fmla="*/ 98 w 180"/>
                  <a:gd name="T19" fmla="*/ 262 h 352"/>
                  <a:gd name="T20" fmla="*/ 108 w 180"/>
                  <a:gd name="T21" fmla="*/ 248 h 352"/>
                  <a:gd name="T22" fmla="*/ 108 w 180"/>
                  <a:gd name="T23" fmla="*/ 230 h 352"/>
                  <a:gd name="T24" fmla="*/ 88 w 180"/>
                  <a:gd name="T25" fmla="*/ 198 h 352"/>
                  <a:gd name="T26" fmla="*/ 88 w 180"/>
                  <a:gd name="T27" fmla="*/ 180 h 352"/>
                  <a:gd name="T28" fmla="*/ 88 w 180"/>
                  <a:gd name="T29" fmla="*/ 168 h 352"/>
                  <a:gd name="T30" fmla="*/ 98 w 180"/>
                  <a:gd name="T31" fmla="*/ 158 h 352"/>
                  <a:gd name="T32" fmla="*/ 108 w 180"/>
                  <a:gd name="T33" fmla="*/ 142 h 352"/>
                  <a:gd name="T34" fmla="*/ 140 w 180"/>
                  <a:gd name="T35" fmla="*/ 126 h 352"/>
                  <a:gd name="T36" fmla="*/ 148 w 180"/>
                  <a:gd name="T37" fmla="*/ 112 h 352"/>
                  <a:gd name="T38" fmla="*/ 152 w 180"/>
                  <a:gd name="T39" fmla="*/ 86 h 352"/>
                  <a:gd name="T40" fmla="*/ 162 w 180"/>
                  <a:gd name="T41" fmla="*/ 76 h 352"/>
                  <a:gd name="T42" fmla="*/ 178 w 180"/>
                  <a:gd name="T43" fmla="*/ 68 h 352"/>
                  <a:gd name="T44" fmla="*/ 178 w 180"/>
                  <a:gd name="T45" fmla="*/ 44 h 352"/>
                  <a:gd name="T46" fmla="*/ 176 w 180"/>
                  <a:gd name="T47" fmla="*/ 28 h 352"/>
                  <a:gd name="T48" fmla="*/ 150 w 180"/>
                  <a:gd name="T49" fmla="*/ 14 h 352"/>
                  <a:gd name="T50" fmla="*/ 136 w 180"/>
                  <a:gd name="T51" fmla="*/ 4 h 352"/>
                  <a:gd name="T52" fmla="*/ 130 w 180"/>
                  <a:gd name="T53" fmla="*/ 22 h 352"/>
                  <a:gd name="T54" fmla="*/ 112 w 180"/>
                  <a:gd name="T55" fmla="*/ 22 h 352"/>
                  <a:gd name="T56" fmla="*/ 106 w 180"/>
                  <a:gd name="T57" fmla="*/ 32 h 352"/>
                  <a:gd name="T58" fmla="*/ 90 w 180"/>
                  <a:gd name="T59" fmla="*/ 42 h 352"/>
                  <a:gd name="T60" fmla="*/ 80 w 180"/>
                  <a:gd name="T61" fmla="*/ 58 h 352"/>
                  <a:gd name="T62" fmla="*/ 70 w 180"/>
                  <a:gd name="T63" fmla="*/ 62 h 352"/>
                  <a:gd name="T64" fmla="*/ 58 w 180"/>
                  <a:gd name="T65" fmla="*/ 94 h 352"/>
                  <a:gd name="T66" fmla="*/ 52 w 180"/>
                  <a:gd name="T67" fmla="*/ 118 h 352"/>
                  <a:gd name="T68" fmla="*/ 40 w 180"/>
                  <a:gd name="T69" fmla="*/ 114 h 352"/>
                  <a:gd name="T70" fmla="*/ 24 w 180"/>
                  <a:gd name="T71" fmla="*/ 130 h 352"/>
                  <a:gd name="T72" fmla="*/ 14 w 180"/>
                  <a:gd name="T73" fmla="*/ 142 h 352"/>
                  <a:gd name="T74" fmla="*/ 14 w 180"/>
                  <a:gd name="T75" fmla="*/ 160 h 352"/>
                  <a:gd name="T76" fmla="*/ 12 w 180"/>
                  <a:gd name="T77" fmla="*/ 186 h 352"/>
                  <a:gd name="T78" fmla="*/ 18 w 180"/>
                  <a:gd name="T79" fmla="*/ 202 h 352"/>
                  <a:gd name="T80" fmla="*/ 8 w 180"/>
                  <a:gd name="T81" fmla="*/ 222 h 352"/>
                  <a:gd name="T82" fmla="*/ 8 w 180"/>
                  <a:gd name="T83" fmla="*/ 234 h 352"/>
                  <a:gd name="T84" fmla="*/ 6 w 180"/>
                  <a:gd name="T85" fmla="*/ 242 h 352"/>
                  <a:gd name="T86" fmla="*/ 6 w 180"/>
                  <a:gd name="T87" fmla="*/ 260 h 352"/>
                  <a:gd name="T88" fmla="*/ 50 w 180"/>
                  <a:gd name="T89" fmla="*/ 260 h 352"/>
                  <a:gd name="T90" fmla="*/ 44 w 180"/>
                  <a:gd name="T91" fmla="*/ 270 h 352"/>
                  <a:gd name="T92" fmla="*/ 50 w 180"/>
                  <a:gd name="T93" fmla="*/ 260 h 352"/>
                  <a:gd name="T94" fmla="*/ 58 w 180"/>
                  <a:gd name="T95" fmla="*/ 352 h 352"/>
                  <a:gd name="T96" fmla="*/ 50 w 180"/>
                  <a:gd name="T97" fmla="*/ 346 h 352"/>
                  <a:gd name="T98" fmla="*/ 100 w 180"/>
                  <a:gd name="T99" fmla="*/ 296 h 352"/>
                  <a:gd name="T100" fmla="*/ 114 w 180"/>
                  <a:gd name="T101" fmla="*/ 286 h 352"/>
                  <a:gd name="T102" fmla="*/ 112 w 180"/>
                  <a:gd name="T103" fmla="*/ 284 h 352"/>
                  <a:gd name="T104" fmla="*/ 44 w 180"/>
                  <a:gd name="T105" fmla="*/ 278 h 352"/>
                  <a:gd name="T106" fmla="*/ 48 w 180"/>
                  <a:gd name="T107" fmla="*/ 274 h 352"/>
                  <a:gd name="T108" fmla="*/ 94 w 180"/>
                  <a:gd name="T109" fmla="*/ 244 h 352"/>
                  <a:gd name="T110" fmla="*/ 86 w 180"/>
                  <a:gd name="T111" fmla="*/ 242 h 352"/>
                  <a:gd name="T112" fmla="*/ 32 w 180"/>
                  <a:gd name="T113" fmla="*/ 242 h 352"/>
                  <a:gd name="T114" fmla="*/ 40 w 180"/>
                  <a:gd name="T115" fmla="*/ 258 h 352"/>
                  <a:gd name="T116" fmla="*/ 26 w 180"/>
                  <a:gd name="T117" fmla="*/ 252 h 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80" h="352">
                    <a:moveTo>
                      <a:pt x="0" y="260"/>
                    </a:moveTo>
                    <a:lnTo>
                      <a:pt x="0" y="260"/>
                    </a:lnTo>
                    <a:lnTo>
                      <a:pt x="0" y="276"/>
                    </a:lnTo>
                    <a:lnTo>
                      <a:pt x="6" y="276"/>
                    </a:lnTo>
                    <a:lnTo>
                      <a:pt x="6" y="278"/>
                    </a:lnTo>
                    <a:lnTo>
                      <a:pt x="6" y="284"/>
                    </a:lnTo>
                    <a:lnTo>
                      <a:pt x="4" y="286"/>
                    </a:lnTo>
                    <a:lnTo>
                      <a:pt x="4" y="288"/>
                    </a:lnTo>
                    <a:lnTo>
                      <a:pt x="14" y="302"/>
                    </a:lnTo>
                    <a:lnTo>
                      <a:pt x="26" y="314"/>
                    </a:lnTo>
                    <a:lnTo>
                      <a:pt x="22" y="322"/>
                    </a:lnTo>
                    <a:lnTo>
                      <a:pt x="16" y="322"/>
                    </a:lnTo>
                    <a:lnTo>
                      <a:pt x="16" y="332"/>
                    </a:lnTo>
                    <a:lnTo>
                      <a:pt x="22" y="332"/>
                    </a:lnTo>
                    <a:lnTo>
                      <a:pt x="22" y="338"/>
                    </a:lnTo>
                    <a:lnTo>
                      <a:pt x="18" y="340"/>
                    </a:lnTo>
                    <a:lnTo>
                      <a:pt x="42" y="340"/>
                    </a:lnTo>
                    <a:lnTo>
                      <a:pt x="42" y="334"/>
                    </a:lnTo>
                    <a:lnTo>
                      <a:pt x="42" y="330"/>
                    </a:lnTo>
                    <a:lnTo>
                      <a:pt x="50" y="320"/>
                    </a:lnTo>
                    <a:lnTo>
                      <a:pt x="62" y="322"/>
                    </a:lnTo>
                    <a:lnTo>
                      <a:pt x="70" y="322"/>
                    </a:lnTo>
                    <a:lnTo>
                      <a:pt x="76" y="320"/>
                    </a:lnTo>
                    <a:lnTo>
                      <a:pt x="80" y="310"/>
                    </a:lnTo>
                    <a:lnTo>
                      <a:pt x="78" y="312"/>
                    </a:lnTo>
                    <a:lnTo>
                      <a:pt x="76" y="314"/>
                    </a:lnTo>
                    <a:lnTo>
                      <a:pt x="72" y="312"/>
                    </a:lnTo>
                    <a:lnTo>
                      <a:pt x="72" y="306"/>
                    </a:lnTo>
                    <a:lnTo>
                      <a:pt x="76" y="296"/>
                    </a:lnTo>
                    <a:lnTo>
                      <a:pt x="80" y="280"/>
                    </a:lnTo>
                    <a:lnTo>
                      <a:pt x="80" y="274"/>
                    </a:lnTo>
                    <a:lnTo>
                      <a:pt x="80" y="270"/>
                    </a:lnTo>
                    <a:lnTo>
                      <a:pt x="78" y="268"/>
                    </a:lnTo>
                    <a:lnTo>
                      <a:pt x="80" y="266"/>
                    </a:lnTo>
                    <a:lnTo>
                      <a:pt x="80" y="262"/>
                    </a:lnTo>
                    <a:lnTo>
                      <a:pt x="82" y="262"/>
                    </a:lnTo>
                    <a:lnTo>
                      <a:pt x="88" y="260"/>
                    </a:lnTo>
                    <a:lnTo>
                      <a:pt x="90" y="260"/>
                    </a:lnTo>
                    <a:lnTo>
                      <a:pt x="94" y="262"/>
                    </a:lnTo>
                    <a:lnTo>
                      <a:pt x="98" y="262"/>
                    </a:lnTo>
                    <a:lnTo>
                      <a:pt x="104" y="252"/>
                    </a:lnTo>
                    <a:lnTo>
                      <a:pt x="108" y="252"/>
                    </a:lnTo>
                    <a:lnTo>
                      <a:pt x="108" y="250"/>
                    </a:lnTo>
                    <a:lnTo>
                      <a:pt x="108" y="248"/>
                    </a:lnTo>
                    <a:lnTo>
                      <a:pt x="104" y="244"/>
                    </a:lnTo>
                    <a:lnTo>
                      <a:pt x="114" y="242"/>
                    </a:lnTo>
                    <a:lnTo>
                      <a:pt x="114" y="238"/>
                    </a:lnTo>
                    <a:lnTo>
                      <a:pt x="108" y="230"/>
                    </a:lnTo>
                    <a:lnTo>
                      <a:pt x="104" y="222"/>
                    </a:lnTo>
                    <a:lnTo>
                      <a:pt x="96" y="220"/>
                    </a:lnTo>
                    <a:lnTo>
                      <a:pt x="86" y="216"/>
                    </a:lnTo>
                    <a:lnTo>
                      <a:pt x="88" y="198"/>
                    </a:lnTo>
                    <a:lnTo>
                      <a:pt x="88" y="186"/>
                    </a:lnTo>
                    <a:lnTo>
                      <a:pt x="86" y="184"/>
                    </a:lnTo>
                    <a:lnTo>
                      <a:pt x="86" y="180"/>
                    </a:lnTo>
                    <a:lnTo>
                      <a:pt x="88" y="180"/>
                    </a:lnTo>
                    <a:lnTo>
                      <a:pt x="88" y="176"/>
                    </a:lnTo>
                    <a:lnTo>
                      <a:pt x="90" y="172"/>
                    </a:lnTo>
                    <a:lnTo>
                      <a:pt x="88" y="170"/>
                    </a:lnTo>
                    <a:lnTo>
                      <a:pt x="88" y="168"/>
                    </a:lnTo>
                    <a:lnTo>
                      <a:pt x="98" y="166"/>
                    </a:lnTo>
                    <a:lnTo>
                      <a:pt x="98" y="162"/>
                    </a:lnTo>
                    <a:lnTo>
                      <a:pt x="98" y="160"/>
                    </a:lnTo>
                    <a:lnTo>
                      <a:pt x="98" y="158"/>
                    </a:lnTo>
                    <a:lnTo>
                      <a:pt x="104" y="154"/>
                    </a:lnTo>
                    <a:lnTo>
                      <a:pt x="106" y="154"/>
                    </a:lnTo>
                    <a:lnTo>
                      <a:pt x="108" y="144"/>
                    </a:lnTo>
                    <a:lnTo>
                      <a:pt x="108" y="142"/>
                    </a:lnTo>
                    <a:lnTo>
                      <a:pt x="112" y="140"/>
                    </a:lnTo>
                    <a:lnTo>
                      <a:pt x="124" y="134"/>
                    </a:lnTo>
                    <a:lnTo>
                      <a:pt x="136" y="132"/>
                    </a:lnTo>
                    <a:lnTo>
                      <a:pt x="140" y="126"/>
                    </a:lnTo>
                    <a:lnTo>
                      <a:pt x="142" y="122"/>
                    </a:lnTo>
                    <a:lnTo>
                      <a:pt x="148" y="122"/>
                    </a:lnTo>
                    <a:lnTo>
                      <a:pt x="148" y="114"/>
                    </a:lnTo>
                    <a:lnTo>
                      <a:pt x="148" y="112"/>
                    </a:lnTo>
                    <a:lnTo>
                      <a:pt x="144" y="106"/>
                    </a:lnTo>
                    <a:lnTo>
                      <a:pt x="144" y="100"/>
                    </a:lnTo>
                    <a:lnTo>
                      <a:pt x="152" y="90"/>
                    </a:lnTo>
                    <a:lnTo>
                      <a:pt x="152" y="86"/>
                    </a:lnTo>
                    <a:lnTo>
                      <a:pt x="154" y="86"/>
                    </a:lnTo>
                    <a:lnTo>
                      <a:pt x="160" y="86"/>
                    </a:lnTo>
                    <a:lnTo>
                      <a:pt x="162" y="80"/>
                    </a:lnTo>
                    <a:lnTo>
                      <a:pt x="162" y="76"/>
                    </a:lnTo>
                    <a:lnTo>
                      <a:pt x="170" y="72"/>
                    </a:lnTo>
                    <a:lnTo>
                      <a:pt x="172" y="78"/>
                    </a:lnTo>
                    <a:lnTo>
                      <a:pt x="180" y="78"/>
                    </a:lnTo>
                    <a:lnTo>
                      <a:pt x="178" y="68"/>
                    </a:lnTo>
                    <a:lnTo>
                      <a:pt x="178" y="62"/>
                    </a:lnTo>
                    <a:lnTo>
                      <a:pt x="178" y="52"/>
                    </a:lnTo>
                    <a:lnTo>
                      <a:pt x="180" y="46"/>
                    </a:lnTo>
                    <a:lnTo>
                      <a:pt x="178" y="44"/>
                    </a:lnTo>
                    <a:lnTo>
                      <a:pt x="176" y="40"/>
                    </a:lnTo>
                    <a:lnTo>
                      <a:pt x="176" y="34"/>
                    </a:lnTo>
                    <a:lnTo>
                      <a:pt x="176" y="32"/>
                    </a:lnTo>
                    <a:lnTo>
                      <a:pt x="176" y="28"/>
                    </a:lnTo>
                    <a:lnTo>
                      <a:pt x="168" y="22"/>
                    </a:lnTo>
                    <a:lnTo>
                      <a:pt x="162" y="16"/>
                    </a:lnTo>
                    <a:lnTo>
                      <a:pt x="154" y="16"/>
                    </a:lnTo>
                    <a:lnTo>
                      <a:pt x="150" y="14"/>
                    </a:lnTo>
                    <a:lnTo>
                      <a:pt x="148" y="6"/>
                    </a:lnTo>
                    <a:lnTo>
                      <a:pt x="144" y="6"/>
                    </a:lnTo>
                    <a:lnTo>
                      <a:pt x="142" y="4"/>
                    </a:lnTo>
                    <a:lnTo>
                      <a:pt x="136" y="4"/>
                    </a:lnTo>
                    <a:lnTo>
                      <a:pt x="130" y="0"/>
                    </a:lnTo>
                    <a:lnTo>
                      <a:pt x="134" y="8"/>
                    </a:lnTo>
                    <a:lnTo>
                      <a:pt x="132" y="16"/>
                    </a:lnTo>
                    <a:lnTo>
                      <a:pt x="130" y="22"/>
                    </a:lnTo>
                    <a:lnTo>
                      <a:pt x="126" y="24"/>
                    </a:lnTo>
                    <a:lnTo>
                      <a:pt x="118" y="22"/>
                    </a:lnTo>
                    <a:lnTo>
                      <a:pt x="116" y="22"/>
                    </a:lnTo>
                    <a:lnTo>
                      <a:pt x="112" y="22"/>
                    </a:lnTo>
                    <a:lnTo>
                      <a:pt x="112" y="24"/>
                    </a:lnTo>
                    <a:lnTo>
                      <a:pt x="112" y="28"/>
                    </a:lnTo>
                    <a:lnTo>
                      <a:pt x="112" y="34"/>
                    </a:lnTo>
                    <a:lnTo>
                      <a:pt x="106" y="32"/>
                    </a:lnTo>
                    <a:lnTo>
                      <a:pt x="98" y="24"/>
                    </a:lnTo>
                    <a:lnTo>
                      <a:pt x="98" y="26"/>
                    </a:lnTo>
                    <a:lnTo>
                      <a:pt x="94" y="32"/>
                    </a:lnTo>
                    <a:lnTo>
                      <a:pt x="90" y="42"/>
                    </a:lnTo>
                    <a:lnTo>
                      <a:pt x="90" y="46"/>
                    </a:lnTo>
                    <a:lnTo>
                      <a:pt x="86" y="50"/>
                    </a:lnTo>
                    <a:lnTo>
                      <a:pt x="82" y="52"/>
                    </a:lnTo>
                    <a:lnTo>
                      <a:pt x="80" y="58"/>
                    </a:lnTo>
                    <a:lnTo>
                      <a:pt x="78" y="60"/>
                    </a:lnTo>
                    <a:lnTo>
                      <a:pt x="72" y="60"/>
                    </a:lnTo>
                    <a:lnTo>
                      <a:pt x="70" y="60"/>
                    </a:lnTo>
                    <a:lnTo>
                      <a:pt x="70" y="62"/>
                    </a:lnTo>
                    <a:lnTo>
                      <a:pt x="70" y="70"/>
                    </a:lnTo>
                    <a:lnTo>
                      <a:pt x="68" y="80"/>
                    </a:lnTo>
                    <a:lnTo>
                      <a:pt x="62" y="88"/>
                    </a:lnTo>
                    <a:lnTo>
                      <a:pt x="58" y="94"/>
                    </a:lnTo>
                    <a:lnTo>
                      <a:pt x="52" y="96"/>
                    </a:lnTo>
                    <a:lnTo>
                      <a:pt x="54" y="104"/>
                    </a:lnTo>
                    <a:lnTo>
                      <a:pt x="54" y="112"/>
                    </a:lnTo>
                    <a:lnTo>
                      <a:pt x="52" y="118"/>
                    </a:lnTo>
                    <a:lnTo>
                      <a:pt x="50" y="118"/>
                    </a:lnTo>
                    <a:lnTo>
                      <a:pt x="44" y="114"/>
                    </a:lnTo>
                    <a:lnTo>
                      <a:pt x="42" y="114"/>
                    </a:lnTo>
                    <a:lnTo>
                      <a:pt x="40" y="114"/>
                    </a:lnTo>
                    <a:lnTo>
                      <a:pt x="32" y="116"/>
                    </a:lnTo>
                    <a:lnTo>
                      <a:pt x="30" y="118"/>
                    </a:lnTo>
                    <a:lnTo>
                      <a:pt x="26" y="122"/>
                    </a:lnTo>
                    <a:lnTo>
                      <a:pt x="24" y="130"/>
                    </a:lnTo>
                    <a:lnTo>
                      <a:pt x="18" y="134"/>
                    </a:lnTo>
                    <a:lnTo>
                      <a:pt x="18" y="136"/>
                    </a:lnTo>
                    <a:lnTo>
                      <a:pt x="16" y="140"/>
                    </a:lnTo>
                    <a:lnTo>
                      <a:pt x="14" y="142"/>
                    </a:lnTo>
                    <a:lnTo>
                      <a:pt x="12" y="144"/>
                    </a:lnTo>
                    <a:lnTo>
                      <a:pt x="14" y="150"/>
                    </a:lnTo>
                    <a:lnTo>
                      <a:pt x="14" y="154"/>
                    </a:lnTo>
                    <a:lnTo>
                      <a:pt x="14" y="160"/>
                    </a:lnTo>
                    <a:lnTo>
                      <a:pt x="14" y="168"/>
                    </a:lnTo>
                    <a:lnTo>
                      <a:pt x="14" y="172"/>
                    </a:lnTo>
                    <a:lnTo>
                      <a:pt x="14" y="180"/>
                    </a:lnTo>
                    <a:lnTo>
                      <a:pt x="12" y="186"/>
                    </a:lnTo>
                    <a:lnTo>
                      <a:pt x="14" y="188"/>
                    </a:lnTo>
                    <a:lnTo>
                      <a:pt x="16" y="190"/>
                    </a:lnTo>
                    <a:lnTo>
                      <a:pt x="16" y="196"/>
                    </a:lnTo>
                    <a:lnTo>
                      <a:pt x="18" y="202"/>
                    </a:lnTo>
                    <a:lnTo>
                      <a:pt x="16" y="206"/>
                    </a:lnTo>
                    <a:lnTo>
                      <a:pt x="12" y="206"/>
                    </a:lnTo>
                    <a:lnTo>
                      <a:pt x="12" y="216"/>
                    </a:lnTo>
                    <a:lnTo>
                      <a:pt x="8" y="222"/>
                    </a:lnTo>
                    <a:lnTo>
                      <a:pt x="12" y="224"/>
                    </a:lnTo>
                    <a:lnTo>
                      <a:pt x="14" y="230"/>
                    </a:lnTo>
                    <a:lnTo>
                      <a:pt x="12" y="232"/>
                    </a:lnTo>
                    <a:lnTo>
                      <a:pt x="8" y="234"/>
                    </a:lnTo>
                    <a:lnTo>
                      <a:pt x="8" y="238"/>
                    </a:lnTo>
                    <a:lnTo>
                      <a:pt x="6" y="238"/>
                    </a:lnTo>
                    <a:lnTo>
                      <a:pt x="4" y="240"/>
                    </a:lnTo>
                    <a:lnTo>
                      <a:pt x="6" y="242"/>
                    </a:lnTo>
                    <a:lnTo>
                      <a:pt x="6" y="248"/>
                    </a:lnTo>
                    <a:lnTo>
                      <a:pt x="8" y="252"/>
                    </a:lnTo>
                    <a:lnTo>
                      <a:pt x="8" y="258"/>
                    </a:lnTo>
                    <a:lnTo>
                      <a:pt x="6" y="260"/>
                    </a:lnTo>
                    <a:lnTo>
                      <a:pt x="0" y="260"/>
                    </a:lnTo>
                    <a:lnTo>
                      <a:pt x="0" y="260"/>
                    </a:lnTo>
                    <a:lnTo>
                      <a:pt x="0" y="260"/>
                    </a:lnTo>
                    <a:close/>
                    <a:moveTo>
                      <a:pt x="50" y="260"/>
                    </a:moveTo>
                    <a:lnTo>
                      <a:pt x="50" y="260"/>
                    </a:lnTo>
                    <a:lnTo>
                      <a:pt x="50" y="266"/>
                    </a:lnTo>
                    <a:lnTo>
                      <a:pt x="50" y="270"/>
                    </a:lnTo>
                    <a:lnTo>
                      <a:pt x="44" y="270"/>
                    </a:lnTo>
                    <a:lnTo>
                      <a:pt x="48" y="268"/>
                    </a:lnTo>
                    <a:lnTo>
                      <a:pt x="50" y="260"/>
                    </a:lnTo>
                    <a:lnTo>
                      <a:pt x="50" y="260"/>
                    </a:lnTo>
                    <a:lnTo>
                      <a:pt x="50" y="260"/>
                    </a:lnTo>
                    <a:close/>
                    <a:moveTo>
                      <a:pt x="50" y="346"/>
                    </a:moveTo>
                    <a:lnTo>
                      <a:pt x="50" y="346"/>
                    </a:lnTo>
                    <a:lnTo>
                      <a:pt x="50" y="352"/>
                    </a:lnTo>
                    <a:lnTo>
                      <a:pt x="58" y="352"/>
                    </a:lnTo>
                    <a:lnTo>
                      <a:pt x="54" y="350"/>
                    </a:lnTo>
                    <a:lnTo>
                      <a:pt x="50" y="346"/>
                    </a:lnTo>
                    <a:lnTo>
                      <a:pt x="50" y="346"/>
                    </a:lnTo>
                    <a:lnTo>
                      <a:pt x="50" y="346"/>
                    </a:lnTo>
                    <a:close/>
                    <a:moveTo>
                      <a:pt x="112" y="284"/>
                    </a:moveTo>
                    <a:lnTo>
                      <a:pt x="112" y="288"/>
                    </a:lnTo>
                    <a:lnTo>
                      <a:pt x="104" y="288"/>
                    </a:lnTo>
                    <a:lnTo>
                      <a:pt x="100" y="296"/>
                    </a:lnTo>
                    <a:lnTo>
                      <a:pt x="98" y="310"/>
                    </a:lnTo>
                    <a:lnTo>
                      <a:pt x="104" y="312"/>
                    </a:lnTo>
                    <a:lnTo>
                      <a:pt x="112" y="294"/>
                    </a:lnTo>
                    <a:lnTo>
                      <a:pt x="114" y="286"/>
                    </a:lnTo>
                    <a:lnTo>
                      <a:pt x="114" y="284"/>
                    </a:lnTo>
                    <a:lnTo>
                      <a:pt x="112" y="284"/>
                    </a:lnTo>
                    <a:lnTo>
                      <a:pt x="112" y="284"/>
                    </a:lnTo>
                    <a:lnTo>
                      <a:pt x="112" y="284"/>
                    </a:lnTo>
                    <a:close/>
                    <a:moveTo>
                      <a:pt x="48" y="274"/>
                    </a:moveTo>
                    <a:lnTo>
                      <a:pt x="48" y="274"/>
                    </a:lnTo>
                    <a:lnTo>
                      <a:pt x="48" y="276"/>
                    </a:lnTo>
                    <a:lnTo>
                      <a:pt x="44" y="278"/>
                    </a:lnTo>
                    <a:lnTo>
                      <a:pt x="44" y="274"/>
                    </a:lnTo>
                    <a:lnTo>
                      <a:pt x="48" y="274"/>
                    </a:lnTo>
                    <a:lnTo>
                      <a:pt x="48" y="274"/>
                    </a:lnTo>
                    <a:lnTo>
                      <a:pt x="48" y="274"/>
                    </a:lnTo>
                    <a:close/>
                    <a:moveTo>
                      <a:pt x="86" y="242"/>
                    </a:moveTo>
                    <a:lnTo>
                      <a:pt x="86" y="242"/>
                    </a:lnTo>
                    <a:lnTo>
                      <a:pt x="90" y="242"/>
                    </a:lnTo>
                    <a:lnTo>
                      <a:pt x="94" y="244"/>
                    </a:lnTo>
                    <a:lnTo>
                      <a:pt x="94" y="248"/>
                    </a:lnTo>
                    <a:lnTo>
                      <a:pt x="86" y="244"/>
                    </a:lnTo>
                    <a:lnTo>
                      <a:pt x="82" y="242"/>
                    </a:lnTo>
                    <a:lnTo>
                      <a:pt x="86" y="242"/>
                    </a:lnTo>
                    <a:lnTo>
                      <a:pt x="86" y="242"/>
                    </a:lnTo>
                    <a:lnTo>
                      <a:pt x="86" y="242"/>
                    </a:lnTo>
                    <a:close/>
                    <a:moveTo>
                      <a:pt x="32" y="242"/>
                    </a:moveTo>
                    <a:lnTo>
                      <a:pt x="32" y="242"/>
                    </a:lnTo>
                    <a:lnTo>
                      <a:pt x="36" y="244"/>
                    </a:lnTo>
                    <a:lnTo>
                      <a:pt x="40" y="250"/>
                    </a:lnTo>
                    <a:lnTo>
                      <a:pt x="42" y="256"/>
                    </a:lnTo>
                    <a:lnTo>
                      <a:pt x="40" y="258"/>
                    </a:lnTo>
                    <a:lnTo>
                      <a:pt x="32" y="262"/>
                    </a:lnTo>
                    <a:lnTo>
                      <a:pt x="16" y="268"/>
                    </a:lnTo>
                    <a:lnTo>
                      <a:pt x="16" y="258"/>
                    </a:lnTo>
                    <a:lnTo>
                      <a:pt x="26" y="252"/>
                    </a:lnTo>
                    <a:lnTo>
                      <a:pt x="32" y="242"/>
                    </a:lnTo>
                    <a:lnTo>
                      <a:pt x="32" y="242"/>
                    </a:lnTo>
                    <a:lnTo>
                      <a:pt x="32" y="24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21" name="Freeform 1501"/>
              <p:cNvSpPr/>
              <p:nvPr/>
            </p:nvSpPr>
            <p:spPr bwMode="auto">
              <a:xfrm>
                <a:off x="1371600" y="5191125"/>
                <a:ext cx="28575" cy="44450"/>
              </a:xfrm>
              <a:custGeom>
                <a:avLst/>
                <a:gdLst>
                  <a:gd name="T0" fmla="*/ 14 w 18"/>
                  <a:gd name="T1" fmla="*/ 18 h 28"/>
                  <a:gd name="T2" fmla="*/ 14 w 18"/>
                  <a:gd name="T3" fmla="*/ 18 h 28"/>
                  <a:gd name="T4" fmla="*/ 18 w 18"/>
                  <a:gd name="T5" fmla="*/ 8 h 28"/>
                  <a:gd name="T6" fmla="*/ 14 w 18"/>
                  <a:gd name="T7" fmla="*/ 4 h 28"/>
                  <a:gd name="T8" fmla="*/ 10 w 18"/>
                  <a:gd name="T9" fmla="*/ 0 h 28"/>
                  <a:gd name="T10" fmla="*/ 6 w 18"/>
                  <a:gd name="T11" fmla="*/ 4 h 28"/>
                  <a:gd name="T12" fmla="*/ 4 w 18"/>
                  <a:gd name="T13" fmla="*/ 4 h 28"/>
                  <a:gd name="T14" fmla="*/ 2 w 18"/>
                  <a:gd name="T15" fmla="*/ 4 h 28"/>
                  <a:gd name="T16" fmla="*/ 0 w 18"/>
                  <a:gd name="T17" fmla="*/ 4 h 28"/>
                  <a:gd name="T18" fmla="*/ 0 w 18"/>
                  <a:gd name="T19" fmla="*/ 10 h 28"/>
                  <a:gd name="T20" fmla="*/ 0 w 18"/>
                  <a:gd name="T21" fmla="*/ 16 h 28"/>
                  <a:gd name="T22" fmla="*/ 0 w 18"/>
                  <a:gd name="T23" fmla="*/ 18 h 28"/>
                  <a:gd name="T24" fmla="*/ 2 w 18"/>
                  <a:gd name="T25" fmla="*/ 24 h 28"/>
                  <a:gd name="T26" fmla="*/ 4 w 18"/>
                  <a:gd name="T27" fmla="*/ 24 h 28"/>
                  <a:gd name="T28" fmla="*/ 14 w 18"/>
                  <a:gd name="T29" fmla="*/ 28 h 28"/>
                  <a:gd name="T30" fmla="*/ 14 w 18"/>
                  <a:gd name="T31" fmla="*/ 18 h 28"/>
                  <a:gd name="T32" fmla="*/ 14 w 18"/>
                  <a:gd name="T33" fmla="*/ 18 h 28"/>
                  <a:gd name="T34" fmla="*/ 14 w 18"/>
                  <a:gd name="T35" fmla="*/ 1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8" h="28">
                    <a:moveTo>
                      <a:pt x="14" y="18"/>
                    </a:moveTo>
                    <a:lnTo>
                      <a:pt x="14" y="18"/>
                    </a:lnTo>
                    <a:lnTo>
                      <a:pt x="18" y="8"/>
                    </a:lnTo>
                    <a:lnTo>
                      <a:pt x="14" y="4"/>
                    </a:lnTo>
                    <a:lnTo>
                      <a:pt x="10" y="0"/>
                    </a:lnTo>
                    <a:lnTo>
                      <a:pt x="6" y="4"/>
                    </a:lnTo>
                    <a:lnTo>
                      <a:pt x="4" y="4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0" y="10"/>
                    </a:lnTo>
                    <a:lnTo>
                      <a:pt x="0" y="16"/>
                    </a:lnTo>
                    <a:lnTo>
                      <a:pt x="0" y="18"/>
                    </a:lnTo>
                    <a:lnTo>
                      <a:pt x="2" y="24"/>
                    </a:lnTo>
                    <a:lnTo>
                      <a:pt x="4" y="24"/>
                    </a:lnTo>
                    <a:lnTo>
                      <a:pt x="14" y="28"/>
                    </a:lnTo>
                    <a:lnTo>
                      <a:pt x="14" y="18"/>
                    </a:lnTo>
                    <a:lnTo>
                      <a:pt x="14" y="18"/>
                    </a:lnTo>
                    <a:lnTo>
                      <a:pt x="14" y="1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22" name="Freeform 1502"/>
              <p:cNvSpPr/>
              <p:nvPr/>
            </p:nvSpPr>
            <p:spPr bwMode="auto">
              <a:xfrm>
                <a:off x="1158875" y="3771900"/>
                <a:ext cx="403225" cy="568325"/>
              </a:xfrm>
              <a:custGeom>
                <a:avLst/>
                <a:gdLst>
                  <a:gd name="T0" fmla="*/ 228 w 254"/>
                  <a:gd name="T1" fmla="*/ 66 h 358"/>
                  <a:gd name="T2" fmla="*/ 228 w 254"/>
                  <a:gd name="T3" fmla="*/ 36 h 358"/>
                  <a:gd name="T4" fmla="*/ 224 w 254"/>
                  <a:gd name="T5" fmla="*/ 18 h 358"/>
                  <a:gd name="T6" fmla="*/ 208 w 254"/>
                  <a:gd name="T7" fmla="*/ 2 h 358"/>
                  <a:gd name="T8" fmla="*/ 192 w 254"/>
                  <a:gd name="T9" fmla="*/ 2 h 358"/>
                  <a:gd name="T10" fmla="*/ 182 w 254"/>
                  <a:gd name="T11" fmla="*/ 24 h 358"/>
                  <a:gd name="T12" fmla="*/ 162 w 254"/>
                  <a:gd name="T13" fmla="*/ 24 h 358"/>
                  <a:gd name="T14" fmla="*/ 54 w 254"/>
                  <a:gd name="T15" fmla="*/ 20 h 358"/>
                  <a:gd name="T16" fmla="*/ 38 w 254"/>
                  <a:gd name="T17" fmla="*/ 70 h 358"/>
                  <a:gd name="T18" fmla="*/ 28 w 254"/>
                  <a:gd name="T19" fmla="*/ 138 h 358"/>
                  <a:gd name="T20" fmla="*/ 18 w 254"/>
                  <a:gd name="T21" fmla="*/ 144 h 358"/>
                  <a:gd name="T22" fmla="*/ 16 w 254"/>
                  <a:gd name="T23" fmla="*/ 156 h 358"/>
                  <a:gd name="T24" fmla="*/ 12 w 254"/>
                  <a:gd name="T25" fmla="*/ 166 h 358"/>
                  <a:gd name="T26" fmla="*/ 4 w 254"/>
                  <a:gd name="T27" fmla="*/ 176 h 358"/>
                  <a:gd name="T28" fmla="*/ 0 w 254"/>
                  <a:gd name="T29" fmla="*/ 186 h 358"/>
                  <a:gd name="T30" fmla="*/ 2 w 254"/>
                  <a:gd name="T31" fmla="*/ 192 h 358"/>
                  <a:gd name="T32" fmla="*/ 12 w 254"/>
                  <a:gd name="T33" fmla="*/ 194 h 358"/>
                  <a:gd name="T34" fmla="*/ 10 w 254"/>
                  <a:gd name="T35" fmla="*/ 204 h 358"/>
                  <a:gd name="T36" fmla="*/ 10 w 254"/>
                  <a:gd name="T37" fmla="*/ 212 h 358"/>
                  <a:gd name="T38" fmla="*/ 16 w 254"/>
                  <a:gd name="T39" fmla="*/ 226 h 358"/>
                  <a:gd name="T40" fmla="*/ 20 w 254"/>
                  <a:gd name="T41" fmla="*/ 248 h 358"/>
                  <a:gd name="T42" fmla="*/ 28 w 254"/>
                  <a:gd name="T43" fmla="*/ 262 h 358"/>
                  <a:gd name="T44" fmla="*/ 36 w 254"/>
                  <a:gd name="T45" fmla="*/ 274 h 358"/>
                  <a:gd name="T46" fmla="*/ 40 w 254"/>
                  <a:gd name="T47" fmla="*/ 282 h 358"/>
                  <a:gd name="T48" fmla="*/ 52 w 254"/>
                  <a:gd name="T49" fmla="*/ 286 h 358"/>
                  <a:gd name="T50" fmla="*/ 62 w 254"/>
                  <a:gd name="T51" fmla="*/ 292 h 358"/>
                  <a:gd name="T52" fmla="*/ 66 w 254"/>
                  <a:gd name="T53" fmla="*/ 302 h 358"/>
                  <a:gd name="T54" fmla="*/ 76 w 254"/>
                  <a:gd name="T55" fmla="*/ 314 h 358"/>
                  <a:gd name="T56" fmla="*/ 82 w 254"/>
                  <a:gd name="T57" fmla="*/ 324 h 358"/>
                  <a:gd name="T58" fmla="*/ 90 w 254"/>
                  <a:gd name="T59" fmla="*/ 340 h 358"/>
                  <a:gd name="T60" fmla="*/ 98 w 254"/>
                  <a:gd name="T61" fmla="*/ 336 h 358"/>
                  <a:gd name="T62" fmla="*/ 108 w 254"/>
                  <a:gd name="T63" fmla="*/ 340 h 358"/>
                  <a:gd name="T64" fmla="*/ 116 w 254"/>
                  <a:gd name="T65" fmla="*/ 336 h 358"/>
                  <a:gd name="T66" fmla="*/ 134 w 254"/>
                  <a:gd name="T67" fmla="*/ 354 h 358"/>
                  <a:gd name="T68" fmla="*/ 146 w 254"/>
                  <a:gd name="T69" fmla="*/ 358 h 358"/>
                  <a:gd name="T70" fmla="*/ 156 w 254"/>
                  <a:gd name="T71" fmla="*/ 350 h 358"/>
                  <a:gd name="T72" fmla="*/ 166 w 254"/>
                  <a:gd name="T73" fmla="*/ 350 h 358"/>
                  <a:gd name="T74" fmla="*/ 178 w 254"/>
                  <a:gd name="T75" fmla="*/ 348 h 358"/>
                  <a:gd name="T76" fmla="*/ 196 w 254"/>
                  <a:gd name="T77" fmla="*/ 342 h 358"/>
                  <a:gd name="T78" fmla="*/ 210 w 254"/>
                  <a:gd name="T79" fmla="*/ 342 h 358"/>
                  <a:gd name="T80" fmla="*/ 206 w 254"/>
                  <a:gd name="T81" fmla="*/ 336 h 358"/>
                  <a:gd name="T82" fmla="*/ 196 w 254"/>
                  <a:gd name="T83" fmla="*/ 330 h 358"/>
                  <a:gd name="T84" fmla="*/ 188 w 254"/>
                  <a:gd name="T85" fmla="*/ 310 h 358"/>
                  <a:gd name="T86" fmla="*/ 174 w 254"/>
                  <a:gd name="T87" fmla="*/ 294 h 358"/>
                  <a:gd name="T88" fmla="*/ 162 w 254"/>
                  <a:gd name="T89" fmla="*/ 292 h 358"/>
                  <a:gd name="T90" fmla="*/ 166 w 254"/>
                  <a:gd name="T91" fmla="*/ 282 h 358"/>
                  <a:gd name="T92" fmla="*/ 178 w 254"/>
                  <a:gd name="T93" fmla="*/ 268 h 358"/>
                  <a:gd name="T94" fmla="*/ 184 w 254"/>
                  <a:gd name="T95" fmla="*/ 236 h 358"/>
                  <a:gd name="T96" fmla="*/ 196 w 254"/>
                  <a:gd name="T97" fmla="*/ 220 h 358"/>
                  <a:gd name="T98" fmla="*/ 202 w 254"/>
                  <a:gd name="T99" fmla="*/ 202 h 358"/>
                  <a:gd name="T100" fmla="*/ 208 w 254"/>
                  <a:gd name="T101" fmla="*/ 186 h 358"/>
                  <a:gd name="T102" fmla="*/ 220 w 254"/>
                  <a:gd name="T103" fmla="*/ 162 h 358"/>
                  <a:gd name="T104" fmla="*/ 220 w 254"/>
                  <a:gd name="T105" fmla="*/ 140 h 358"/>
                  <a:gd name="T106" fmla="*/ 226 w 254"/>
                  <a:gd name="T107" fmla="*/ 116 h 358"/>
                  <a:gd name="T108" fmla="*/ 232 w 254"/>
                  <a:gd name="T109" fmla="*/ 108 h 358"/>
                  <a:gd name="T110" fmla="*/ 238 w 254"/>
                  <a:gd name="T111" fmla="*/ 98 h 358"/>
                  <a:gd name="T112" fmla="*/ 254 w 254"/>
                  <a:gd name="T113" fmla="*/ 90 h 3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54" h="358">
                    <a:moveTo>
                      <a:pt x="254" y="90"/>
                    </a:moveTo>
                    <a:lnTo>
                      <a:pt x="248" y="90"/>
                    </a:lnTo>
                    <a:lnTo>
                      <a:pt x="228" y="66"/>
                    </a:lnTo>
                    <a:lnTo>
                      <a:pt x="226" y="56"/>
                    </a:lnTo>
                    <a:lnTo>
                      <a:pt x="228" y="46"/>
                    </a:lnTo>
                    <a:lnTo>
                      <a:pt x="228" y="36"/>
                    </a:lnTo>
                    <a:lnTo>
                      <a:pt x="228" y="26"/>
                    </a:lnTo>
                    <a:lnTo>
                      <a:pt x="224" y="24"/>
                    </a:lnTo>
                    <a:lnTo>
                      <a:pt x="224" y="18"/>
                    </a:lnTo>
                    <a:lnTo>
                      <a:pt x="224" y="12"/>
                    </a:lnTo>
                    <a:lnTo>
                      <a:pt x="216" y="8"/>
                    </a:lnTo>
                    <a:lnTo>
                      <a:pt x="208" y="2"/>
                    </a:lnTo>
                    <a:lnTo>
                      <a:pt x="208" y="0"/>
                    </a:lnTo>
                    <a:lnTo>
                      <a:pt x="198" y="2"/>
                    </a:lnTo>
                    <a:lnTo>
                      <a:pt x="192" y="2"/>
                    </a:lnTo>
                    <a:lnTo>
                      <a:pt x="190" y="12"/>
                    </a:lnTo>
                    <a:lnTo>
                      <a:pt x="184" y="16"/>
                    </a:lnTo>
                    <a:lnTo>
                      <a:pt x="182" y="24"/>
                    </a:lnTo>
                    <a:lnTo>
                      <a:pt x="178" y="26"/>
                    </a:lnTo>
                    <a:lnTo>
                      <a:pt x="174" y="24"/>
                    </a:lnTo>
                    <a:lnTo>
                      <a:pt x="162" y="24"/>
                    </a:lnTo>
                    <a:lnTo>
                      <a:pt x="162" y="18"/>
                    </a:lnTo>
                    <a:lnTo>
                      <a:pt x="156" y="24"/>
                    </a:lnTo>
                    <a:lnTo>
                      <a:pt x="54" y="20"/>
                    </a:lnTo>
                    <a:lnTo>
                      <a:pt x="54" y="56"/>
                    </a:lnTo>
                    <a:lnTo>
                      <a:pt x="38" y="56"/>
                    </a:lnTo>
                    <a:lnTo>
                      <a:pt x="38" y="70"/>
                    </a:lnTo>
                    <a:lnTo>
                      <a:pt x="38" y="138"/>
                    </a:lnTo>
                    <a:lnTo>
                      <a:pt x="36" y="138"/>
                    </a:lnTo>
                    <a:lnTo>
                      <a:pt x="28" y="138"/>
                    </a:lnTo>
                    <a:lnTo>
                      <a:pt x="26" y="136"/>
                    </a:lnTo>
                    <a:lnTo>
                      <a:pt x="22" y="138"/>
                    </a:lnTo>
                    <a:lnTo>
                      <a:pt x="18" y="144"/>
                    </a:lnTo>
                    <a:lnTo>
                      <a:pt x="18" y="148"/>
                    </a:lnTo>
                    <a:lnTo>
                      <a:pt x="18" y="152"/>
                    </a:lnTo>
                    <a:lnTo>
                      <a:pt x="16" y="156"/>
                    </a:lnTo>
                    <a:lnTo>
                      <a:pt x="12" y="158"/>
                    </a:lnTo>
                    <a:lnTo>
                      <a:pt x="12" y="162"/>
                    </a:lnTo>
                    <a:lnTo>
                      <a:pt x="12" y="166"/>
                    </a:lnTo>
                    <a:lnTo>
                      <a:pt x="10" y="172"/>
                    </a:lnTo>
                    <a:lnTo>
                      <a:pt x="8" y="174"/>
                    </a:lnTo>
                    <a:lnTo>
                      <a:pt x="4" y="176"/>
                    </a:lnTo>
                    <a:lnTo>
                      <a:pt x="4" y="182"/>
                    </a:lnTo>
                    <a:lnTo>
                      <a:pt x="2" y="184"/>
                    </a:lnTo>
                    <a:lnTo>
                      <a:pt x="0" y="186"/>
                    </a:lnTo>
                    <a:lnTo>
                      <a:pt x="0" y="190"/>
                    </a:lnTo>
                    <a:lnTo>
                      <a:pt x="0" y="192"/>
                    </a:lnTo>
                    <a:lnTo>
                      <a:pt x="2" y="192"/>
                    </a:lnTo>
                    <a:lnTo>
                      <a:pt x="8" y="192"/>
                    </a:lnTo>
                    <a:lnTo>
                      <a:pt x="10" y="192"/>
                    </a:lnTo>
                    <a:lnTo>
                      <a:pt x="12" y="194"/>
                    </a:lnTo>
                    <a:lnTo>
                      <a:pt x="12" y="198"/>
                    </a:lnTo>
                    <a:lnTo>
                      <a:pt x="12" y="200"/>
                    </a:lnTo>
                    <a:lnTo>
                      <a:pt x="10" y="204"/>
                    </a:lnTo>
                    <a:lnTo>
                      <a:pt x="10" y="208"/>
                    </a:lnTo>
                    <a:lnTo>
                      <a:pt x="10" y="210"/>
                    </a:lnTo>
                    <a:lnTo>
                      <a:pt x="10" y="212"/>
                    </a:lnTo>
                    <a:lnTo>
                      <a:pt x="10" y="218"/>
                    </a:lnTo>
                    <a:lnTo>
                      <a:pt x="12" y="220"/>
                    </a:lnTo>
                    <a:lnTo>
                      <a:pt x="16" y="226"/>
                    </a:lnTo>
                    <a:lnTo>
                      <a:pt x="22" y="236"/>
                    </a:lnTo>
                    <a:lnTo>
                      <a:pt x="22" y="246"/>
                    </a:lnTo>
                    <a:lnTo>
                      <a:pt x="20" y="248"/>
                    </a:lnTo>
                    <a:lnTo>
                      <a:pt x="26" y="250"/>
                    </a:lnTo>
                    <a:lnTo>
                      <a:pt x="28" y="256"/>
                    </a:lnTo>
                    <a:lnTo>
                      <a:pt x="28" y="262"/>
                    </a:lnTo>
                    <a:lnTo>
                      <a:pt x="28" y="266"/>
                    </a:lnTo>
                    <a:lnTo>
                      <a:pt x="30" y="268"/>
                    </a:lnTo>
                    <a:lnTo>
                      <a:pt x="36" y="274"/>
                    </a:lnTo>
                    <a:lnTo>
                      <a:pt x="38" y="278"/>
                    </a:lnTo>
                    <a:lnTo>
                      <a:pt x="38" y="282"/>
                    </a:lnTo>
                    <a:lnTo>
                      <a:pt x="40" y="282"/>
                    </a:lnTo>
                    <a:lnTo>
                      <a:pt x="46" y="282"/>
                    </a:lnTo>
                    <a:lnTo>
                      <a:pt x="48" y="284"/>
                    </a:lnTo>
                    <a:lnTo>
                      <a:pt x="52" y="286"/>
                    </a:lnTo>
                    <a:lnTo>
                      <a:pt x="54" y="290"/>
                    </a:lnTo>
                    <a:lnTo>
                      <a:pt x="58" y="290"/>
                    </a:lnTo>
                    <a:lnTo>
                      <a:pt x="62" y="292"/>
                    </a:lnTo>
                    <a:lnTo>
                      <a:pt x="62" y="296"/>
                    </a:lnTo>
                    <a:lnTo>
                      <a:pt x="64" y="300"/>
                    </a:lnTo>
                    <a:lnTo>
                      <a:pt x="66" y="302"/>
                    </a:lnTo>
                    <a:lnTo>
                      <a:pt x="74" y="304"/>
                    </a:lnTo>
                    <a:lnTo>
                      <a:pt x="76" y="310"/>
                    </a:lnTo>
                    <a:lnTo>
                      <a:pt x="76" y="314"/>
                    </a:lnTo>
                    <a:lnTo>
                      <a:pt x="80" y="320"/>
                    </a:lnTo>
                    <a:lnTo>
                      <a:pt x="82" y="322"/>
                    </a:lnTo>
                    <a:lnTo>
                      <a:pt x="82" y="324"/>
                    </a:lnTo>
                    <a:lnTo>
                      <a:pt x="88" y="332"/>
                    </a:lnTo>
                    <a:lnTo>
                      <a:pt x="88" y="336"/>
                    </a:lnTo>
                    <a:lnTo>
                      <a:pt x="90" y="340"/>
                    </a:lnTo>
                    <a:lnTo>
                      <a:pt x="92" y="340"/>
                    </a:lnTo>
                    <a:lnTo>
                      <a:pt x="94" y="336"/>
                    </a:lnTo>
                    <a:lnTo>
                      <a:pt x="98" y="336"/>
                    </a:lnTo>
                    <a:lnTo>
                      <a:pt x="100" y="336"/>
                    </a:lnTo>
                    <a:lnTo>
                      <a:pt x="106" y="340"/>
                    </a:lnTo>
                    <a:lnTo>
                      <a:pt x="108" y="340"/>
                    </a:lnTo>
                    <a:lnTo>
                      <a:pt x="110" y="338"/>
                    </a:lnTo>
                    <a:lnTo>
                      <a:pt x="112" y="336"/>
                    </a:lnTo>
                    <a:lnTo>
                      <a:pt x="116" y="336"/>
                    </a:lnTo>
                    <a:lnTo>
                      <a:pt x="118" y="340"/>
                    </a:lnTo>
                    <a:lnTo>
                      <a:pt x="124" y="348"/>
                    </a:lnTo>
                    <a:lnTo>
                      <a:pt x="134" y="354"/>
                    </a:lnTo>
                    <a:lnTo>
                      <a:pt x="136" y="356"/>
                    </a:lnTo>
                    <a:lnTo>
                      <a:pt x="138" y="354"/>
                    </a:lnTo>
                    <a:lnTo>
                      <a:pt x="146" y="358"/>
                    </a:lnTo>
                    <a:lnTo>
                      <a:pt x="148" y="354"/>
                    </a:lnTo>
                    <a:lnTo>
                      <a:pt x="154" y="354"/>
                    </a:lnTo>
                    <a:lnTo>
                      <a:pt x="156" y="350"/>
                    </a:lnTo>
                    <a:lnTo>
                      <a:pt x="160" y="350"/>
                    </a:lnTo>
                    <a:lnTo>
                      <a:pt x="162" y="350"/>
                    </a:lnTo>
                    <a:lnTo>
                      <a:pt x="166" y="350"/>
                    </a:lnTo>
                    <a:lnTo>
                      <a:pt x="170" y="350"/>
                    </a:lnTo>
                    <a:lnTo>
                      <a:pt x="172" y="354"/>
                    </a:lnTo>
                    <a:lnTo>
                      <a:pt x="178" y="348"/>
                    </a:lnTo>
                    <a:lnTo>
                      <a:pt x="184" y="348"/>
                    </a:lnTo>
                    <a:lnTo>
                      <a:pt x="190" y="342"/>
                    </a:lnTo>
                    <a:lnTo>
                      <a:pt x="196" y="342"/>
                    </a:lnTo>
                    <a:lnTo>
                      <a:pt x="202" y="342"/>
                    </a:lnTo>
                    <a:lnTo>
                      <a:pt x="210" y="348"/>
                    </a:lnTo>
                    <a:lnTo>
                      <a:pt x="210" y="342"/>
                    </a:lnTo>
                    <a:lnTo>
                      <a:pt x="210" y="340"/>
                    </a:lnTo>
                    <a:lnTo>
                      <a:pt x="208" y="338"/>
                    </a:lnTo>
                    <a:lnTo>
                      <a:pt x="206" y="336"/>
                    </a:lnTo>
                    <a:lnTo>
                      <a:pt x="202" y="336"/>
                    </a:lnTo>
                    <a:lnTo>
                      <a:pt x="198" y="336"/>
                    </a:lnTo>
                    <a:lnTo>
                      <a:pt x="196" y="330"/>
                    </a:lnTo>
                    <a:lnTo>
                      <a:pt x="190" y="322"/>
                    </a:lnTo>
                    <a:lnTo>
                      <a:pt x="188" y="314"/>
                    </a:lnTo>
                    <a:lnTo>
                      <a:pt x="188" y="310"/>
                    </a:lnTo>
                    <a:lnTo>
                      <a:pt x="184" y="308"/>
                    </a:lnTo>
                    <a:lnTo>
                      <a:pt x="178" y="300"/>
                    </a:lnTo>
                    <a:lnTo>
                      <a:pt x="174" y="294"/>
                    </a:lnTo>
                    <a:lnTo>
                      <a:pt x="170" y="294"/>
                    </a:lnTo>
                    <a:lnTo>
                      <a:pt x="164" y="292"/>
                    </a:lnTo>
                    <a:lnTo>
                      <a:pt x="162" y="292"/>
                    </a:lnTo>
                    <a:lnTo>
                      <a:pt x="160" y="292"/>
                    </a:lnTo>
                    <a:lnTo>
                      <a:pt x="162" y="282"/>
                    </a:lnTo>
                    <a:lnTo>
                      <a:pt x="166" y="282"/>
                    </a:lnTo>
                    <a:lnTo>
                      <a:pt x="172" y="278"/>
                    </a:lnTo>
                    <a:lnTo>
                      <a:pt x="174" y="278"/>
                    </a:lnTo>
                    <a:lnTo>
                      <a:pt x="178" y="268"/>
                    </a:lnTo>
                    <a:lnTo>
                      <a:pt x="178" y="254"/>
                    </a:lnTo>
                    <a:lnTo>
                      <a:pt x="180" y="246"/>
                    </a:lnTo>
                    <a:lnTo>
                      <a:pt x="184" y="236"/>
                    </a:lnTo>
                    <a:lnTo>
                      <a:pt x="184" y="226"/>
                    </a:lnTo>
                    <a:lnTo>
                      <a:pt x="190" y="222"/>
                    </a:lnTo>
                    <a:lnTo>
                      <a:pt x="196" y="220"/>
                    </a:lnTo>
                    <a:lnTo>
                      <a:pt x="198" y="218"/>
                    </a:lnTo>
                    <a:lnTo>
                      <a:pt x="200" y="208"/>
                    </a:lnTo>
                    <a:lnTo>
                      <a:pt x="202" y="202"/>
                    </a:lnTo>
                    <a:lnTo>
                      <a:pt x="206" y="194"/>
                    </a:lnTo>
                    <a:lnTo>
                      <a:pt x="206" y="190"/>
                    </a:lnTo>
                    <a:lnTo>
                      <a:pt x="208" y="186"/>
                    </a:lnTo>
                    <a:lnTo>
                      <a:pt x="214" y="182"/>
                    </a:lnTo>
                    <a:lnTo>
                      <a:pt x="220" y="168"/>
                    </a:lnTo>
                    <a:lnTo>
                      <a:pt x="220" y="162"/>
                    </a:lnTo>
                    <a:lnTo>
                      <a:pt x="220" y="154"/>
                    </a:lnTo>
                    <a:lnTo>
                      <a:pt x="220" y="148"/>
                    </a:lnTo>
                    <a:lnTo>
                      <a:pt x="220" y="140"/>
                    </a:lnTo>
                    <a:lnTo>
                      <a:pt x="224" y="134"/>
                    </a:lnTo>
                    <a:lnTo>
                      <a:pt x="226" y="128"/>
                    </a:lnTo>
                    <a:lnTo>
                      <a:pt x="226" y="116"/>
                    </a:lnTo>
                    <a:lnTo>
                      <a:pt x="226" y="110"/>
                    </a:lnTo>
                    <a:lnTo>
                      <a:pt x="228" y="110"/>
                    </a:lnTo>
                    <a:lnTo>
                      <a:pt x="232" y="108"/>
                    </a:lnTo>
                    <a:lnTo>
                      <a:pt x="232" y="102"/>
                    </a:lnTo>
                    <a:lnTo>
                      <a:pt x="236" y="98"/>
                    </a:lnTo>
                    <a:lnTo>
                      <a:pt x="238" y="98"/>
                    </a:lnTo>
                    <a:lnTo>
                      <a:pt x="246" y="98"/>
                    </a:lnTo>
                    <a:lnTo>
                      <a:pt x="254" y="90"/>
                    </a:lnTo>
                    <a:lnTo>
                      <a:pt x="254" y="90"/>
                    </a:lnTo>
                    <a:lnTo>
                      <a:pt x="254" y="9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23" name="Freeform 1503"/>
              <p:cNvSpPr/>
              <p:nvPr/>
            </p:nvSpPr>
            <p:spPr bwMode="auto">
              <a:xfrm>
                <a:off x="2486025" y="4178300"/>
                <a:ext cx="53975" cy="111125"/>
              </a:xfrm>
              <a:custGeom>
                <a:avLst/>
                <a:gdLst>
                  <a:gd name="T0" fmla="*/ 8 w 34"/>
                  <a:gd name="T1" fmla="*/ 0 h 70"/>
                  <a:gd name="T2" fmla="*/ 8 w 34"/>
                  <a:gd name="T3" fmla="*/ 0 h 70"/>
                  <a:gd name="T4" fmla="*/ 6 w 34"/>
                  <a:gd name="T5" fmla="*/ 2 h 70"/>
                  <a:gd name="T6" fmla="*/ 4 w 34"/>
                  <a:gd name="T7" fmla="*/ 4 h 70"/>
                  <a:gd name="T8" fmla="*/ 6 w 34"/>
                  <a:gd name="T9" fmla="*/ 8 h 70"/>
                  <a:gd name="T10" fmla="*/ 6 w 34"/>
                  <a:gd name="T11" fmla="*/ 10 h 70"/>
                  <a:gd name="T12" fmla="*/ 8 w 34"/>
                  <a:gd name="T13" fmla="*/ 12 h 70"/>
                  <a:gd name="T14" fmla="*/ 0 w 34"/>
                  <a:gd name="T15" fmla="*/ 30 h 70"/>
                  <a:gd name="T16" fmla="*/ 4 w 34"/>
                  <a:gd name="T17" fmla="*/ 38 h 70"/>
                  <a:gd name="T18" fmla="*/ 6 w 34"/>
                  <a:gd name="T19" fmla="*/ 48 h 70"/>
                  <a:gd name="T20" fmla="*/ 8 w 34"/>
                  <a:gd name="T21" fmla="*/ 60 h 70"/>
                  <a:gd name="T22" fmla="*/ 8 w 34"/>
                  <a:gd name="T23" fmla="*/ 66 h 70"/>
                  <a:gd name="T24" fmla="*/ 10 w 34"/>
                  <a:gd name="T25" fmla="*/ 70 h 70"/>
                  <a:gd name="T26" fmla="*/ 14 w 34"/>
                  <a:gd name="T27" fmla="*/ 70 h 70"/>
                  <a:gd name="T28" fmla="*/ 24 w 34"/>
                  <a:gd name="T29" fmla="*/ 64 h 70"/>
                  <a:gd name="T30" fmla="*/ 28 w 34"/>
                  <a:gd name="T31" fmla="*/ 64 h 70"/>
                  <a:gd name="T32" fmla="*/ 30 w 34"/>
                  <a:gd name="T33" fmla="*/ 62 h 70"/>
                  <a:gd name="T34" fmla="*/ 34 w 34"/>
                  <a:gd name="T35" fmla="*/ 54 h 70"/>
                  <a:gd name="T36" fmla="*/ 34 w 34"/>
                  <a:gd name="T37" fmla="*/ 48 h 70"/>
                  <a:gd name="T38" fmla="*/ 30 w 34"/>
                  <a:gd name="T39" fmla="*/ 36 h 70"/>
                  <a:gd name="T40" fmla="*/ 18 w 34"/>
                  <a:gd name="T41" fmla="*/ 12 h 70"/>
                  <a:gd name="T42" fmla="*/ 8 w 34"/>
                  <a:gd name="T43" fmla="*/ 0 h 70"/>
                  <a:gd name="T44" fmla="*/ 8 w 34"/>
                  <a:gd name="T45" fmla="*/ 0 h 70"/>
                  <a:gd name="T46" fmla="*/ 8 w 34"/>
                  <a:gd name="T47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34" h="70">
                    <a:moveTo>
                      <a:pt x="8" y="0"/>
                    </a:moveTo>
                    <a:lnTo>
                      <a:pt x="8" y="0"/>
                    </a:lnTo>
                    <a:lnTo>
                      <a:pt x="6" y="2"/>
                    </a:lnTo>
                    <a:lnTo>
                      <a:pt x="4" y="4"/>
                    </a:lnTo>
                    <a:lnTo>
                      <a:pt x="6" y="8"/>
                    </a:lnTo>
                    <a:lnTo>
                      <a:pt x="6" y="10"/>
                    </a:lnTo>
                    <a:lnTo>
                      <a:pt x="8" y="12"/>
                    </a:lnTo>
                    <a:lnTo>
                      <a:pt x="0" y="30"/>
                    </a:lnTo>
                    <a:lnTo>
                      <a:pt x="4" y="38"/>
                    </a:lnTo>
                    <a:lnTo>
                      <a:pt x="6" y="48"/>
                    </a:lnTo>
                    <a:lnTo>
                      <a:pt x="8" y="60"/>
                    </a:lnTo>
                    <a:lnTo>
                      <a:pt x="8" y="66"/>
                    </a:lnTo>
                    <a:lnTo>
                      <a:pt x="10" y="70"/>
                    </a:lnTo>
                    <a:lnTo>
                      <a:pt x="14" y="70"/>
                    </a:lnTo>
                    <a:lnTo>
                      <a:pt x="24" y="64"/>
                    </a:lnTo>
                    <a:lnTo>
                      <a:pt x="28" y="64"/>
                    </a:lnTo>
                    <a:lnTo>
                      <a:pt x="30" y="62"/>
                    </a:lnTo>
                    <a:lnTo>
                      <a:pt x="34" y="54"/>
                    </a:lnTo>
                    <a:lnTo>
                      <a:pt x="34" y="48"/>
                    </a:lnTo>
                    <a:lnTo>
                      <a:pt x="30" y="36"/>
                    </a:lnTo>
                    <a:lnTo>
                      <a:pt x="18" y="12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24" name="Freeform 1504"/>
              <p:cNvSpPr>
                <a:spLocks noEditPoints="1"/>
              </p:cNvSpPr>
              <p:nvPr/>
            </p:nvSpPr>
            <p:spPr bwMode="auto">
              <a:xfrm>
                <a:off x="276225" y="3133725"/>
                <a:ext cx="508000" cy="517525"/>
              </a:xfrm>
              <a:custGeom>
                <a:avLst/>
                <a:gdLst>
                  <a:gd name="T0" fmla="*/ 288 w 320"/>
                  <a:gd name="T1" fmla="*/ 88 h 326"/>
                  <a:gd name="T2" fmla="*/ 296 w 320"/>
                  <a:gd name="T3" fmla="*/ 86 h 326"/>
                  <a:gd name="T4" fmla="*/ 288 w 320"/>
                  <a:gd name="T5" fmla="*/ 80 h 326"/>
                  <a:gd name="T6" fmla="*/ 320 w 320"/>
                  <a:gd name="T7" fmla="*/ 86 h 326"/>
                  <a:gd name="T8" fmla="*/ 310 w 320"/>
                  <a:gd name="T9" fmla="*/ 80 h 326"/>
                  <a:gd name="T10" fmla="*/ 260 w 320"/>
                  <a:gd name="T11" fmla="*/ 94 h 326"/>
                  <a:gd name="T12" fmla="*/ 266 w 320"/>
                  <a:gd name="T13" fmla="*/ 96 h 326"/>
                  <a:gd name="T14" fmla="*/ 260 w 320"/>
                  <a:gd name="T15" fmla="*/ 94 h 326"/>
                  <a:gd name="T16" fmla="*/ 44 w 320"/>
                  <a:gd name="T17" fmla="*/ 310 h 326"/>
                  <a:gd name="T18" fmla="*/ 44 w 320"/>
                  <a:gd name="T19" fmla="*/ 310 h 326"/>
                  <a:gd name="T20" fmla="*/ 6 w 320"/>
                  <a:gd name="T21" fmla="*/ 312 h 326"/>
                  <a:gd name="T22" fmla="*/ 0 w 320"/>
                  <a:gd name="T23" fmla="*/ 320 h 326"/>
                  <a:gd name="T24" fmla="*/ 8 w 320"/>
                  <a:gd name="T25" fmla="*/ 312 h 326"/>
                  <a:gd name="T26" fmla="*/ 6 w 320"/>
                  <a:gd name="T27" fmla="*/ 312 h 326"/>
                  <a:gd name="T28" fmla="*/ 16 w 320"/>
                  <a:gd name="T29" fmla="*/ 320 h 326"/>
                  <a:gd name="T30" fmla="*/ 22 w 320"/>
                  <a:gd name="T31" fmla="*/ 320 h 326"/>
                  <a:gd name="T32" fmla="*/ 18 w 320"/>
                  <a:gd name="T33" fmla="*/ 318 h 326"/>
                  <a:gd name="T34" fmla="*/ 222 w 320"/>
                  <a:gd name="T35" fmla="*/ 12 h 326"/>
                  <a:gd name="T36" fmla="*/ 174 w 320"/>
                  <a:gd name="T37" fmla="*/ 6 h 326"/>
                  <a:gd name="T38" fmla="*/ 140 w 320"/>
                  <a:gd name="T39" fmla="*/ 4 h 326"/>
                  <a:gd name="T40" fmla="*/ 128 w 320"/>
                  <a:gd name="T41" fmla="*/ 6 h 326"/>
                  <a:gd name="T42" fmla="*/ 112 w 320"/>
                  <a:gd name="T43" fmla="*/ 12 h 326"/>
                  <a:gd name="T44" fmla="*/ 112 w 320"/>
                  <a:gd name="T45" fmla="*/ 30 h 326"/>
                  <a:gd name="T46" fmla="*/ 122 w 320"/>
                  <a:gd name="T47" fmla="*/ 36 h 326"/>
                  <a:gd name="T48" fmla="*/ 128 w 320"/>
                  <a:gd name="T49" fmla="*/ 40 h 326"/>
                  <a:gd name="T50" fmla="*/ 144 w 320"/>
                  <a:gd name="T51" fmla="*/ 42 h 326"/>
                  <a:gd name="T52" fmla="*/ 140 w 320"/>
                  <a:gd name="T53" fmla="*/ 54 h 326"/>
                  <a:gd name="T54" fmla="*/ 144 w 320"/>
                  <a:gd name="T55" fmla="*/ 68 h 326"/>
                  <a:gd name="T56" fmla="*/ 138 w 320"/>
                  <a:gd name="T57" fmla="*/ 78 h 326"/>
                  <a:gd name="T58" fmla="*/ 138 w 320"/>
                  <a:gd name="T59" fmla="*/ 94 h 326"/>
                  <a:gd name="T60" fmla="*/ 138 w 320"/>
                  <a:gd name="T61" fmla="*/ 104 h 326"/>
                  <a:gd name="T62" fmla="*/ 136 w 320"/>
                  <a:gd name="T63" fmla="*/ 114 h 326"/>
                  <a:gd name="T64" fmla="*/ 140 w 320"/>
                  <a:gd name="T65" fmla="*/ 122 h 326"/>
                  <a:gd name="T66" fmla="*/ 144 w 320"/>
                  <a:gd name="T67" fmla="*/ 134 h 326"/>
                  <a:gd name="T68" fmla="*/ 176 w 320"/>
                  <a:gd name="T69" fmla="*/ 150 h 326"/>
                  <a:gd name="T70" fmla="*/ 192 w 320"/>
                  <a:gd name="T71" fmla="*/ 148 h 326"/>
                  <a:gd name="T72" fmla="*/ 208 w 320"/>
                  <a:gd name="T73" fmla="*/ 142 h 326"/>
                  <a:gd name="T74" fmla="*/ 214 w 320"/>
                  <a:gd name="T75" fmla="*/ 130 h 326"/>
                  <a:gd name="T76" fmla="*/ 232 w 320"/>
                  <a:gd name="T77" fmla="*/ 124 h 326"/>
                  <a:gd name="T78" fmla="*/ 242 w 320"/>
                  <a:gd name="T79" fmla="*/ 104 h 326"/>
                  <a:gd name="T80" fmla="*/ 242 w 320"/>
                  <a:gd name="T81" fmla="*/ 94 h 326"/>
                  <a:gd name="T82" fmla="*/ 248 w 320"/>
                  <a:gd name="T83" fmla="*/ 80 h 326"/>
                  <a:gd name="T84" fmla="*/ 266 w 320"/>
                  <a:gd name="T85" fmla="*/ 54 h 326"/>
                  <a:gd name="T86" fmla="*/ 288 w 320"/>
                  <a:gd name="T87" fmla="*/ 42 h 326"/>
                  <a:gd name="T88" fmla="*/ 286 w 320"/>
                  <a:gd name="T89" fmla="*/ 26 h 326"/>
                  <a:gd name="T90" fmla="*/ 270 w 320"/>
                  <a:gd name="T91" fmla="*/ 32 h 326"/>
                  <a:gd name="T92" fmla="*/ 256 w 320"/>
                  <a:gd name="T93" fmla="*/ 26 h 326"/>
                  <a:gd name="T94" fmla="*/ 242 w 320"/>
                  <a:gd name="T95" fmla="*/ 24 h 326"/>
                  <a:gd name="T96" fmla="*/ 232 w 320"/>
                  <a:gd name="T97" fmla="*/ 22 h 326"/>
                  <a:gd name="T98" fmla="*/ 224 w 320"/>
                  <a:gd name="T99" fmla="*/ 14 h 326"/>
                  <a:gd name="T100" fmla="*/ 222 w 320"/>
                  <a:gd name="T101" fmla="*/ 12 h 3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20" h="326">
                    <a:moveTo>
                      <a:pt x="288" y="80"/>
                    </a:moveTo>
                    <a:lnTo>
                      <a:pt x="288" y="80"/>
                    </a:lnTo>
                    <a:lnTo>
                      <a:pt x="288" y="88"/>
                    </a:lnTo>
                    <a:lnTo>
                      <a:pt x="288" y="92"/>
                    </a:lnTo>
                    <a:lnTo>
                      <a:pt x="292" y="94"/>
                    </a:lnTo>
                    <a:lnTo>
                      <a:pt x="296" y="86"/>
                    </a:lnTo>
                    <a:lnTo>
                      <a:pt x="288" y="80"/>
                    </a:lnTo>
                    <a:lnTo>
                      <a:pt x="288" y="80"/>
                    </a:lnTo>
                    <a:lnTo>
                      <a:pt x="288" y="80"/>
                    </a:lnTo>
                    <a:close/>
                    <a:moveTo>
                      <a:pt x="310" y="80"/>
                    </a:moveTo>
                    <a:lnTo>
                      <a:pt x="314" y="86"/>
                    </a:lnTo>
                    <a:lnTo>
                      <a:pt x="320" y="86"/>
                    </a:lnTo>
                    <a:lnTo>
                      <a:pt x="318" y="84"/>
                    </a:lnTo>
                    <a:lnTo>
                      <a:pt x="310" y="80"/>
                    </a:lnTo>
                    <a:lnTo>
                      <a:pt x="310" y="80"/>
                    </a:lnTo>
                    <a:lnTo>
                      <a:pt x="310" y="80"/>
                    </a:lnTo>
                    <a:close/>
                    <a:moveTo>
                      <a:pt x="260" y="94"/>
                    </a:moveTo>
                    <a:lnTo>
                      <a:pt x="260" y="94"/>
                    </a:lnTo>
                    <a:lnTo>
                      <a:pt x="260" y="96"/>
                    </a:lnTo>
                    <a:lnTo>
                      <a:pt x="264" y="98"/>
                    </a:lnTo>
                    <a:lnTo>
                      <a:pt x="266" y="96"/>
                    </a:lnTo>
                    <a:lnTo>
                      <a:pt x="266" y="94"/>
                    </a:lnTo>
                    <a:lnTo>
                      <a:pt x="260" y="94"/>
                    </a:lnTo>
                    <a:lnTo>
                      <a:pt x="260" y="94"/>
                    </a:lnTo>
                    <a:lnTo>
                      <a:pt x="260" y="94"/>
                    </a:lnTo>
                    <a:close/>
                    <a:moveTo>
                      <a:pt x="44" y="310"/>
                    </a:moveTo>
                    <a:lnTo>
                      <a:pt x="44" y="310"/>
                    </a:lnTo>
                    <a:lnTo>
                      <a:pt x="38" y="318"/>
                    </a:lnTo>
                    <a:lnTo>
                      <a:pt x="46" y="316"/>
                    </a:lnTo>
                    <a:lnTo>
                      <a:pt x="44" y="310"/>
                    </a:lnTo>
                    <a:lnTo>
                      <a:pt x="44" y="310"/>
                    </a:lnTo>
                    <a:lnTo>
                      <a:pt x="44" y="310"/>
                    </a:lnTo>
                    <a:close/>
                    <a:moveTo>
                      <a:pt x="6" y="312"/>
                    </a:moveTo>
                    <a:lnTo>
                      <a:pt x="6" y="312"/>
                    </a:lnTo>
                    <a:lnTo>
                      <a:pt x="0" y="318"/>
                    </a:lnTo>
                    <a:lnTo>
                      <a:pt x="0" y="320"/>
                    </a:lnTo>
                    <a:lnTo>
                      <a:pt x="6" y="318"/>
                    </a:lnTo>
                    <a:lnTo>
                      <a:pt x="6" y="316"/>
                    </a:lnTo>
                    <a:lnTo>
                      <a:pt x="8" y="312"/>
                    </a:lnTo>
                    <a:lnTo>
                      <a:pt x="6" y="312"/>
                    </a:lnTo>
                    <a:lnTo>
                      <a:pt x="6" y="312"/>
                    </a:lnTo>
                    <a:lnTo>
                      <a:pt x="6" y="312"/>
                    </a:lnTo>
                    <a:close/>
                    <a:moveTo>
                      <a:pt x="18" y="318"/>
                    </a:moveTo>
                    <a:lnTo>
                      <a:pt x="18" y="318"/>
                    </a:lnTo>
                    <a:lnTo>
                      <a:pt x="16" y="320"/>
                    </a:lnTo>
                    <a:lnTo>
                      <a:pt x="18" y="322"/>
                    </a:lnTo>
                    <a:lnTo>
                      <a:pt x="20" y="326"/>
                    </a:lnTo>
                    <a:lnTo>
                      <a:pt x="22" y="320"/>
                    </a:lnTo>
                    <a:lnTo>
                      <a:pt x="22" y="318"/>
                    </a:lnTo>
                    <a:lnTo>
                      <a:pt x="18" y="318"/>
                    </a:lnTo>
                    <a:lnTo>
                      <a:pt x="18" y="318"/>
                    </a:lnTo>
                    <a:lnTo>
                      <a:pt x="18" y="318"/>
                    </a:lnTo>
                    <a:close/>
                    <a:moveTo>
                      <a:pt x="222" y="12"/>
                    </a:moveTo>
                    <a:lnTo>
                      <a:pt x="222" y="12"/>
                    </a:lnTo>
                    <a:lnTo>
                      <a:pt x="212" y="12"/>
                    </a:lnTo>
                    <a:lnTo>
                      <a:pt x="200" y="8"/>
                    </a:lnTo>
                    <a:lnTo>
                      <a:pt x="174" y="6"/>
                    </a:lnTo>
                    <a:lnTo>
                      <a:pt x="158" y="6"/>
                    </a:lnTo>
                    <a:lnTo>
                      <a:pt x="144" y="6"/>
                    </a:lnTo>
                    <a:lnTo>
                      <a:pt x="140" y="4"/>
                    </a:lnTo>
                    <a:lnTo>
                      <a:pt x="136" y="0"/>
                    </a:lnTo>
                    <a:lnTo>
                      <a:pt x="130" y="4"/>
                    </a:lnTo>
                    <a:lnTo>
                      <a:pt x="128" y="6"/>
                    </a:lnTo>
                    <a:lnTo>
                      <a:pt x="126" y="12"/>
                    </a:lnTo>
                    <a:lnTo>
                      <a:pt x="120" y="12"/>
                    </a:lnTo>
                    <a:lnTo>
                      <a:pt x="112" y="12"/>
                    </a:lnTo>
                    <a:lnTo>
                      <a:pt x="110" y="14"/>
                    </a:lnTo>
                    <a:lnTo>
                      <a:pt x="108" y="18"/>
                    </a:lnTo>
                    <a:lnTo>
                      <a:pt x="112" y="30"/>
                    </a:lnTo>
                    <a:lnTo>
                      <a:pt x="112" y="40"/>
                    </a:lnTo>
                    <a:lnTo>
                      <a:pt x="118" y="36"/>
                    </a:lnTo>
                    <a:lnTo>
                      <a:pt x="122" y="36"/>
                    </a:lnTo>
                    <a:lnTo>
                      <a:pt x="126" y="36"/>
                    </a:lnTo>
                    <a:lnTo>
                      <a:pt x="126" y="42"/>
                    </a:lnTo>
                    <a:lnTo>
                      <a:pt x="128" y="40"/>
                    </a:lnTo>
                    <a:lnTo>
                      <a:pt x="138" y="40"/>
                    </a:lnTo>
                    <a:lnTo>
                      <a:pt x="144" y="40"/>
                    </a:lnTo>
                    <a:lnTo>
                      <a:pt x="144" y="42"/>
                    </a:lnTo>
                    <a:lnTo>
                      <a:pt x="146" y="44"/>
                    </a:lnTo>
                    <a:lnTo>
                      <a:pt x="146" y="48"/>
                    </a:lnTo>
                    <a:lnTo>
                      <a:pt x="140" y="54"/>
                    </a:lnTo>
                    <a:lnTo>
                      <a:pt x="138" y="54"/>
                    </a:lnTo>
                    <a:lnTo>
                      <a:pt x="140" y="60"/>
                    </a:lnTo>
                    <a:lnTo>
                      <a:pt x="144" y="68"/>
                    </a:lnTo>
                    <a:lnTo>
                      <a:pt x="144" y="70"/>
                    </a:lnTo>
                    <a:lnTo>
                      <a:pt x="144" y="72"/>
                    </a:lnTo>
                    <a:lnTo>
                      <a:pt x="138" y="78"/>
                    </a:lnTo>
                    <a:lnTo>
                      <a:pt x="138" y="84"/>
                    </a:lnTo>
                    <a:lnTo>
                      <a:pt x="140" y="88"/>
                    </a:lnTo>
                    <a:lnTo>
                      <a:pt x="138" y="94"/>
                    </a:lnTo>
                    <a:lnTo>
                      <a:pt x="136" y="96"/>
                    </a:lnTo>
                    <a:lnTo>
                      <a:pt x="136" y="98"/>
                    </a:lnTo>
                    <a:lnTo>
                      <a:pt x="138" y="104"/>
                    </a:lnTo>
                    <a:lnTo>
                      <a:pt x="140" y="106"/>
                    </a:lnTo>
                    <a:lnTo>
                      <a:pt x="138" y="112"/>
                    </a:lnTo>
                    <a:lnTo>
                      <a:pt x="136" y="114"/>
                    </a:lnTo>
                    <a:lnTo>
                      <a:pt x="136" y="120"/>
                    </a:lnTo>
                    <a:lnTo>
                      <a:pt x="138" y="122"/>
                    </a:lnTo>
                    <a:lnTo>
                      <a:pt x="140" y="122"/>
                    </a:lnTo>
                    <a:lnTo>
                      <a:pt x="140" y="124"/>
                    </a:lnTo>
                    <a:lnTo>
                      <a:pt x="140" y="132"/>
                    </a:lnTo>
                    <a:lnTo>
                      <a:pt x="144" y="134"/>
                    </a:lnTo>
                    <a:lnTo>
                      <a:pt x="156" y="156"/>
                    </a:lnTo>
                    <a:lnTo>
                      <a:pt x="166" y="152"/>
                    </a:lnTo>
                    <a:lnTo>
                      <a:pt x="176" y="150"/>
                    </a:lnTo>
                    <a:lnTo>
                      <a:pt x="178" y="146"/>
                    </a:lnTo>
                    <a:lnTo>
                      <a:pt x="184" y="146"/>
                    </a:lnTo>
                    <a:lnTo>
                      <a:pt x="192" y="148"/>
                    </a:lnTo>
                    <a:lnTo>
                      <a:pt x="200" y="148"/>
                    </a:lnTo>
                    <a:lnTo>
                      <a:pt x="208" y="146"/>
                    </a:lnTo>
                    <a:lnTo>
                      <a:pt x="208" y="142"/>
                    </a:lnTo>
                    <a:lnTo>
                      <a:pt x="210" y="140"/>
                    </a:lnTo>
                    <a:lnTo>
                      <a:pt x="212" y="138"/>
                    </a:lnTo>
                    <a:lnTo>
                      <a:pt x="214" y="130"/>
                    </a:lnTo>
                    <a:lnTo>
                      <a:pt x="224" y="128"/>
                    </a:lnTo>
                    <a:lnTo>
                      <a:pt x="228" y="124"/>
                    </a:lnTo>
                    <a:lnTo>
                      <a:pt x="232" y="124"/>
                    </a:lnTo>
                    <a:lnTo>
                      <a:pt x="232" y="120"/>
                    </a:lnTo>
                    <a:lnTo>
                      <a:pt x="232" y="114"/>
                    </a:lnTo>
                    <a:lnTo>
                      <a:pt x="242" y="104"/>
                    </a:lnTo>
                    <a:lnTo>
                      <a:pt x="246" y="102"/>
                    </a:lnTo>
                    <a:lnTo>
                      <a:pt x="246" y="96"/>
                    </a:lnTo>
                    <a:lnTo>
                      <a:pt x="242" y="94"/>
                    </a:lnTo>
                    <a:lnTo>
                      <a:pt x="240" y="92"/>
                    </a:lnTo>
                    <a:lnTo>
                      <a:pt x="240" y="86"/>
                    </a:lnTo>
                    <a:lnTo>
                      <a:pt x="248" y="80"/>
                    </a:lnTo>
                    <a:lnTo>
                      <a:pt x="256" y="66"/>
                    </a:lnTo>
                    <a:lnTo>
                      <a:pt x="260" y="60"/>
                    </a:lnTo>
                    <a:lnTo>
                      <a:pt x="266" y="54"/>
                    </a:lnTo>
                    <a:lnTo>
                      <a:pt x="278" y="50"/>
                    </a:lnTo>
                    <a:lnTo>
                      <a:pt x="286" y="48"/>
                    </a:lnTo>
                    <a:lnTo>
                      <a:pt x="288" y="42"/>
                    </a:lnTo>
                    <a:lnTo>
                      <a:pt x="288" y="34"/>
                    </a:lnTo>
                    <a:lnTo>
                      <a:pt x="288" y="26"/>
                    </a:lnTo>
                    <a:lnTo>
                      <a:pt x="286" y="26"/>
                    </a:lnTo>
                    <a:lnTo>
                      <a:pt x="284" y="30"/>
                    </a:lnTo>
                    <a:lnTo>
                      <a:pt x="282" y="32"/>
                    </a:lnTo>
                    <a:lnTo>
                      <a:pt x="270" y="32"/>
                    </a:lnTo>
                    <a:lnTo>
                      <a:pt x="268" y="34"/>
                    </a:lnTo>
                    <a:lnTo>
                      <a:pt x="266" y="30"/>
                    </a:lnTo>
                    <a:lnTo>
                      <a:pt x="256" y="26"/>
                    </a:lnTo>
                    <a:lnTo>
                      <a:pt x="250" y="26"/>
                    </a:lnTo>
                    <a:lnTo>
                      <a:pt x="246" y="26"/>
                    </a:lnTo>
                    <a:lnTo>
                      <a:pt x="242" y="24"/>
                    </a:lnTo>
                    <a:lnTo>
                      <a:pt x="240" y="24"/>
                    </a:lnTo>
                    <a:lnTo>
                      <a:pt x="236" y="22"/>
                    </a:lnTo>
                    <a:lnTo>
                      <a:pt x="232" y="22"/>
                    </a:lnTo>
                    <a:lnTo>
                      <a:pt x="228" y="18"/>
                    </a:lnTo>
                    <a:lnTo>
                      <a:pt x="228" y="16"/>
                    </a:lnTo>
                    <a:lnTo>
                      <a:pt x="224" y="14"/>
                    </a:lnTo>
                    <a:lnTo>
                      <a:pt x="222" y="12"/>
                    </a:lnTo>
                    <a:lnTo>
                      <a:pt x="222" y="12"/>
                    </a:lnTo>
                    <a:lnTo>
                      <a:pt x="222" y="1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25" name="Freeform 1505"/>
              <p:cNvSpPr>
                <a:spLocks noEditPoints="1"/>
              </p:cNvSpPr>
              <p:nvPr/>
            </p:nvSpPr>
            <p:spPr bwMode="auto">
              <a:xfrm>
                <a:off x="3568700" y="3317875"/>
                <a:ext cx="73025" cy="168275"/>
              </a:xfrm>
              <a:custGeom>
                <a:avLst/>
                <a:gdLst>
                  <a:gd name="T0" fmla="*/ 8 w 46"/>
                  <a:gd name="T1" fmla="*/ 10 h 106"/>
                  <a:gd name="T2" fmla="*/ 8 w 46"/>
                  <a:gd name="T3" fmla="*/ 10 h 106"/>
                  <a:gd name="T4" fmla="*/ 10 w 46"/>
                  <a:gd name="T5" fmla="*/ 24 h 106"/>
                  <a:gd name="T6" fmla="*/ 10 w 46"/>
                  <a:gd name="T7" fmla="*/ 26 h 106"/>
                  <a:gd name="T8" fmla="*/ 6 w 46"/>
                  <a:gd name="T9" fmla="*/ 28 h 106"/>
                  <a:gd name="T10" fmla="*/ 10 w 46"/>
                  <a:gd name="T11" fmla="*/ 36 h 106"/>
                  <a:gd name="T12" fmla="*/ 10 w 46"/>
                  <a:gd name="T13" fmla="*/ 40 h 106"/>
                  <a:gd name="T14" fmla="*/ 8 w 46"/>
                  <a:gd name="T15" fmla="*/ 42 h 106"/>
                  <a:gd name="T16" fmla="*/ 8 w 46"/>
                  <a:gd name="T17" fmla="*/ 46 h 106"/>
                  <a:gd name="T18" fmla="*/ 10 w 46"/>
                  <a:gd name="T19" fmla="*/ 46 h 106"/>
                  <a:gd name="T20" fmla="*/ 10 w 46"/>
                  <a:gd name="T21" fmla="*/ 50 h 106"/>
                  <a:gd name="T22" fmla="*/ 10 w 46"/>
                  <a:gd name="T23" fmla="*/ 58 h 106"/>
                  <a:gd name="T24" fmla="*/ 6 w 46"/>
                  <a:gd name="T25" fmla="*/ 60 h 106"/>
                  <a:gd name="T26" fmla="*/ 2 w 46"/>
                  <a:gd name="T27" fmla="*/ 72 h 106"/>
                  <a:gd name="T28" fmla="*/ 2 w 46"/>
                  <a:gd name="T29" fmla="*/ 84 h 106"/>
                  <a:gd name="T30" fmla="*/ 6 w 46"/>
                  <a:gd name="T31" fmla="*/ 84 h 106"/>
                  <a:gd name="T32" fmla="*/ 8 w 46"/>
                  <a:gd name="T33" fmla="*/ 86 h 106"/>
                  <a:gd name="T34" fmla="*/ 16 w 46"/>
                  <a:gd name="T35" fmla="*/ 78 h 106"/>
                  <a:gd name="T36" fmla="*/ 26 w 46"/>
                  <a:gd name="T37" fmla="*/ 72 h 106"/>
                  <a:gd name="T38" fmla="*/ 36 w 46"/>
                  <a:gd name="T39" fmla="*/ 68 h 106"/>
                  <a:gd name="T40" fmla="*/ 40 w 46"/>
                  <a:gd name="T41" fmla="*/ 68 h 106"/>
                  <a:gd name="T42" fmla="*/ 44 w 46"/>
                  <a:gd name="T43" fmla="*/ 62 h 106"/>
                  <a:gd name="T44" fmla="*/ 46 w 46"/>
                  <a:gd name="T45" fmla="*/ 46 h 106"/>
                  <a:gd name="T46" fmla="*/ 46 w 46"/>
                  <a:gd name="T47" fmla="*/ 26 h 106"/>
                  <a:gd name="T48" fmla="*/ 40 w 46"/>
                  <a:gd name="T49" fmla="*/ 20 h 106"/>
                  <a:gd name="T50" fmla="*/ 40 w 46"/>
                  <a:gd name="T51" fmla="*/ 14 h 106"/>
                  <a:gd name="T52" fmla="*/ 36 w 46"/>
                  <a:gd name="T53" fmla="*/ 14 h 106"/>
                  <a:gd name="T54" fmla="*/ 36 w 46"/>
                  <a:gd name="T55" fmla="*/ 8 h 106"/>
                  <a:gd name="T56" fmla="*/ 36 w 46"/>
                  <a:gd name="T57" fmla="*/ 6 h 106"/>
                  <a:gd name="T58" fmla="*/ 30 w 46"/>
                  <a:gd name="T59" fmla="*/ 2 h 106"/>
                  <a:gd name="T60" fmla="*/ 26 w 46"/>
                  <a:gd name="T61" fmla="*/ 6 h 106"/>
                  <a:gd name="T62" fmla="*/ 18 w 46"/>
                  <a:gd name="T63" fmla="*/ 0 h 106"/>
                  <a:gd name="T64" fmla="*/ 12 w 46"/>
                  <a:gd name="T65" fmla="*/ 2 h 106"/>
                  <a:gd name="T66" fmla="*/ 6 w 46"/>
                  <a:gd name="T67" fmla="*/ 10 h 106"/>
                  <a:gd name="T68" fmla="*/ 8 w 46"/>
                  <a:gd name="T69" fmla="*/ 10 h 106"/>
                  <a:gd name="T70" fmla="*/ 8 w 46"/>
                  <a:gd name="T71" fmla="*/ 10 h 106"/>
                  <a:gd name="T72" fmla="*/ 8 w 46"/>
                  <a:gd name="T73" fmla="*/ 10 h 106"/>
                  <a:gd name="T74" fmla="*/ 2 w 46"/>
                  <a:gd name="T75" fmla="*/ 98 h 106"/>
                  <a:gd name="T76" fmla="*/ 2 w 46"/>
                  <a:gd name="T77" fmla="*/ 98 h 106"/>
                  <a:gd name="T78" fmla="*/ 0 w 46"/>
                  <a:gd name="T79" fmla="*/ 104 h 106"/>
                  <a:gd name="T80" fmla="*/ 0 w 46"/>
                  <a:gd name="T81" fmla="*/ 106 h 106"/>
                  <a:gd name="T82" fmla="*/ 2 w 46"/>
                  <a:gd name="T83" fmla="*/ 106 h 106"/>
                  <a:gd name="T84" fmla="*/ 6 w 46"/>
                  <a:gd name="T85" fmla="*/ 102 h 106"/>
                  <a:gd name="T86" fmla="*/ 6 w 46"/>
                  <a:gd name="T87" fmla="*/ 98 h 106"/>
                  <a:gd name="T88" fmla="*/ 2 w 46"/>
                  <a:gd name="T89" fmla="*/ 98 h 106"/>
                  <a:gd name="T90" fmla="*/ 2 w 46"/>
                  <a:gd name="T91" fmla="*/ 98 h 106"/>
                  <a:gd name="T92" fmla="*/ 2 w 46"/>
                  <a:gd name="T93" fmla="*/ 98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46" h="106">
                    <a:moveTo>
                      <a:pt x="8" y="10"/>
                    </a:moveTo>
                    <a:lnTo>
                      <a:pt x="8" y="10"/>
                    </a:lnTo>
                    <a:lnTo>
                      <a:pt x="10" y="24"/>
                    </a:lnTo>
                    <a:lnTo>
                      <a:pt x="10" y="26"/>
                    </a:lnTo>
                    <a:lnTo>
                      <a:pt x="6" y="28"/>
                    </a:lnTo>
                    <a:lnTo>
                      <a:pt x="10" y="36"/>
                    </a:lnTo>
                    <a:lnTo>
                      <a:pt x="10" y="40"/>
                    </a:lnTo>
                    <a:lnTo>
                      <a:pt x="8" y="42"/>
                    </a:lnTo>
                    <a:lnTo>
                      <a:pt x="8" y="46"/>
                    </a:lnTo>
                    <a:lnTo>
                      <a:pt x="10" y="46"/>
                    </a:lnTo>
                    <a:lnTo>
                      <a:pt x="10" y="50"/>
                    </a:lnTo>
                    <a:lnTo>
                      <a:pt x="10" y="58"/>
                    </a:lnTo>
                    <a:lnTo>
                      <a:pt x="6" y="60"/>
                    </a:lnTo>
                    <a:lnTo>
                      <a:pt x="2" y="72"/>
                    </a:lnTo>
                    <a:lnTo>
                      <a:pt x="2" y="84"/>
                    </a:lnTo>
                    <a:lnTo>
                      <a:pt x="6" y="84"/>
                    </a:lnTo>
                    <a:lnTo>
                      <a:pt x="8" y="86"/>
                    </a:lnTo>
                    <a:lnTo>
                      <a:pt x="16" y="78"/>
                    </a:lnTo>
                    <a:lnTo>
                      <a:pt x="26" y="72"/>
                    </a:lnTo>
                    <a:lnTo>
                      <a:pt x="36" y="68"/>
                    </a:lnTo>
                    <a:lnTo>
                      <a:pt x="40" y="68"/>
                    </a:lnTo>
                    <a:lnTo>
                      <a:pt x="44" y="62"/>
                    </a:lnTo>
                    <a:lnTo>
                      <a:pt x="46" y="46"/>
                    </a:lnTo>
                    <a:lnTo>
                      <a:pt x="46" y="26"/>
                    </a:lnTo>
                    <a:lnTo>
                      <a:pt x="40" y="20"/>
                    </a:lnTo>
                    <a:lnTo>
                      <a:pt x="40" y="14"/>
                    </a:lnTo>
                    <a:lnTo>
                      <a:pt x="36" y="14"/>
                    </a:lnTo>
                    <a:lnTo>
                      <a:pt x="36" y="8"/>
                    </a:lnTo>
                    <a:lnTo>
                      <a:pt x="36" y="6"/>
                    </a:lnTo>
                    <a:lnTo>
                      <a:pt x="30" y="2"/>
                    </a:lnTo>
                    <a:lnTo>
                      <a:pt x="26" y="6"/>
                    </a:lnTo>
                    <a:lnTo>
                      <a:pt x="18" y="0"/>
                    </a:lnTo>
                    <a:lnTo>
                      <a:pt x="12" y="2"/>
                    </a:lnTo>
                    <a:lnTo>
                      <a:pt x="6" y="10"/>
                    </a:lnTo>
                    <a:lnTo>
                      <a:pt x="8" y="10"/>
                    </a:lnTo>
                    <a:lnTo>
                      <a:pt x="8" y="10"/>
                    </a:lnTo>
                    <a:lnTo>
                      <a:pt x="8" y="10"/>
                    </a:lnTo>
                    <a:close/>
                    <a:moveTo>
                      <a:pt x="2" y="98"/>
                    </a:moveTo>
                    <a:lnTo>
                      <a:pt x="2" y="98"/>
                    </a:lnTo>
                    <a:lnTo>
                      <a:pt x="0" y="104"/>
                    </a:lnTo>
                    <a:lnTo>
                      <a:pt x="0" y="106"/>
                    </a:lnTo>
                    <a:lnTo>
                      <a:pt x="2" y="106"/>
                    </a:lnTo>
                    <a:lnTo>
                      <a:pt x="6" y="102"/>
                    </a:lnTo>
                    <a:lnTo>
                      <a:pt x="6" y="98"/>
                    </a:lnTo>
                    <a:lnTo>
                      <a:pt x="2" y="98"/>
                    </a:lnTo>
                    <a:lnTo>
                      <a:pt x="2" y="98"/>
                    </a:lnTo>
                    <a:lnTo>
                      <a:pt x="2" y="9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26" name="Freeform 1506"/>
              <p:cNvSpPr>
                <a:spLocks noEditPoints="1"/>
              </p:cNvSpPr>
              <p:nvPr/>
            </p:nvSpPr>
            <p:spPr bwMode="auto">
              <a:xfrm>
                <a:off x="1035050" y="5089525"/>
                <a:ext cx="377825" cy="381000"/>
              </a:xfrm>
              <a:custGeom>
                <a:avLst/>
                <a:gdLst>
                  <a:gd name="T0" fmla="*/ 236 w 238"/>
                  <a:gd name="T1" fmla="*/ 114 h 240"/>
                  <a:gd name="T2" fmla="*/ 232 w 238"/>
                  <a:gd name="T3" fmla="*/ 124 h 240"/>
                  <a:gd name="T4" fmla="*/ 204 w 238"/>
                  <a:gd name="T5" fmla="*/ 160 h 240"/>
                  <a:gd name="T6" fmla="*/ 202 w 238"/>
                  <a:gd name="T7" fmla="*/ 168 h 240"/>
                  <a:gd name="T8" fmla="*/ 172 w 238"/>
                  <a:gd name="T9" fmla="*/ 200 h 240"/>
                  <a:gd name="T10" fmla="*/ 148 w 238"/>
                  <a:gd name="T11" fmla="*/ 218 h 240"/>
                  <a:gd name="T12" fmla="*/ 138 w 238"/>
                  <a:gd name="T13" fmla="*/ 222 h 240"/>
                  <a:gd name="T14" fmla="*/ 112 w 238"/>
                  <a:gd name="T15" fmla="*/ 226 h 240"/>
                  <a:gd name="T16" fmla="*/ 86 w 238"/>
                  <a:gd name="T17" fmla="*/ 224 h 240"/>
                  <a:gd name="T18" fmla="*/ 68 w 238"/>
                  <a:gd name="T19" fmla="*/ 230 h 240"/>
                  <a:gd name="T20" fmla="*/ 48 w 238"/>
                  <a:gd name="T21" fmla="*/ 238 h 240"/>
                  <a:gd name="T22" fmla="*/ 32 w 238"/>
                  <a:gd name="T23" fmla="*/ 234 h 240"/>
                  <a:gd name="T24" fmla="*/ 24 w 238"/>
                  <a:gd name="T25" fmla="*/ 232 h 240"/>
                  <a:gd name="T26" fmla="*/ 18 w 238"/>
                  <a:gd name="T27" fmla="*/ 206 h 240"/>
                  <a:gd name="T28" fmla="*/ 18 w 238"/>
                  <a:gd name="T29" fmla="*/ 198 h 240"/>
                  <a:gd name="T30" fmla="*/ 22 w 238"/>
                  <a:gd name="T31" fmla="*/ 176 h 240"/>
                  <a:gd name="T32" fmla="*/ 12 w 238"/>
                  <a:gd name="T33" fmla="*/ 158 h 240"/>
                  <a:gd name="T34" fmla="*/ 0 w 238"/>
                  <a:gd name="T35" fmla="*/ 126 h 240"/>
                  <a:gd name="T36" fmla="*/ 16 w 238"/>
                  <a:gd name="T37" fmla="*/ 116 h 240"/>
                  <a:gd name="T38" fmla="*/ 24 w 238"/>
                  <a:gd name="T39" fmla="*/ 126 h 240"/>
                  <a:gd name="T40" fmla="*/ 38 w 238"/>
                  <a:gd name="T41" fmla="*/ 124 h 240"/>
                  <a:gd name="T42" fmla="*/ 44 w 238"/>
                  <a:gd name="T43" fmla="*/ 116 h 240"/>
                  <a:gd name="T44" fmla="*/ 52 w 238"/>
                  <a:gd name="T45" fmla="*/ 62 h 240"/>
                  <a:gd name="T46" fmla="*/ 60 w 238"/>
                  <a:gd name="T47" fmla="*/ 78 h 240"/>
                  <a:gd name="T48" fmla="*/ 60 w 238"/>
                  <a:gd name="T49" fmla="*/ 90 h 240"/>
                  <a:gd name="T50" fmla="*/ 70 w 238"/>
                  <a:gd name="T51" fmla="*/ 88 h 240"/>
                  <a:gd name="T52" fmla="*/ 92 w 238"/>
                  <a:gd name="T53" fmla="*/ 78 h 240"/>
                  <a:gd name="T54" fmla="*/ 98 w 238"/>
                  <a:gd name="T55" fmla="*/ 66 h 240"/>
                  <a:gd name="T56" fmla="*/ 110 w 238"/>
                  <a:gd name="T57" fmla="*/ 64 h 240"/>
                  <a:gd name="T58" fmla="*/ 116 w 238"/>
                  <a:gd name="T59" fmla="*/ 64 h 240"/>
                  <a:gd name="T60" fmla="*/ 124 w 238"/>
                  <a:gd name="T61" fmla="*/ 66 h 240"/>
                  <a:gd name="T62" fmla="*/ 138 w 238"/>
                  <a:gd name="T63" fmla="*/ 66 h 240"/>
                  <a:gd name="T64" fmla="*/ 146 w 238"/>
                  <a:gd name="T65" fmla="*/ 40 h 240"/>
                  <a:gd name="T66" fmla="*/ 150 w 238"/>
                  <a:gd name="T67" fmla="*/ 30 h 240"/>
                  <a:gd name="T68" fmla="*/ 158 w 238"/>
                  <a:gd name="T69" fmla="*/ 20 h 240"/>
                  <a:gd name="T70" fmla="*/ 172 w 238"/>
                  <a:gd name="T71" fmla="*/ 12 h 240"/>
                  <a:gd name="T72" fmla="*/ 182 w 238"/>
                  <a:gd name="T73" fmla="*/ 8 h 240"/>
                  <a:gd name="T74" fmla="*/ 192 w 238"/>
                  <a:gd name="T75" fmla="*/ 2 h 240"/>
                  <a:gd name="T76" fmla="*/ 200 w 238"/>
                  <a:gd name="T77" fmla="*/ 2 h 240"/>
                  <a:gd name="T78" fmla="*/ 210 w 238"/>
                  <a:gd name="T79" fmla="*/ 2 h 240"/>
                  <a:gd name="T80" fmla="*/ 222 w 238"/>
                  <a:gd name="T81" fmla="*/ 4 h 240"/>
                  <a:gd name="T82" fmla="*/ 220 w 238"/>
                  <a:gd name="T83" fmla="*/ 28 h 240"/>
                  <a:gd name="T84" fmla="*/ 222 w 238"/>
                  <a:gd name="T85" fmla="*/ 52 h 240"/>
                  <a:gd name="T86" fmla="*/ 222 w 238"/>
                  <a:gd name="T87" fmla="*/ 64 h 240"/>
                  <a:gd name="T88" fmla="*/ 214 w 238"/>
                  <a:gd name="T89" fmla="*/ 66 h 240"/>
                  <a:gd name="T90" fmla="*/ 212 w 238"/>
                  <a:gd name="T91" fmla="*/ 80 h 240"/>
                  <a:gd name="T92" fmla="*/ 218 w 238"/>
                  <a:gd name="T93" fmla="*/ 88 h 240"/>
                  <a:gd name="T94" fmla="*/ 238 w 238"/>
                  <a:gd name="T95" fmla="*/ 82 h 240"/>
                  <a:gd name="T96" fmla="*/ 168 w 238"/>
                  <a:gd name="T97" fmla="*/ 154 h 240"/>
                  <a:gd name="T98" fmla="*/ 176 w 238"/>
                  <a:gd name="T99" fmla="*/ 146 h 240"/>
                  <a:gd name="T100" fmla="*/ 182 w 238"/>
                  <a:gd name="T101" fmla="*/ 142 h 240"/>
                  <a:gd name="T102" fmla="*/ 174 w 238"/>
                  <a:gd name="T103" fmla="*/ 128 h 240"/>
                  <a:gd name="T104" fmla="*/ 158 w 238"/>
                  <a:gd name="T105" fmla="*/ 138 h 240"/>
                  <a:gd name="T106" fmla="*/ 156 w 238"/>
                  <a:gd name="T107" fmla="*/ 146 h 240"/>
                  <a:gd name="T108" fmla="*/ 164 w 238"/>
                  <a:gd name="T109" fmla="*/ 154 h 240"/>
                  <a:gd name="T110" fmla="*/ 168 w 238"/>
                  <a:gd name="T111" fmla="*/ 154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38" h="240">
                    <a:moveTo>
                      <a:pt x="238" y="82"/>
                    </a:moveTo>
                    <a:lnTo>
                      <a:pt x="238" y="82"/>
                    </a:lnTo>
                    <a:lnTo>
                      <a:pt x="236" y="114"/>
                    </a:lnTo>
                    <a:lnTo>
                      <a:pt x="228" y="114"/>
                    </a:lnTo>
                    <a:lnTo>
                      <a:pt x="228" y="118"/>
                    </a:lnTo>
                    <a:lnTo>
                      <a:pt x="232" y="124"/>
                    </a:lnTo>
                    <a:lnTo>
                      <a:pt x="214" y="134"/>
                    </a:lnTo>
                    <a:lnTo>
                      <a:pt x="210" y="146"/>
                    </a:lnTo>
                    <a:lnTo>
                      <a:pt x="204" y="160"/>
                    </a:lnTo>
                    <a:lnTo>
                      <a:pt x="202" y="160"/>
                    </a:lnTo>
                    <a:lnTo>
                      <a:pt x="202" y="162"/>
                    </a:lnTo>
                    <a:lnTo>
                      <a:pt x="202" y="168"/>
                    </a:lnTo>
                    <a:lnTo>
                      <a:pt x="196" y="170"/>
                    </a:lnTo>
                    <a:lnTo>
                      <a:pt x="192" y="176"/>
                    </a:lnTo>
                    <a:lnTo>
                      <a:pt x="172" y="200"/>
                    </a:lnTo>
                    <a:lnTo>
                      <a:pt x="160" y="212"/>
                    </a:lnTo>
                    <a:lnTo>
                      <a:pt x="152" y="216"/>
                    </a:lnTo>
                    <a:lnTo>
                      <a:pt x="148" y="218"/>
                    </a:lnTo>
                    <a:lnTo>
                      <a:pt x="142" y="218"/>
                    </a:lnTo>
                    <a:lnTo>
                      <a:pt x="138" y="218"/>
                    </a:lnTo>
                    <a:lnTo>
                      <a:pt x="138" y="222"/>
                    </a:lnTo>
                    <a:lnTo>
                      <a:pt x="122" y="222"/>
                    </a:lnTo>
                    <a:lnTo>
                      <a:pt x="122" y="226"/>
                    </a:lnTo>
                    <a:lnTo>
                      <a:pt x="112" y="226"/>
                    </a:lnTo>
                    <a:lnTo>
                      <a:pt x="104" y="224"/>
                    </a:lnTo>
                    <a:lnTo>
                      <a:pt x="96" y="224"/>
                    </a:lnTo>
                    <a:lnTo>
                      <a:pt x="86" y="224"/>
                    </a:lnTo>
                    <a:lnTo>
                      <a:pt x="78" y="232"/>
                    </a:lnTo>
                    <a:lnTo>
                      <a:pt x="70" y="230"/>
                    </a:lnTo>
                    <a:lnTo>
                      <a:pt x="68" y="230"/>
                    </a:lnTo>
                    <a:lnTo>
                      <a:pt x="62" y="230"/>
                    </a:lnTo>
                    <a:lnTo>
                      <a:pt x="56" y="234"/>
                    </a:lnTo>
                    <a:lnTo>
                      <a:pt x="48" y="238"/>
                    </a:lnTo>
                    <a:lnTo>
                      <a:pt x="40" y="240"/>
                    </a:lnTo>
                    <a:lnTo>
                      <a:pt x="38" y="234"/>
                    </a:lnTo>
                    <a:lnTo>
                      <a:pt x="32" y="234"/>
                    </a:lnTo>
                    <a:lnTo>
                      <a:pt x="32" y="230"/>
                    </a:lnTo>
                    <a:lnTo>
                      <a:pt x="24" y="234"/>
                    </a:lnTo>
                    <a:lnTo>
                      <a:pt x="24" y="232"/>
                    </a:lnTo>
                    <a:lnTo>
                      <a:pt x="22" y="226"/>
                    </a:lnTo>
                    <a:lnTo>
                      <a:pt x="18" y="218"/>
                    </a:lnTo>
                    <a:lnTo>
                      <a:pt x="18" y="206"/>
                    </a:lnTo>
                    <a:lnTo>
                      <a:pt x="16" y="206"/>
                    </a:lnTo>
                    <a:lnTo>
                      <a:pt x="16" y="200"/>
                    </a:lnTo>
                    <a:lnTo>
                      <a:pt x="18" y="198"/>
                    </a:lnTo>
                    <a:lnTo>
                      <a:pt x="22" y="196"/>
                    </a:lnTo>
                    <a:lnTo>
                      <a:pt x="24" y="190"/>
                    </a:lnTo>
                    <a:lnTo>
                      <a:pt x="22" y="176"/>
                    </a:lnTo>
                    <a:lnTo>
                      <a:pt x="16" y="162"/>
                    </a:lnTo>
                    <a:lnTo>
                      <a:pt x="14" y="160"/>
                    </a:lnTo>
                    <a:lnTo>
                      <a:pt x="12" y="158"/>
                    </a:lnTo>
                    <a:lnTo>
                      <a:pt x="8" y="144"/>
                    </a:lnTo>
                    <a:lnTo>
                      <a:pt x="8" y="134"/>
                    </a:lnTo>
                    <a:lnTo>
                      <a:pt x="0" y="126"/>
                    </a:lnTo>
                    <a:lnTo>
                      <a:pt x="8" y="116"/>
                    </a:lnTo>
                    <a:lnTo>
                      <a:pt x="12" y="116"/>
                    </a:lnTo>
                    <a:lnTo>
                      <a:pt x="16" y="116"/>
                    </a:lnTo>
                    <a:lnTo>
                      <a:pt x="16" y="120"/>
                    </a:lnTo>
                    <a:lnTo>
                      <a:pt x="18" y="124"/>
                    </a:lnTo>
                    <a:lnTo>
                      <a:pt x="24" y="126"/>
                    </a:lnTo>
                    <a:lnTo>
                      <a:pt x="30" y="126"/>
                    </a:lnTo>
                    <a:lnTo>
                      <a:pt x="32" y="126"/>
                    </a:lnTo>
                    <a:lnTo>
                      <a:pt x="38" y="124"/>
                    </a:lnTo>
                    <a:lnTo>
                      <a:pt x="40" y="118"/>
                    </a:lnTo>
                    <a:lnTo>
                      <a:pt x="40" y="116"/>
                    </a:lnTo>
                    <a:lnTo>
                      <a:pt x="44" y="116"/>
                    </a:lnTo>
                    <a:lnTo>
                      <a:pt x="48" y="116"/>
                    </a:lnTo>
                    <a:lnTo>
                      <a:pt x="48" y="58"/>
                    </a:lnTo>
                    <a:lnTo>
                      <a:pt x="52" y="62"/>
                    </a:lnTo>
                    <a:lnTo>
                      <a:pt x="56" y="64"/>
                    </a:lnTo>
                    <a:lnTo>
                      <a:pt x="58" y="70"/>
                    </a:lnTo>
                    <a:lnTo>
                      <a:pt x="60" y="78"/>
                    </a:lnTo>
                    <a:lnTo>
                      <a:pt x="60" y="82"/>
                    </a:lnTo>
                    <a:lnTo>
                      <a:pt x="60" y="88"/>
                    </a:lnTo>
                    <a:lnTo>
                      <a:pt x="60" y="90"/>
                    </a:lnTo>
                    <a:lnTo>
                      <a:pt x="62" y="90"/>
                    </a:lnTo>
                    <a:lnTo>
                      <a:pt x="66" y="90"/>
                    </a:lnTo>
                    <a:lnTo>
                      <a:pt x="70" y="88"/>
                    </a:lnTo>
                    <a:lnTo>
                      <a:pt x="78" y="84"/>
                    </a:lnTo>
                    <a:lnTo>
                      <a:pt x="84" y="82"/>
                    </a:lnTo>
                    <a:lnTo>
                      <a:pt x="92" y="78"/>
                    </a:lnTo>
                    <a:lnTo>
                      <a:pt x="96" y="74"/>
                    </a:lnTo>
                    <a:lnTo>
                      <a:pt x="98" y="70"/>
                    </a:lnTo>
                    <a:lnTo>
                      <a:pt x="98" y="66"/>
                    </a:lnTo>
                    <a:lnTo>
                      <a:pt x="104" y="62"/>
                    </a:lnTo>
                    <a:lnTo>
                      <a:pt x="106" y="62"/>
                    </a:lnTo>
                    <a:lnTo>
                      <a:pt x="110" y="64"/>
                    </a:lnTo>
                    <a:lnTo>
                      <a:pt x="112" y="64"/>
                    </a:lnTo>
                    <a:lnTo>
                      <a:pt x="114" y="64"/>
                    </a:lnTo>
                    <a:lnTo>
                      <a:pt x="116" y="64"/>
                    </a:lnTo>
                    <a:lnTo>
                      <a:pt x="120" y="64"/>
                    </a:lnTo>
                    <a:lnTo>
                      <a:pt x="122" y="66"/>
                    </a:lnTo>
                    <a:lnTo>
                      <a:pt x="124" y="66"/>
                    </a:lnTo>
                    <a:lnTo>
                      <a:pt x="130" y="66"/>
                    </a:lnTo>
                    <a:lnTo>
                      <a:pt x="134" y="70"/>
                    </a:lnTo>
                    <a:lnTo>
                      <a:pt x="138" y="66"/>
                    </a:lnTo>
                    <a:lnTo>
                      <a:pt x="138" y="46"/>
                    </a:lnTo>
                    <a:lnTo>
                      <a:pt x="140" y="44"/>
                    </a:lnTo>
                    <a:lnTo>
                      <a:pt x="146" y="40"/>
                    </a:lnTo>
                    <a:lnTo>
                      <a:pt x="148" y="38"/>
                    </a:lnTo>
                    <a:lnTo>
                      <a:pt x="148" y="36"/>
                    </a:lnTo>
                    <a:lnTo>
                      <a:pt x="150" y="30"/>
                    </a:lnTo>
                    <a:lnTo>
                      <a:pt x="152" y="28"/>
                    </a:lnTo>
                    <a:lnTo>
                      <a:pt x="156" y="26"/>
                    </a:lnTo>
                    <a:lnTo>
                      <a:pt x="158" y="20"/>
                    </a:lnTo>
                    <a:lnTo>
                      <a:pt x="160" y="18"/>
                    </a:lnTo>
                    <a:lnTo>
                      <a:pt x="164" y="16"/>
                    </a:lnTo>
                    <a:lnTo>
                      <a:pt x="172" y="12"/>
                    </a:lnTo>
                    <a:lnTo>
                      <a:pt x="178" y="10"/>
                    </a:lnTo>
                    <a:lnTo>
                      <a:pt x="178" y="8"/>
                    </a:lnTo>
                    <a:lnTo>
                      <a:pt x="182" y="8"/>
                    </a:lnTo>
                    <a:lnTo>
                      <a:pt x="184" y="8"/>
                    </a:lnTo>
                    <a:lnTo>
                      <a:pt x="186" y="4"/>
                    </a:lnTo>
                    <a:lnTo>
                      <a:pt x="192" y="2"/>
                    </a:lnTo>
                    <a:lnTo>
                      <a:pt x="192" y="0"/>
                    </a:lnTo>
                    <a:lnTo>
                      <a:pt x="194" y="0"/>
                    </a:lnTo>
                    <a:lnTo>
                      <a:pt x="200" y="2"/>
                    </a:lnTo>
                    <a:lnTo>
                      <a:pt x="204" y="0"/>
                    </a:lnTo>
                    <a:lnTo>
                      <a:pt x="210" y="0"/>
                    </a:lnTo>
                    <a:lnTo>
                      <a:pt x="210" y="2"/>
                    </a:lnTo>
                    <a:lnTo>
                      <a:pt x="214" y="2"/>
                    </a:lnTo>
                    <a:lnTo>
                      <a:pt x="220" y="2"/>
                    </a:lnTo>
                    <a:lnTo>
                      <a:pt x="222" y="4"/>
                    </a:lnTo>
                    <a:lnTo>
                      <a:pt x="222" y="10"/>
                    </a:lnTo>
                    <a:lnTo>
                      <a:pt x="222" y="20"/>
                    </a:lnTo>
                    <a:lnTo>
                      <a:pt x="220" y="28"/>
                    </a:lnTo>
                    <a:lnTo>
                      <a:pt x="222" y="36"/>
                    </a:lnTo>
                    <a:lnTo>
                      <a:pt x="222" y="44"/>
                    </a:lnTo>
                    <a:lnTo>
                      <a:pt x="222" y="52"/>
                    </a:lnTo>
                    <a:lnTo>
                      <a:pt x="220" y="56"/>
                    </a:lnTo>
                    <a:lnTo>
                      <a:pt x="222" y="58"/>
                    </a:lnTo>
                    <a:lnTo>
                      <a:pt x="222" y="64"/>
                    </a:lnTo>
                    <a:lnTo>
                      <a:pt x="220" y="66"/>
                    </a:lnTo>
                    <a:lnTo>
                      <a:pt x="218" y="66"/>
                    </a:lnTo>
                    <a:lnTo>
                      <a:pt x="214" y="66"/>
                    </a:lnTo>
                    <a:lnTo>
                      <a:pt x="212" y="66"/>
                    </a:lnTo>
                    <a:lnTo>
                      <a:pt x="212" y="74"/>
                    </a:lnTo>
                    <a:lnTo>
                      <a:pt x="212" y="80"/>
                    </a:lnTo>
                    <a:lnTo>
                      <a:pt x="212" y="82"/>
                    </a:lnTo>
                    <a:lnTo>
                      <a:pt x="214" y="88"/>
                    </a:lnTo>
                    <a:lnTo>
                      <a:pt x="218" y="88"/>
                    </a:lnTo>
                    <a:lnTo>
                      <a:pt x="228" y="92"/>
                    </a:lnTo>
                    <a:lnTo>
                      <a:pt x="228" y="82"/>
                    </a:lnTo>
                    <a:lnTo>
                      <a:pt x="238" y="82"/>
                    </a:lnTo>
                    <a:lnTo>
                      <a:pt x="238" y="82"/>
                    </a:lnTo>
                    <a:lnTo>
                      <a:pt x="238" y="82"/>
                    </a:lnTo>
                    <a:close/>
                    <a:moveTo>
                      <a:pt x="168" y="154"/>
                    </a:moveTo>
                    <a:lnTo>
                      <a:pt x="168" y="154"/>
                    </a:lnTo>
                    <a:lnTo>
                      <a:pt x="172" y="150"/>
                    </a:lnTo>
                    <a:lnTo>
                      <a:pt x="176" y="146"/>
                    </a:lnTo>
                    <a:lnTo>
                      <a:pt x="178" y="146"/>
                    </a:lnTo>
                    <a:lnTo>
                      <a:pt x="182" y="146"/>
                    </a:lnTo>
                    <a:lnTo>
                      <a:pt x="182" y="142"/>
                    </a:lnTo>
                    <a:lnTo>
                      <a:pt x="178" y="138"/>
                    </a:lnTo>
                    <a:lnTo>
                      <a:pt x="176" y="134"/>
                    </a:lnTo>
                    <a:lnTo>
                      <a:pt x="174" y="128"/>
                    </a:lnTo>
                    <a:lnTo>
                      <a:pt x="164" y="136"/>
                    </a:lnTo>
                    <a:lnTo>
                      <a:pt x="160" y="138"/>
                    </a:lnTo>
                    <a:lnTo>
                      <a:pt x="158" y="138"/>
                    </a:lnTo>
                    <a:lnTo>
                      <a:pt x="156" y="142"/>
                    </a:lnTo>
                    <a:lnTo>
                      <a:pt x="156" y="144"/>
                    </a:lnTo>
                    <a:lnTo>
                      <a:pt x="156" y="146"/>
                    </a:lnTo>
                    <a:lnTo>
                      <a:pt x="158" y="150"/>
                    </a:lnTo>
                    <a:lnTo>
                      <a:pt x="158" y="154"/>
                    </a:lnTo>
                    <a:lnTo>
                      <a:pt x="164" y="154"/>
                    </a:lnTo>
                    <a:lnTo>
                      <a:pt x="166" y="154"/>
                    </a:lnTo>
                    <a:lnTo>
                      <a:pt x="168" y="154"/>
                    </a:lnTo>
                    <a:lnTo>
                      <a:pt x="168" y="154"/>
                    </a:lnTo>
                    <a:lnTo>
                      <a:pt x="168" y="15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27" name="Freeform 1507"/>
              <p:cNvSpPr/>
              <p:nvPr/>
            </p:nvSpPr>
            <p:spPr bwMode="auto">
              <a:xfrm>
                <a:off x="1619250" y="4098925"/>
                <a:ext cx="222250" cy="371475"/>
              </a:xfrm>
              <a:custGeom>
                <a:avLst/>
                <a:gdLst>
                  <a:gd name="T0" fmla="*/ 20 w 140"/>
                  <a:gd name="T1" fmla="*/ 26 h 234"/>
                  <a:gd name="T2" fmla="*/ 20 w 140"/>
                  <a:gd name="T3" fmla="*/ 40 h 234"/>
                  <a:gd name="T4" fmla="*/ 26 w 140"/>
                  <a:gd name="T5" fmla="*/ 48 h 234"/>
                  <a:gd name="T6" fmla="*/ 36 w 140"/>
                  <a:gd name="T7" fmla="*/ 56 h 234"/>
                  <a:gd name="T8" fmla="*/ 98 w 140"/>
                  <a:gd name="T9" fmla="*/ 74 h 234"/>
                  <a:gd name="T10" fmla="*/ 38 w 140"/>
                  <a:gd name="T11" fmla="*/ 132 h 234"/>
                  <a:gd name="T12" fmla="*/ 18 w 140"/>
                  <a:gd name="T13" fmla="*/ 138 h 234"/>
                  <a:gd name="T14" fmla="*/ 8 w 140"/>
                  <a:gd name="T15" fmla="*/ 160 h 234"/>
                  <a:gd name="T16" fmla="*/ 0 w 140"/>
                  <a:gd name="T17" fmla="*/ 224 h 234"/>
                  <a:gd name="T18" fmla="*/ 10 w 140"/>
                  <a:gd name="T19" fmla="*/ 226 h 234"/>
                  <a:gd name="T20" fmla="*/ 26 w 140"/>
                  <a:gd name="T21" fmla="*/ 206 h 234"/>
                  <a:gd name="T22" fmla="*/ 34 w 140"/>
                  <a:gd name="T23" fmla="*/ 204 h 234"/>
                  <a:gd name="T24" fmla="*/ 44 w 140"/>
                  <a:gd name="T25" fmla="*/ 194 h 234"/>
                  <a:gd name="T26" fmla="*/ 52 w 140"/>
                  <a:gd name="T27" fmla="*/ 194 h 234"/>
                  <a:gd name="T28" fmla="*/ 66 w 140"/>
                  <a:gd name="T29" fmla="*/ 178 h 234"/>
                  <a:gd name="T30" fmla="*/ 66 w 140"/>
                  <a:gd name="T31" fmla="*/ 168 h 234"/>
                  <a:gd name="T32" fmla="*/ 78 w 140"/>
                  <a:gd name="T33" fmla="*/ 166 h 234"/>
                  <a:gd name="T34" fmla="*/ 80 w 140"/>
                  <a:gd name="T35" fmla="*/ 160 h 234"/>
                  <a:gd name="T36" fmla="*/ 84 w 140"/>
                  <a:gd name="T37" fmla="*/ 152 h 234"/>
                  <a:gd name="T38" fmla="*/ 92 w 140"/>
                  <a:gd name="T39" fmla="*/ 142 h 234"/>
                  <a:gd name="T40" fmla="*/ 100 w 140"/>
                  <a:gd name="T41" fmla="*/ 130 h 234"/>
                  <a:gd name="T42" fmla="*/ 106 w 140"/>
                  <a:gd name="T43" fmla="*/ 106 h 234"/>
                  <a:gd name="T44" fmla="*/ 112 w 140"/>
                  <a:gd name="T45" fmla="*/ 92 h 234"/>
                  <a:gd name="T46" fmla="*/ 122 w 140"/>
                  <a:gd name="T47" fmla="*/ 66 h 234"/>
                  <a:gd name="T48" fmla="*/ 130 w 140"/>
                  <a:gd name="T49" fmla="*/ 54 h 234"/>
                  <a:gd name="T50" fmla="*/ 136 w 140"/>
                  <a:gd name="T51" fmla="*/ 46 h 234"/>
                  <a:gd name="T52" fmla="*/ 136 w 140"/>
                  <a:gd name="T53" fmla="*/ 32 h 234"/>
                  <a:gd name="T54" fmla="*/ 140 w 140"/>
                  <a:gd name="T55" fmla="*/ 8 h 234"/>
                  <a:gd name="T56" fmla="*/ 136 w 140"/>
                  <a:gd name="T57" fmla="*/ 0 h 234"/>
                  <a:gd name="T58" fmla="*/ 120 w 140"/>
                  <a:gd name="T59" fmla="*/ 8 h 234"/>
                  <a:gd name="T60" fmla="*/ 94 w 140"/>
                  <a:gd name="T61" fmla="*/ 10 h 234"/>
                  <a:gd name="T62" fmla="*/ 82 w 140"/>
                  <a:gd name="T63" fmla="*/ 18 h 234"/>
                  <a:gd name="T64" fmla="*/ 78 w 140"/>
                  <a:gd name="T65" fmla="*/ 22 h 234"/>
                  <a:gd name="T66" fmla="*/ 66 w 140"/>
                  <a:gd name="T67" fmla="*/ 20 h 234"/>
                  <a:gd name="T68" fmla="*/ 52 w 140"/>
                  <a:gd name="T69" fmla="*/ 20 h 234"/>
                  <a:gd name="T70" fmla="*/ 38 w 140"/>
                  <a:gd name="T71" fmla="*/ 20 h 234"/>
                  <a:gd name="T72" fmla="*/ 32 w 140"/>
                  <a:gd name="T73" fmla="*/ 12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40" h="234">
                    <a:moveTo>
                      <a:pt x="32" y="12"/>
                    </a:moveTo>
                    <a:lnTo>
                      <a:pt x="20" y="26"/>
                    </a:lnTo>
                    <a:lnTo>
                      <a:pt x="16" y="32"/>
                    </a:lnTo>
                    <a:lnTo>
                      <a:pt x="20" y="40"/>
                    </a:lnTo>
                    <a:lnTo>
                      <a:pt x="24" y="46"/>
                    </a:lnTo>
                    <a:lnTo>
                      <a:pt x="26" y="48"/>
                    </a:lnTo>
                    <a:lnTo>
                      <a:pt x="32" y="54"/>
                    </a:lnTo>
                    <a:lnTo>
                      <a:pt x="36" y="56"/>
                    </a:lnTo>
                    <a:lnTo>
                      <a:pt x="74" y="74"/>
                    </a:lnTo>
                    <a:lnTo>
                      <a:pt x="98" y="74"/>
                    </a:lnTo>
                    <a:lnTo>
                      <a:pt x="56" y="132"/>
                    </a:lnTo>
                    <a:lnTo>
                      <a:pt x="38" y="132"/>
                    </a:lnTo>
                    <a:lnTo>
                      <a:pt x="34" y="138"/>
                    </a:lnTo>
                    <a:lnTo>
                      <a:pt x="18" y="138"/>
                    </a:lnTo>
                    <a:lnTo>
                      <a:pt x="16" y="140"/>
                    </a:lnTo>
                    <a:lnTo>
                      <a:pt x="8" y="160"/>
                    </a:lnTo>
                    <a:lnTo>
                      <a:pt x="0" y="166"/>
                    </a:lnTo>
                    <a:lnTo>
                      <a:pt x="0" y="224"/>
                    </a:lnTo>
                    <a:lnTo>
                      <a:pt x="8" y="234"/>
                    </a:lnTo>
                    <a:lnTo>
                      <a:pt x="10" y="226"/>
                    </a:lnTo>
                    <a:lnTo>
                      <a:pt x="16" y="226"/>
                    </a:lnTo>
                    <a:lnTo>
                      <a:pt x="26" y="206"/>
                    </a:lnTo>
                    <a:lnTo>
                      <a:pt x="32" y="206"/>
                    </a:lnTo>
                    <a:lnTo>
                      <a:pt x="34" y="204"/>
                    </a:lnTo>
                    <a:lnTo>
                      <a:pt x="38" y="198"/>
                    </a:lnTo>
                    <a:lnTo>
                      <a:pt x="44" y="194"/>
                    </a:lnTo>
                    <a:lnTo>
                      <a:pt x="46" y="194"/>
                    </a:lnTo>
                    <a:lnTo>
                      <a:pt x="52" y="194"/>
                    </a:lnTo>
                    <a:lnTo>
                      <a:pt x="60" y="186"/>
                    </a:lnTo>
                    <a:lnTo>
                      <a:pt x="66" y="178"/>
                    </a:lnTo>
                    <a:lnTo>
                      <a:pt x="66" y="172"/>
                    </a:lnTo>
                    <a:lnTo>
                      <a:pt x="66" y="168"/>
                    </a:lnTo>
                    <a:lnTo>
                      <a:pt x="74" y="166"/>
                    </a:lnTo>
                    <a:lnTo>
                      <a:pt x="78" y="166"/>
                    </a:lnTo>
                    <a:lnTo>
                      <a:pt x="80" y="162"/>
                    </a:lnTo>
                    <a:lnTo>
                      <a:pt x="80" y="160"/>
                    </a:lnTo>
                    <a:lnTo>
                      <a:pt x="80" y="154"/>
                    </a:lnTo>
                    <a:lnTo>
                      <a:pt x="84" y="152"/>
                    </a:lnTo>
                    <a:lnTo>
                      <a:pt x="90" y="148"/>
                    </a:lnTo>
                    <a:lnTo>
                      <a:pt x="92" y="142"/>
                    </a:lnTo>
                    <a:lnTo>
                      <a:pt x="92" y="138"/>
                    </a:lnTo>
                    <a:lnTo>
                      <a:pt x="100" y="130"/>
                    </a:lnTo>
                    <a:lnTo>
                      <a:pt x="102" y="120"/>
                    </a:lnTo>
                    <a:lnTo>
                      <a:pt x="106" y="106"/>
                    </a:lnTo>
                    <a:lnTo>
                      <a:pt x="110" y="106"/>
                    </a:lnTo>
                    <a:lnTo>
                      <a:pt x="112" y="92"/>
                    </a:lnTo>
                    <a:lnTo>
                      <a:pt x="118" y="76"/>
                    </a:lnTo>
                    <a:lnTo>
                      <a:pt x="122" y="66"/>
                    </a:lnTo>
                    <a:lnTo>
                      <a:pt x="130" y="58"/>
                    </a:lnTo>
                    <a:lnTo>
                      <a:pt x="130" y="54"/>
                    </a:lnTo>
                    <a:lnTo>
                      <a:pt x="130" y="48"/>
                    </a:lnTo>
                    <a:lnTo>
                      <a:pt x="136" y="46"/>
                    </a:lnTo>
                    <a:lnTo>
                      <a:pt x="136" y="40"/>
                    </a:lnTo>
                    <a:lnTo>
                      <a:pt x="136" y="32"/>
                    </a:lnTo>
                    <a:lnTo>
                      <a:pt x="138" y="28"/>
                    </a:lnTo>
                    <a:lnTo>
                      <a:pt x="140" y="8"/>
                    </a:lnTo>
                    <a:lnTo>
                      <a:pt x="138" y="0"/>
                    </a:lnTo>
                    <a:lnTo>
                      <a:pt x="136" y="0"/>
                    </a:lnTo>
                    <a:lnTo>
                      <a:pt x="128" y="4"/>
                    </a:lnTo>
                    <a:lnTo>
                      <a:pt x="120" y="8"/>
                    </a:lnTo>
                    <a:lnTo>
                      <a:pt x="106" y="10"/>
                    </a:lnTo>
                    <a:lnTo>
                      <a:pt x="94" y="10"/>
                    </a:lnTo>
                    <a:lnTo>
                      <a:pt x="88" y="12"/>
                    </a:lnTo>
                    <a:lnTo>
                      <a:pt x="82" y="18"/>
                    </a:lnTo>
                    <a:lnTo>
                      <a:pt x="80" y="20"/>
                    </a:lnTo>
                    <a:lnTo>
                      <a:pt x="78" y="22"/>
                    </a:lnTo>
                    <a:lnTo>
                      <a:pt x="72" y="22"/>
                    </a:lnTo>
                    <a:lnTo>
                      <a:pt x="66" y="20"/>
                    </a:lnTo>
                    <a:lnTo>
                      <a:pt x="60" y="20"/>
                    </a:lnTo>
                    <a:lnTo>
                      <a:pt x="52" y="20"/>
                    </a:lnTo>
                    <a:lnTo>
                      <a:pt x="44" y="26"/>
                    </a:lnTo>
                    <a:lnTo>
                      <a:pt x="38" y="20"/>
                    </a:lnTo>
                    <a:lnTo>
                      <a:pt x="32" y="12"/>
                    </a:lnTo>
                    <a:lnTo>
                      <a:pt x="32" y="12"/>
                    </a:lnTo>
                    <a:lnTo>
                      <a:pt x="32" y="1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28" name="Freeform 1508"/>
              <p:cNvSpPr>
                <a:spLocks noEditPoints="1"/>
              </p:cNvSpPr>
              <p:nvPr/>
            </p:nvSpPr>
            <p:spPr bwMode="auto">
              <a:xfrm>
                <a:off x="4248150" y="4654550"/>
                <a:ext cx="133350" cy="117475"/>
              </a:xfrm>
              <a:custGeom>
                <a:avLst/>
                <a:gdLst>
                  <a:gd name="T0" fmla="*/ 72 w 84"/>
                  <a:gd name="T1" fmla="*/ 68 h 74"/>
                  <a:gd name="T2" fmla="*/ 72 w 84"/>
                  <a:gd name="T3" fmla="*/ 68 h 74"/>
                  <a:gd name="T4" fmla="*/ 76 w 84"/>
                  <a:gd name="T5" fmla="*/ 70 h 74"/>
                  <a:gd name="T6" fmla="*/ 82 w 84"/>
                  <a:gd name="T7" fmla="*/ 74 h 74"/>
                  <a:gd name="T8" fmla="*/ 84 w 84"/>
                  <a:gd name="T9" fmla="*/ 74 h 74"/>
                  <a:gd name="T10" fmla="*/ 84 w 84"/>
                  <a:gd name="T11" fmla="*/ 72 h 74"/>
                  <a:gd name="T12" fmla="*/ 80 w 84"/>
                  <a:gd name="T13" fmla="*/ 68 h 74"/>
                  <a:gd name="T14" fmla="*/ 76 w 84"/>
                  <a:gd name="T15" fmla="*/ 68 h 74"/>
                  <a:gd name="T16" fmla="*/ 72 w 84"/>
                  <a:gd name="T17" fmla="*/ 68 h 74"/>
                  <a:gd name="T18" fmla="*/ 72 w 84"/>
                  <a:gd name="T19" fmla="*/ 68 h 74"/>
                  <a:gd name="T20" fmla="*/ 72 w 84"/>
                  <a:gd name="T21" fmla="*/ 68 h 74"/>
                  <a:gd name="T22" fmla="*/ 46 w 84"/>
                  <a:gd name="T23" fmla="*/ 50 h 74"/>
                  <a:gd name="T24" fmla="*/ 46 w 84"/>
                  <a:gd name="T25" fmla="*/ 50 h 74"/>
                  <a:gd name="T26" fmla="*/ 48 w 84"/>
                  <a:gd name="T27" fmla="*/ 54 h 74"/>
                  <a:gd name="T28" fmla="*/ 50 w 84"/>
                  <a:gd name="T29" fmla="*/ 56 h 74"/>
                  <a:gd name="T30" fmla="*/ 50 w 84"/>
                  <a:gd name="T31" fmla="*/ 60 h 74"/>
                  <a:gd name="T32" fmla="*/ 58 w 84"/>
                  <a:gd name="T33" fmla="*/ 60 h 74"/>
                  <a:gd name="T34" fmla="*/ 62 w 84"/>
                  <a:gd name="T35" fmla="*/ 56 h 74"/>
                  <a:gd name="T36" fmla="*/ 62 w 84"/>
                  <a:gd name="T37" fmla="*/ 52 h 74"/>
                  <a:gd name="T38" fmla="*/ 56 w 84"/>
                  <a:gd name="T39" fmla="*/ 50 h 74"/>
                  <a:gd name="T40" fmla="*/ 50 w 84"/>
                  <a:gd name="T41" fmla="*/ 50 h 74"/>
                  <a:gd name="T42" fmla="*/ 46 w 84"/>
                  <a:gd name="T43" fmla="*/ 50 h 74"/>
                  <a:gd name="T44" fmla="*/ 46 w 84"/>
                  <a:gd name="T45" fmla="*/ 50 h 74"/>
                  <a:gd name="T46" fmla="*/ 46 w 84"/>
                  <a:gd name="T47" fmla="*/ 50 h 74"/>
                  <a:gd name="T48" fmla="*/ 62 w 84"/>
                  <a:gd name="T49" fmla="*/ 34 h 74"/>
                  <a:gd name="T50" fmla="*/ 62 w 84"/>
                  <a:gd name="T51" fmla="*/ 34 h 74"/>
                  <a:gd name="T52" fmla="*/ 66 w 84"/>
                  <a:gd name="T53" fmla="*/ 46 h 74"/>
                  <a:gd name="T54" fmla="*/ 72 w 84"/>
                  <a:gd name="T55" fmla="*/ 52 h 74"/>
                  <a:gd name="T56" fmla="*/ 72 w 84"/>
                  <a:gd name="T57" fmla="*/ 44 h 74"/>
                  <a:gd name="T58" fmla="*/ 66 w 84"/>
                  <a:gd name="T59" fmla="*/ 34 h 74"/>
                  <a:gd name="T60" fmla="*/ 62 w 84"/>
                  <a:gd name="T61" fmla="*/ 34 h 74"/>
                  <a:gd name="T62" fmla="*/ 62 w 84"/>
                  <a:gd name="T63" fmla="*/ 34 h 74"/>
                  <a:gd name="T64" fmla="*/ 62 w 84"/>
                  <a:gd name="T65" fmla="*/ 34 h 74"/>
                  <a:gd name="T66" fmla="*/ 16 w 84"/>
                  <a:gd name="T67" fmla="*/ 24 h 74"/>
                  <a:gd name="T68" fmla="*/ 12 w 84"/>
                  <a:gd name="T69" fmla="*/ 28 h 74"/>
                  <a:gd name="T70" fmla="*/ 16 w 84"/>
                  <a:gd name="T71" fmla="*/ 30 h 74"/>
                  <a:gd name="T72" fmla="*/ 18 w 84"/>
                  <a:gd name="T73" fmla="*/ 34 h 74"/>
                  <a:gd name="T74" fmla="*/ 20 w 84"/>
                  <a:gd name="T75" fmla="*/ 34 h 74"/>
                  <a:gd name="T76" fmla="*/ 18 w 84"/>
                  <a:gd name="T77" fmla="*/ 28 h 74"/>
                  <a:gd name="T78" fmla="*/ 18 w 84"/>
                  <a:gd name="T79" fmla="*/ 24 h 74"/>
                  <a:gd name="T80" fmla="*/ 16 w 84"/>
                  <a:gd name="T81" fmla="*/ 24 h 74"/>
                  <a:gd name="T82" fmla="*/ 16 w 84"/>
                  <a:gd name="T83" fmla="*/ 24 h 74"/>
                  <a:gd name="T84" fmla="*/ 16 w 84"/>
                  <a:gd name="T85" fmla="*/ 24 h 74"/>
                  <a:gd name="T86" fmla="*/ 30 w 84"/>
                  <a:gd name="T87" fmla="*/ 16 h 74"/>
                  <a:gd name="T88" fmla="*/ 40 w 84"/>
                  <a:gd name="T89" fmla="*/ 28 h 74"/>
                  <a:gd name="T90" fmla="*/ 48 w 84"/>
                  <a:gd name="T91" fmla="*/ 28 h 74"/>
                  <a:gd name="T92" fmla="*/ 40 w 84"/>
                  <a:gd name="T93" fmla="*/ 18 h 74"/>
                  <a:gd name="T94" fmla="*/ 36 w 84"/>
                  <a:gd name="T95" fmla="*/ 16 h 74"/>
                  <a:gd name="T96" fmla="*/ 30 w 84"/>
                  <a:gd name="T97" fmla="*/ 16 h 74"/>
                  <a:gd name="T98" fmla="*/ 30 w 84"/>
                  <a:gd name="T99" fmla="*/ 16 h 74"/>
                  <a:gd name="T100" fmla="*/ 30 w 84"/>
                  <a:gd name="T101" fmla="*/ 16 h 74"/>
                  <a:gd name="T102" fmla="*/ 0 w 84"/>
                  <a:gd name="T103" fmla="*/ 0 h 74"/>
                  <a:gd name="T104" fmla="*/ 0 w 84"/>
                  <a:gd name="T105" fmla="*/ 0 h 74"/>
                  <a:gd name="T106" fmla="*/ 2 w 84"/>
                  <a:gd name="T107" fmla="*/ 6 h 74"/>
                  <a:gd name="T108" fmla="*/ 2 w 84"/>
                  <a:gd name="T109" fmla="*/ 8 h 74"/>
                  <a:gd name="T110" fmla="*/ 12 w 84"/>
                  <a:gd name="T111" fmla="*/ 12 h 74"/>
                  <a:gd name="T112" fmla="*/ 16 w 84"/>
                  <a:gd name="T113" fmla="*/ 12 h 74"/>
                  <a:gd name="T114" fmla="*/ 16 w 84"/>
                  <a:gd name="T115" fmla="*/ 10 h 74"/>
                  <a:gd name="T116" fmla="*/ 0 w 84"/>
                  <a:gd name="T117" fmla="*/ 0 h 74"/>
                  <a:gd name="T118" fmla="*/ 0 w 84"/>
                  <a:gd name="T119" fmla="*/ 0 h 74"/>
                  <a:gd name="T120" fmla="*/ 0 w 84"/>
                  <a:gd name="T121" fmla="*/ 0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84" h="74">
                    <a:moveTo>
                      <a:pt x="72" y="68"/>
                    </a:moveTo>
                    <a:lnTo>
                      <a:pt x="72" y="68"/>
                    </a:lnTo>
                    <a:lnTo>
                      <a:pt x="76" y="70"/>
                    </a:lnTo>
                    <a:lnTo>
                      <a:pt x="82" y="74"/>
                    </a:lnTo>
                    <a:lnTo>
                      <a:pt x="84" y="74"/>
                    </a:lnTo>
                    <a:lnTo>
                      <a:pt x="84" y="72"/>
                    </a:lnTo>
                    <a:lnTo>
                      <a:pt x="80" y="68"/>
                    </a:lnTo>
                    <a:lnTo>
                      <a:pt x="76" y="68"/>
                    </a:lnTo>
                    <a:lnTo>
                      <a:pt x="72" y="68"/>
                    </a:lnTo>
                    <a:lnTo>
                      <a:pt x="72" y="68"/>
                    </a:lnTo>
                    <a:lnTo>
                      <a:pt x="72" y="68"/>
                    </a:lnTo>
                    <a:close/>
                    <a:moveTo>
                      <a:pt x="46" y="50"/>
                    </a:moveTo>
                    <a:lnTo>
                      <a:pt x="46" y="50"/>
                    </a:lnTo>
                    <a:lnTo>
                      <a:pt x="48" y="54"/>
                    </a:lnTo>
                    <a:lnTo>
                      <a:pt x="50" y="56"/>
                    </a:lnTo>
                    <a:lnTo>
                      <a:pt x="50" y="60"/>
                    </a:lnTo>
                    <a:lnTo>
                      <a:pt x="58" y="60"/>
                    </a:lnTo>
                    <a:lnTo>
                      <a:pt x="62" y="56"/>
                    </a:lnTo>
                    <a:lnTo>
                      <a:pt x="62" y="52"/>
                    </a:lnTo>
                    <a:lnTo>
                      <a:pt x="56" y="50"/>
                    </a:lnTo>
                    <a:lnTo>
                      <a:pt x="50" y="50"/>
                    </a:lnTo>
                    <a:lnTo>
                      <a:pt x="46" y="50"/>
                    </a:lnTo>
                    <a:lnTo>
                      <a:pt x="46" y="50"/>
                    </a:lnTo>
                    <a:lnTo>
                      <a:pt x="46" y="50"/>
                    </a:lnTo>
                    <a:close/>
                    <a:moveTo>
                      <a:pt x="62" y="34"/>
                    </a:moveTo>
                    <a:lnTo>
                      <a:pt x="62" y="34"/>
                    </a:lnTo>
                    <a:lnTo>
                      <a:pt x="66" y="46"/>
                    </a:lnTo>
                    <a:lnTo>
                      <a:pt x="72" y="52"/>
                    </a:lnTo>
                    <a:lnTo>
                      <a:pt x="72" y="44"/>
                    </a:lnTo>
                    <a:lnTo>
                      <a:pt x="66" y="34"/>
                    </a:lnTo>
                    <a:lnTo>
                      <a:pt x="62" y="34"/>
                    </a:lnTo>
                    <a:lnTo>
                      <a:pt x="62" y="34"/>
                    </a:lnTo>
                    <a:lnTo>
                      <a:pt x="62" y="34"/>
                    </a:lnTo>
                    <a:close/>
                    <a:moveTo>
                      <a:pt x="16" y="24"/>
                    </a:moveTo>
                    <a:lnTo>
                      <a:pt x="12" y="28"/>
                    </a:lnTo>
                    <a:lnTo>
                      <a:pt x="16" y="30"/>
                    </a:lnTo>
                    <a:lnTo>
                      <a:pt x="18" y="34"/>
                    </a:lnTo>
                    <a:lnTo>
                      <a:pt x="20" y="34"/>
                    </a:lnTo>
                    <a:lnTo>
                      <a:pt x="18" y="28"/>
                    </a:lnTo>
                    <a:lnTo>
                      <a:pt x="18" y="24"/>
                    </a:lnTo>
                    <a:lnTo>
                      <a:pt x="16" y="24"/>
                    </a:lnTo>
                    <a:lnTo>
                      <a:pt x="16" y="24"/>
                    </a:lnTo>
                    <a:lnTo>
                      <a:pt x="16" y="24"/>
                    </a:lnTo>
                    <a:close/>
                    <a:moveTo>
                      <a:pt x="30" y="16"/>
                    </a:moveTo>
                    <a:lnTo>
                      <a:pt x="40" y="28"/>
                    </a:lnTo>
                    <a:lnTo>
                      <a:pt x="48" y="28"/>
                    </a:lnTo>
                    <a:lnTo>
                      <a:pt x="40" y="18"/>
                    </a:lnTo>
                    <a:lnTo>
                      <a:pt x="36" y="16"/>
                    </a:lnTo>
                    <a:lnTo>
                      <a:pt x="30" y="16"/>
                    </a:lnTo>
                    <a:lnTo>
                      <a:pt x="30" y="16"/>
                    </a:lnTo>
                    <a:lnTo>
                      <a:pt x="30" y="16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lnTo>
                      <a:pt x="2" y="6"/>
                    </a:lnTo>
                    <a:lnTo>
                      <a:pt x="2" y="8"/>
                    </a:lnTo>
                    <a:lnTo>
                      <a:pt x="12" y="12"/>
                    </a:lnTo>
                    <a:lnTo>
                      <a:pt x="16" y="12"/>
                    </a:lnTo>
                    <a:lnTo>
                      <a:pt x="16" y="1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29" name="Freeform 1509"/>
              <p:cNvSpPr/>
              <p:nvPr/>
            </p:nvSpPr>
            <p:spPr bwMode="auto">
              <a:xfrm>
                <a:off x="965200" y="3019425"/>
                <a:ext cx="79375" cy="76200"/>
              </a:xfrm>
              <a:custGeom>
                <a:avLst/>
                <a:gdLst>
                  <a:gd name="T0" fmla="*/ 8 w 50"/>
                  <a:gd name="T1" fmla="*/ 40 h 48"/>
                  <a:gd name="T2" fmla="*/ 8 w 50"/>
                  <a:gd name="T3" fmla="*/ 40 h 48"/>
                  <a:gd name="T4" fmla="*/ 4 w 50"/>
                  <a:gd name="T5" fmla="*/ 42 h 48"/>
                  <a:gd name="T6" fmla="*/ 4 w 50"/>
                  <a:gd name="T7" fmla="*/ 48 h 48"/>
                  <a:gd name="T8" fmla="*/ 12 w 50"/>
                  <a:gd name="T9" fmla="*/ 46 h 48"/>
                  <a:gd name="T10" fmla="*/ 18 w 50"/>
                  <a:gd name="T11" fmla="*/ 42 h 48"/>
                  <a:gd name="T12" fmla="*/ 22 w 50"/>
                  <a:gd name="T13" fmla="*/ 42 h 48"/>
                  <a:gd name="T14" fmla="*/ 22 w 50"/>
                  <a:gd name="T15" fmla="*/ 38 h 48"/>
                  <a:gd name="T16" fmla="*/ 22 w 50"/>
                  <a:gd name="T17" fmla="*/ 32 h 48"/>
                  <a:gd name="T18" fmla="*/ 22 w 50"/>
                  <a:gd name="T19" fmla="*/ 30 h 48"/>
                  <a:gd name="T20" fmla="*/ 22 w 50"/>
                  <a:gd name="T21" fmla="*/ 32 h 48"/>
                  <a:gd name="T22" fmla="*/ 24 w 50"/>
                  <a:gd name="T23" fmla="*/ 34 h 48"/>
                  <a:gd name="T24" fmla="*/ 28 w 50"/>
                  <a:gd name="T25" fmla="*/ 34 h 48"/>
                  <a:gd name="T26" fmla="*/ 30 w 50"/>
                  <a:gd name="T27" fmla="*/ 34 h 48"/>
                  <a:gd name="T28" fmla="*/ 32 w 50"/>
                  <a:gd name="T29" fmla="*/ 30 h 48"/>
                  <a:gd name="T30" fmla="*/ 34 w 50"/>
                  <a:gd name="T31" fmla="*/ 22 h 48"/>
                  <a:gd name="T32" fmla="*/ 34 w 50"/>
                  <a:gd name="T33" fmla="*/ 20 h 48"/>
                  <a:gd name="T34" fmla="*/ 38 w 50"/>
                  <a:gd name="T35" fmla="*/ 20 h 48"/>
                  <a:gd name="T36" fmla="*/ 42 w 50"/>
                  <a:gd name="T37" fmla="*/ 20 h 48"/>
                  <a:gd name="T38" fmla="*/ 44 w 50"/>
                  <a:gd name="T39" fmla="*/ 16 h 48"/>
                  <a:gd name="T40" fmla="*/ 44 w 50"/>
                  <a:gd name="T41" fmla="*/ 12 h 48"/>
                  <a:gd name="T42" fmla="*/ 48 w 50"/>
                  <a:gd name="T43" fmla="*/ 12 h 48"/>
                  <a:gd name="T44" fmla="*/ 50 w 50"/>
                  <a:gd name="T45" fmla="*/ 8 h 48"/>
                  <a:gd name="T46" fmla="*/ 50 w 50"/>
                  <a:gd name="T47" fmla="*/ 6 h 48"/>
                  <a:gd name="T48" fmla="*/ 48 w 50"/>
                  <a:gd name="T49" fmla="*/ 0 h 48"/>
                  <a:gd name="T50" fmla="*/ 44 w 50"/>
                  <a:gd name="T51" fmla="*/ 0 h 48"/>
                  <a:gd name="T52" fmla="*/ 40 w 50"/>
                  <a:gd name="T53" fmla="*/ 4 h 48"/>
                  <a:gd name="T54" fmla="*/ 34 w 50"/>
                  <a:gd name="T55" fmla="*/ 4 h 48"/>
                  <a:gd name="T56" fmla="*/ 30 w 50"/>
                  <a:gd name="T57" fmla="*/ 4 h 48"/>
                  <a:gd name="T58" fmla="*/ 28 w 50"/>
                  <a:gd name="T59" fmla="*/ 4 h 48"/>
                  <a:gd name="T60" fmla="*/ 24 w 50"/>
                  <a:gd name="T61" fmla="*/ 6 h 48"/>
                  <a:gd name="T62" fmla="*/ 20 w 50"/>
                  <a:gd name="T63" fmla="*/ 8 h 48"/>
                  <a:gd name="T64" fmla="*/ 14 w 50"/>
                  <a:gd name="T65" fmla="*/ 8 h 48"/>
                  <a:gd name="T66" fmla="*/ 10 w 50"/>
                  <a:gd name="T67" fmla="*/ 8 h 48"/>
                  <a:gd name="T68" fmla="*/ 8 w 50"/>
                  <a:gd name="T69" fmla="*/ 12 h 48"/>
                  <a:gd name="T70" fmla="*/ 4 w 50"/>
                  <a:gd name="T71" fmla="*/ 14 h 48"/>
                  <a:gd name="T72" fmla="*/ 2 w 50"/>
                  <a:gd name="T73" fmla="*/ 14 h 48"/>
                  <a:gd name="T74" fmla="*/ 0 w 50"/>
                  <a:gd name="T75" fmla="*/ 16 h 48"/>
                  <a:gd name="T76" fmla="*/ 0 w 50"/>
                  <a:gd name="T77" fmla="*/ 22 h 48"/>
                  <a:gd name="T78" fmla="*/ 2 w 50"/>
                  <a:gd name="T79" fmla="*/ 22 h 48"/>
                  <a:gd name="T80" fmla="*/ 4 w 50"/>
                  <a:gd name="T81" fmla="*/ 24 h 48"/>
                  <a:gd name="T82" fmla="*/ 4 w 50"/>
                  <a:gd name="T83" fmla="*/ 30 h 48"/>
                  <a:gd name="T84" fmla="*/ 4 w 50"/>
                  <a:gd name="T85" fmla="*/ 34 h 48"/>
                  <a:gd name="T86" fmla="*/ 4 w 50"/>
                  <a:gd name="T87" fmla="*/ 38 h 48"/>
                  <a:gd name="T88" fmla="*/ 8 w 50"/>
                  <a:gd name="T89" fmla="*/ 40 h 48"/>
                  <a:gd name="T90" fmla="*/ 8 w 50"/>
                  <a:gd name="T91" fmla="*/ 40 h 48"/>
                  <a:gd name="T92" fmla="*/ 8 w 50"/>
                  <a:gd name="T93" fmla="*/ 4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50" h="48">
                    <a:moveTo>
                      <a:pt x="8" y="40"/>
                    </a:moveTo>
                    <a:lnTo>
                      <a:pt x="8" y="40"/>
                    </a:lnTo>
                    <a:lnTo>
                      <a:pt x="4" y="42"/>
                    </a:lnTo>
                    <a:lnTo>
                      <a:pt x="4" y="48"/>
                    </a:lnTo>
                    <a:lnTo>
                      <a:pt x="12" y="46"/>
                    </a:lnTo>
                    <a:lnTo>
                      <a:pt x="18" y="42"/>
                    </a:lnTo>
                    <a:lnTo>
                      <a:pt x="22" y="42"/>
                    </a:lnTo>
                    <a:lnTo>
                      <a:pt x="22" y="38"/>
                    </a:lnTo>
                    <a:lnTo>
                      <a:pt x="22" y="32"/>
                    </a:lnTo>
                    <a:lnTo>
                      <a:pt x="22" y="30"/>
                    </a:lnTo>
                    <a:lnTo>
                      <a:pt x="22" y="32"/>
                    </a:lnTo>
                    <a:lnTo>
                      <a:pt x="24" y="34"/>
                    </a:lnTo>
                    <a:lnTo>
                      <a:pt x="28" y="34"/>
                    </a:lnTo>
                    <a:lnTo>
                      <a:pt x="30" y="34"/>
                    </a:lnTo>
                    <a:lnTo>
                      <a:pt x="32" y="30"/>
                    </a:lnTo>
                    <a:lnTo>
                      <a:pt x="34" y="22"/>
                    </a:lnTo>
                    <a:lnTo>
                      <a:pt x="34" y="20"/>
                    </a:lnTo>
                    <a:lnTo>
                      <a:pt x="38" y="20"/>
                    </a:lnTo>
                    <a:lnTo>
                      <a:pt x="42" y="20"/>
                    </a:lnTo>
                    <a:lnTo>
                      <a:pt x="44" y="16"/>
                    </a:lnTo>
                    <a:lnTo>
                      <a:pt x="44" y="12"/>
                    </a:lnTo>
                    <a:lnTo>
                      <a:pt x="48" y="12"/>
                    </a:lnTo>
                    <a:lnTo>
                      <a:pt x="50" y="8"/>
                    </a:lnTo>
                    <a:lnTo>
                      <a:pt x="50" y="6"/>
                    </a:lnTo>
                    <a:lnTo>
                      <a:pt x="48" y="0"/>
                    </a:lnTo>
                    <a:lnTo>
                      <a:pt x="44" y="0"/>
                    </a:lnTo>
                    <a:lnTo>
                      <a:pt x="40" y="4"/>
                    </a:lnTo>
                    <a:lnTo>
                      <a:pt x="34" y="4"/>
                    </a:lnTo>
                    <a:lnTo>
                      <a:pt x="30" y="4"/>
                    </a:lnTo>
                    <a:lnTo>
                      <a:pt x="28" y="4"/>
                    </a:lnTo>
                    <a:lnTo>
                      <a:pt x="24" y="6"/>
                    </a:lnTo>
                    <a:lnTo>
                      <a:pt x="20" y="8"/>
                    </a:lnTo>
                    <a:lnTo>
                      <a:pt x="14" y="8"/>
                    </a:lnTo>
                    <a:lnTo>
                      <a:pt x="10" y="8"/>
                    </a:lnTo>
                    <a:lnTo>
                      <a:pt x="8" y="12"/>
                    </a:lnTo>
                    <a:lnTo>
                      <a:pt x="4" y="14"/>
                    </a:lnTo>
                    <a:lnTo>
                      <a:pt x="2" y="14"/>
                    </a:lnTo>
                    <a:lnTo>
                      <a:pt x="0" y="16"/>
                    </a:lnTo>
                    <a:lnTo>
                      <a:pt x="0" y="22"/>
                    </a:lnTo>
                    <a:lnTo>
                      <a:pt x="2" y="22"/>
                    </a:lnTo>
                    <a:lnTo>
                      <a:pt x="4" y="24"/>
                    </a:lnTo>
                    <a:lnTo>
                      <a:pt x="4" y="30"/>
                    </a:lnTo>
                    <a:lnTo>
                      <a:pt x="4" y="34"/>
                    </a:lnTo>
                    <a:lnTo>
                      <a:pt x="4" y="38"/>
                    </a:lnTo>
                    <a:lnTo>
                      <a:pt x="8" y="40"/>
                    </a:lnTo>
                    <a:lnTo>
                      <a:pt x="8" y="40"/>
                    </a:lnTo>
                    <a:lnTo>
                      <a:pt x="8" y="4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30" name="Freeform 1510"/>
              <p:cNvSpPr/>
              <p:nvPr/>
            </p:nvSpPr>
            <p:spPr bwMode="auto">
              <a:xfrm>
                <a:off x="1050925" y="2927350"/>
                <a:ext cx="158750" cy="76200"/>
              </a:xfrm>
              <a:custGeom>
                <a:avLst/>
                <a:gdLst>
                  <a:gd name="T0" fmla="*/ 100 w 100"/>
                  <a:gd name="T1" fmla="*/ 26 h 48"/>
                  <a:gd name="T2" fmla="*/ 96 w 100"/>
                  <a:gd name="T3" fmla="*/ 30 h 48"/>
                  <a:gd name="T4" fmla="*/ 96 w 100"/>
                  <a:gd name="T5" fmla="*/ 36 h 48"/>
                  <a:gd name="T6" fmla="*/ 92 w 100"/>
                  <a:gd name="T7" fmla="*/ 36 h 48"/>
                  <a:gd name="T8" fmla="*/ 88 w 100"/>
                  <a:gd name="T9" fmla="*/ 34 h 48"/>
                  <a:gd name="T10" fmla="*/ 82 w 100"/>
                  <a:gd name="T11" fmla="*/ 32 h 48"/>
                  <a:gd name="T12" fmla="*/ 78 w 100"/>
                  <a:gd name="T13" fmla="*/ 34 h 48"/>
                  <a:gd name="T14" fmla="*/ 70 w 100"/>
                  <a:gd name="T15" fmla="*/ 34 h 48"/>
                  <a:gd name="T16" fmla="*/ 66 w 100"/>
                  <a:gd name="T17" fmla="*/ 34 h 48"/>
                  <a:gd name="T18" fmla="*/ 60 w 100"/>
                  <a:gd name="T19" fmla="*/ 36 h 48"/>
                  <a:gd name="T20" fmla="*/ 58 w 100"/>
                  <a:gd name="T21" fmla="*/ 40 h 48"/>
                  <a:gd name="T22" fmla="*/ 52 w 100"/>
                  <a:gd name="T23" fmla="*/ 36 h 48"/>
                  <a:gd name="T24" fmla="*/ 50 w 100"/>
                  <a:gd name="T25" fmla="*/ 36 h 48"/>
                  <a:gd name="T26" fmla="*/ 42 w 100"/>
                  <a:gd name="T27" fmla="*/ 40 h 48"/>
                  <a:gd name="T28" fmla="*/ 34 w 100"/>
                  <a:gd name="T29" fmla="*/ 40 h 48"/>
                  <a:gd name="T30" fmla="*/ 32 w 100"/>
                  <a:gd name="T31" fmla="*/ 40 h 48"/>
                  <a:gd name="T32" fmla="*/ 34 w 100"/>
                  <a:gd name="T33" fmla="*/ 44 h 48"/>
                  <a:gd name="T34" fmla="*/ 34 w 100"/>
                  <a:gd name="T35" fmla="*/ 48 h 48"/>
                  <a:gd name="T36" fmla="*/ 28 w 100"/>
                  <a:gd name="T37" fmla="*/ 44 h 48"/>
                  <a:gd name="T38" fmla="*/ 20 w 100"/>
                  <a:gd name="T39" fmla="*/ 44 h 48"/>
                  <a:gd name="T40" fmla="*/ 14 w 100"/>
                  <a:gd name="T41" fmla="*/ 44 h 48"/>
                  <a:gd name="T42" fmla="*/ 8 w 100"/>
                  <a:gd name="T43" fmla="*/ 42 h 48"/>
                  <a:gd name="T44" fmla="*/ 4 w 100"/>
                  <a:gd name="T45" fmla="*/ 40 h 48"/>
                  <a:gd name="T46" fmla="*/ 2 w 100"/>
                  <a:gd name="T47" fmla="*/ 32 h 48"/>
                  <a:gd name="T48" fmla="*/ 0 w 100"/>
                  <a:gd name="T49" fmla="*/ 32 h 48"/>
                  <a:gd name="T50" fmla="*/ 0 w 100"/>
                  <a:gd name="T51" fmla="*/ 26 h 48"/>
                  <a:gd name="T52" fmla="*/ 2 w 100"/>
                  <a:gd name="T53" fmla="*/ 24 h 48"/>
                  <a:gd name="T54" fmla="*/ 4 w 100"/>
                  <a:gd name="T55" fmla="*/ 22 h 48"/>
                  <a:gd name="T56" fmla="*/ 4 w 100"/>
                  <a:gd name="T57" fmla="*/ 18 h 48"/>
                  <a:gd name="T58" fmla="*/ 8 w 100"/>
                  <a:gd name="T59" fmla="*/ 16 h 48"/>
                  <a:gd name="T60" fmla="*/ 10 w 100"/>
                  <a:gd name="T61" fmla="*/ 16 h 48"/>
                  <a:gd name="T62" fmla="*/ 10 w 100"/>
                  <a:gd name="T63" fmla="*/ 14 h 48"/>
                  <a:gd name="T64" fmla="*/ 10 w 100"/>
                  <a:gd name="T65" fmla="*/ 10 h 48"/>
                  <a:gd name="T66" fmla="*/ 12 w 100"/>
                  <a:gd name="T67" fmla="*/ 10 h 48"/>
                  <a:gd name="T68" fmla="*/ 20 w 100"/>
                  <a:gd name="T69" fmla="*/ 6 h 48"/>
                  <a:gd name="T70" fmla="*/ 24 w 100"/>
                  <a:gd name="T71" fmla="*/ 8 h 48"/>
                  <a:gd name="T72" fmla="*/ 30 w 100"/>
                  <a:gd name="T73" fmla="*/ 6 h 48"/>
                  <a:gd name="T74" fmla="*/ 34 w 100"/>
                  <a:gd name="T75" fmla="*/ 8 h 48"/>
                  <a:gd name="T76" fmla="*/ 42 w 100"/>
                  <a:gd name="T77" fmla="*/ 10 h 48"/>
                  <a:gd name="T78" fmla="*/ 48 w 100"/>
                  <a:gd name="T79" fmla="*/ 14 h 48"/>
                  <a:gd name="T80" fmla="*/ 50 w 100"/>
                  <a:gd name="T81" fmla="*/ 14 h 48"/>
                  <a:gd name="T82" fmla="*/ 52 w 100"/>
                  <a:gd name="T83" fmla="*/ 10 h 48"/>
                  <a:gd name="T84" fmla="*/ 56 w 100"/>
                  <a:gd name="T85" fmla="*/ 8 h 48"/>
                  <a:gd name="T86" fmla="*/ 60 w 100"/>
                  <a:gd name="T87" fmla="*/ 8 h 48"/>
                  <a:gd name="T88" fmla="*/ 68 w 100"/>
                  <a:gd name="T89" fmla="*/ 2 h 48"/>
                  <a:gd name="T90" fmla="*/ 70 w 100"/>
                  <a:gd name="T91" fmla="*/ 0 h 48"/>
                  <a:gd name="T92" fmla="*/ 76 w 100"/>
                  <a:gd name="T93" fmla="*/ 2 h 48"/>
                  <a:gd name="T94" fmla="*/ 80 w 100"/>
                  <a:gd name="T95" fmla="*/ 6 h 48"/>
                  <a:gd name="T96" fmla="*/ 86 w 100"/>
                  <a:gd name="T97" fmla="*/ 8 h 48"/>
                  <a:gd name="T98" fmla="*/ 88 w 100"/>
                  <a:gd name="T99" fmla="*/ 10 h 48"/>
                  <a:gd name="T100" fmla="*/ 90 w 100"/>
                  <a:gd name="T101" fmla="*/ 14 h 48"/>
                  <a:gd name="T102" fmla="*/ 92 w 100"/>
                  <a:gd name="T103" fmla="*/ 16 h 48"/>
                  <a:gd name="T104" fmla="*/ 96 w 100"/>
                  <a:gd name="T105" fmla="*/ 22 h 48"/>
                  <a:gd name="T106" fmla="*/ 98 w 100"/>
                  <a:gd name="T107" fmla="*/ 26 h 48"/>
                  <a:gd name="T108" fmla="*/ 100 w 100"/>
                  <a:gd name="T109" fmla="*/ 26 h 48"/>
                  <a:gd name="T110" fmla="*/ 100 w 100"/>
                  <a:gd name="T111" fmla="*/ 26 h 48"/>
                  <a:gd name="T112" fmla="*/ 100 w 100"/>
                  <a:gd name="T113" fmla="*/ 26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00" h="48">
                    <a:moveTo>
                      <a:pt x="100" y="26"/>
                    </a:moveTo>
                    <a:lnTo>
                      <a:pt x="96" y="30"/>
                    </a:lnTo>
                    <a:lnTo>
                      <a:pt x="96" y="36"/>
                    </a:lnTo>
                    <a:lnTo>
                      <a:pt x="92" y="36"/>
                    </a:lnTo>
                    <a:lnTo>
                      <a:pt x="88" y="34"/>
                    </a:lnTo>
                    <a:lnTo>
                      <a:pt x="82" y="32"/>
                    </a:lnTo>
                    <a:lnTo>
                      <a:pt x="78" y="34"/>
                    </a:lnTo>
                    <a:lnTo>
                      <a:pt x="70" y="34"/>
                    </a:lnTo>
                    <a:lnTo>
                      <a:pt x="66" y="34"/>
                    </a:lnTo>
                    <a:lnTo>
                      <a:pt x="60" y="36"/>
                    </a:lnTo>
                    <a:lnTo>
                      <a:pt x="58" y="40"/>
                    </a:lnTo>
                    <a:lnTo>
                      <a:pt x="52" y="36"/>
                    </a:lnTo>
                    <a:lnTo>
                      <a:pt x="50" y="36"/>
                    </a:lnTo>
                    <a:lnTo>
                      <a:pt x="42" y="40"/>
                    </a:lnTo>
                    <a:lnTo>
                      <a:pt x="34" y="40"/>
                    </a:lnTo>
                    <a:lnTo>
                      <a:pt x="32" y="40"/>
                    </a:lnTo>
                    <a:lnTo>
                      <a:pt x="34" y="44"/>
                    </a:lnTo>
                    <a:lnTo>
                      <a:pt x="34" y="48"/>
                    </a:lnTo>
                    <a:lnTo>
                      <a:pt x="28" y="44"/>
                    </a:lnTo>
                    <a:lnTo>
                      <a:pt x="20" y="44"/>
                    </a:lnTo>
                    <a:lnTo>
                      <a:pt x="14" y="44"/>
                    </a:lnTo>
                    <a:lnTo>
                      <a:pt x="8" y="42"/>
                    </a:lnTo>
                    <a:lnTo>
                      <a:pt x="4" y="40"/>
                    </a:lnTo>
                    <a:lnTo>
                      <a:pt x="2" y="32"/>
                    </a:lnTo>
                    <a:lnTo>
                      <a:pt x="0" y="32"/>
                    </a:lnTo>
                    <a:lnTo>
                      <a:pt x="0" y="26"/>
                    </a:lnTo>
                    <a:lnTo>
                      <a:pt x="2" y="24"/>
                    </a:lnTo>
                    <a:lnTo>
                      <a:pt x="4" y="22"/>
                    </a:lnTo>
                    <a:lnTo>
                      <a:pt x="4" y="18"/>
                    </a:lnTo>
                    <a:lnTo>
                      <a:pt x="8" y="16"/>
                    </a:lnTo>
                    <a:lnTo>
                      <a:pt x="10" y="16"/>
                    </a:lnTo>
                    <a:lnTo>
                      <a:pt x="10" y="14"/>
                    </a:lnTo>
                    <a:lnTo>
                      <a:pt x="10" y="10"/>
                    </a:lnTo>
                    <a:lnTo>
                      <a:pt x="12" y="10"/>
                    </a:lnTo>
                    <a:lnTo>
                      <a:pt x="20" y="6"/>
                    </a:lnTo>
                    <a:lnTo>
                      <a:pt x="24" y="8"/>
                    </a:lnTo>
                    <a:lnTo>
                      <a:pt x="30" y="6"/>
                    </a:lnTo>
                    <a:lnTo>
                      <a:pt x="34" y="8"/>
                    </a:lnTo>
                    <a:lnTo>
                      <a:pt x="42" y="10"/>
                    </a:lnTo>
                    <a:lnTo>
                      <a:pt x="48" y="14"/>
                    </a:lnTo>
                    <a:lnTo>
                      <a:pt x="50" y="14"/>
                    </a:lnTo>
                    <a:lnTo>
                      <a:pt x="52" y="10"/>
                    </a:lnTo>
                    <a:lnTo>
                      <a:pt x="56" y="8"/>
                    </a:lnTo>
                    <a:lnTo>
                      <a:pt x="60" y="8"/>
                    </a:lnTo>
                    <a:lnTo>
                      <a:pt x="68" y="2"/>
                    </a:lnTo>
                    <a:lnTo>
                      <a:pt x="70" y="0"/>
                    </a:lnTo>
                    <a:lnTo>
                      <a:pt x="76" y="2"/>
                    </a:lnTo>
                    <a:lnTo>
                      <a:pt x="80" y="6"/>
                    </a:lnTo>
                    <a:lnTo>
                      <a:pt x="86" y="8"/>
                    </a:lnTo>
                    <a:lnTo>
                      <a:pt x="88" y="10"/>
                    </a:lnTo>
                    <a:lnTo>
                      <a:pt x="90" y="14"/>
                    </a:lnTo>
                    <a:lnTo>
                      <a:pt x="92" y="16"/>
                    </a:lnTo>
                    <a:lnTo>
                      <a:pt x="96" y="22"/>
                    </a:lnTo>
                    <a:lnTo>
                      <a:pt x="98" y="26"/>
                    </a:lnTo>
                    <a:lnTo>
                      <a:pt x="100" y="26"/>
                    </a:lnTo>
                    <a:lnTo>
                      <a:pt x="100" y="26"/>
                    </a:lnTo>
                    <a:lnTo>
                      <a:pt x="100" y="2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31" name="Freeform 1511"/>
              <p:cNvSpPr/>
              <p:nvPr/>
            </p:nvSpPr>
            <p:spPr bwMode="auto">
              <a:xfrm>
                <a:off x="3035300" y="4397375"/>
                <a:ext cx="22225" cy="9525"/>
              </a:xfrm>
              <a:custGeom>
                <a:avLst/>
                <a:gdLst>
                  <a:gd name="T0" fmla="*/ 0 w 14"/>
                  <a:gd name="T1" fmla="*/ 6 h 6"/>
                  <a:gd name="T2" fmla="*/ 6 w 14"/>
                  <a:gd name="T3" fmla="*/ 0 h 6"/>
                  <a:gd name="T4" fmla="*/ 14 w 14"/>
                  <a:gd name="T5" fmla="*/ 4 h 6"/>
                  <a:gd name="T6" fmla="*/ 8 w 14"/>
                  <a:gd name="T7" fmla="*/ 6 h 6"/>
                  <a:gd name="T8" fmla="*/ 0 w 14"/>
                  <a:gd name="T9" fmla="*/ 6 h 6"/>
                  <a:gd name="T10" fmla="*/ 0 w 14"/>
                  <a:gd name="T11" fmla="*/ 6 h 6"/>
                  <a:gd name="T12" fmla="*/ 0 w 14"/>
                  <a:gd name="T1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6">
                    <a:moveTo>
                      <a:pt x="0" y="6"/>
                    </a:moveTo>
                    <a:lnTo>
                      <a:pt x="6" y="0"/>
                    </a:lnTo>
                    <a:lnTo>
                      <a:pt x="14" y="4"/>
                    </a:lnTo>
                    <a:lnTo>
                      <a:pt x="8" y="6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32" name="Freeform 1512"/>
              <p:cNvSpPr/>
              <p:nvPr/>
            </p:nvSpPr>
            <p:spPr bwMode="auto">
              <a:xfrm>
                <a:off x="349250" y="4156075"/>
                <a:ext cx="76200" cy="98425"/>
              </a:xfrm>
              <a:custGeom>
                <a:avLst/>
                <a:gdLst>
                  <a:gd name="T0" fmla="*/ 0 w 48"/>
                  <a:gd name="T1" fmla="*/ 22 h 62"/>
                  <a:gd name="T2" fmla="*/ 0 w 48"/>
                  <a:gd name="T3" fmla="*/ 22 h 62"/>
                  <a:gd name="T4" fmla="*/ 0 w 48"/>
                  <a:gd name="T5" fmla="*/ 30 h 62"/>
                  <a:gd name="T6" fmla="*/ 2 w 48"/>
                  <a:gd name="T7" fmla="*/ 38 h 62"/>
                  <a:gd name="T8" fmla="*/ 2 w 48"/>
                  <a:gd name="T9" fmla="*/ 42 h 62"/>
                  <a:gd name="T10" fmla="*/ 6 w 48"/>
                  <a:gd name="T11" fmla="*/ 48 h 62"/>
                  <a:gd name="T12" fmla="*/ 6 w 48"/>
                  <a:gd name="T13" fmla="*/ 50 h 62"/>
                  <a:gd name="T14" fmla="*/ 4 w 48"/>
                  <a:gd name="T15" fmla="*/ 50 h 62"/>
                  <a:gd name="T16" fmla="*/ 4 w 48"/>
                  <a:gd name="T17" fmla="*/ 52 h 62"/>
                  <a:gd name="T18" fmla="*/ 6 w 48"/>
                  <a:gd name="T19" fmla="*/ 52 h 62"/>
                  <a:gd name="T20" fmla="*/ 6 w 48"/>
                  <a:gd name="T21" fmla="*/ 50 h 62"/>
                  <a:gd name="T22" fmla="*/ 12 w 48"/>
                  <a:gd name="T23" fmla="*/ 58 h 62"/>
                  <a:gd name="T24" fmla="*/ 18 w 48"/>
                  <a:gd name="T25" fmla="*/ 62 h 62"/>
                  <a:gd name="T26" fmla="*/ 24 w 48"/>
                  <a:gd name="T27" fmla="*/ 62 h 62"/>
                  <a:gd name="T28" fmla="*/ 28 w 48"/>
                  <a:gd name="T29" fmla="*/ 60 h 62"/>
                  <a:gd name="T30" fmla="*/ 32 w 48"/>
                  <a:gd name="T31" fmla="*/ 50 h 62"/>
                  <a:gd name="T32" fmla="*/ 38 w 48"/>
                  <a:gd name="T33" fmla="*/ 42 h 62"/>
                  <a:gd name="T34" fmla="*/ 40 w 48"/>
                  <a:gd name="T35" fmla="*/ 40 h 62"/>
                  <a:gd name="T36" fmla="*/ 46 w 48"/>
                  <a:gd name="T37" fmla="*/ 34 h 62"/>
                  <a:gd name="T38" fmla="*/ 48 w 48"/>
                  <a:gd name="T39" fmla="*/ 32 h 62"/>
                  <a:gd name="T40" fmla="*/ 48 w 48"/>
                  <a:gd name="T41" fmla="*/ 30 h 62"/>
                  <a:gd name="T42" fmla="*/ 40 w 48"/>
                  <a:gd name="T43" fmla="*/ 32 h 62"/>
                  <a:gd name="T44" fmla="*/ 42 w 48"/>
                  <a:gd name="T45" fmla="*/ 26 h 62"/>
                  <a:gd name="T46" fmla="*/ 42 w 48"/>
                  <a:gd name="T47" fmla="*/ 22 h 62"/>
                  <a:gd name="T48" fmla="*/ 40 w 48"/>
                  <a:gd name="T49" fmla="*/ 16 h 62"/>
                  <a:gd name="T50" fmla="*/ 38 w 48"/>
                  <a:gd name="T51" fmla="*/ 12 h 62"/>
                  <a:gd name="T52" fmla="*/ 36 w 48"/>
                  <a:gd name="T53" fmla="*/ 12 h 62"/>
                  <a:gd name="T54" fmla="*/ 36 w 48"/>
                  <a:gd name="T55" fmla="*/ 10 h 62"/>
                  <a:gd name="T56" fmla="*/ 36 w 48"/>
                  <a:gd name="T57" fmla="*/ 4 h 62"/>
                  <a:gd name="T58" fmla="*/ 30 w 48"/>
                  <a:gd name="T59" fmla="*/ 2 h 62"/>
                  <a:gd name="T60" fmla="*/ 28 w 48"/>
                  <a:gd name="T61" fmla="*/ 2 h 62"/>
                  <a:gd name="T62" fmla="*/ 22 w 48"/>
                  <a:gd name="T63" fmla="*/ 2 h 62"/>
                  <a:gd name="T64" fmla="*/ 14 w 48"/>
                  <a:gd name="T65" fmla="*/ 0 h 62"/>
                  <a:gd name="T66" fmla="*/ 12 w 48"/>
                  <a:gd name="T67" fmla="*/ 2 h 62"/>
                  <a:gd name="T68" fmla="*/ 10 w 48"/>
                  <a:gd name="T69" fmla="*/ 10 h 62"/>
                  <a:gd name="T70" fmla="*/ 6 w 48"/>
                  <a:gd name="T71" fmla="*/ 14 h 62"/>
                  <a:gd name="T72" fmla="*/ 6 w 48"/>
                  <a:gd name="T73" fmla="*/ 16 h 62"/>
                  <a:gd name="T74" fmla="*/ 4 w 48"/>
                  <a:gd name="T75" fmla="*/ 20 h 62"/>
                  <a:gd name="T76" fmla="*/ 0 w 48"/>
                  <a:gd name="T77" fmla="*/ 22 h 62"/>
                  <a:gd name="T78" fmla="*/ 0 w 48"/>
                  <a:gd name="T79" fmla="*/ 22 h 62"/>
                  <a:gd name="T80" fmla="*/ 0 w 48"/>
                  <a:gd name="T81" fmla="*/ 2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48" h="62">
                    <a:moveTo>
                      <a:pt x="0" y="22"/>
                    </a:moveTo>
                    <a:lnTo>
                      <a:pt x="0" y="22"/>
                    </a:lnTo>
                    <a:lnTo>
                      <a:pt x="0" y="30"/>
                    </a:lnTo>
                    <a:lnTo>
                      <a:pt x="2" y="38"/>
                    </a:lnTo>
                    <a:lnTo>
                      <a:pt x="2" y="42"/>
                    </a:lnTo>
                    <a:lnTo>
                      <a:pt x="6" y="48"/>
                    </a:lnTo>
                    <a:lnTo>
                      <a:pt x="6" y="50"/>
                    </a:lnTo>
                    <a:lnTo>
                      <a:pt x="4" y="50"/>
                    </a:lnTo>
                    <a:lnTo>
                      <a:pt x="4" y="52"/>
                    </a:lnTo>
                    <a:lnTo>
                      <a:pt x="6" y="52"/>
                    </a:lnTo>
                    <a:lnTo>
                      <a:pt x="6" y="50"/>
                    </a:lnTo>
                    <a:lnTo>
                      <a:pt x="12" y="58"/>
                    </a:lnTo>
                    <a:lnTo>
                      <a:pt x="18" y="62"/>
                    </a:lnTo>
                    <a:lnTo>
                      <a:pt x="24" y="62"/>
                    </a:lnTo>
                    <a:lnTo>
                      <a:pt x="28" y="60"/>
                    </a:lnTo>
                    <a:lnTo>
                      <a:pt x="32" y="50"/>
                    </a:lnTo>
                    <a:lnTo>
                      <a:pt x="38" y="42"/>
                    </a:lnTo>
                    <a:lnTo>
                      <a:pt x="40" y="40"/>
                    </a:lnTo>
                    <a:lnTo>
                      <a:pt x="46" y="34"/>
                    </a:lnTo>
                    <a:lnTo>
                      <a:pt x="48" y="32"/>
                    </a:lnTo>
                    <a:lnTo>
                      <a:pt x="48" y="30"/>
                    </a:lnTo>
                    <a:lnTo>
                      <a:pt x="40" y="32"/>
                    </a:lnTo>
                    <a:lnTo>
                      <a:pt x="42" y="26"/>
                    </a:lnTo>
                    <a:lnTo>
                      <a:pt x="42" y="22"/>
                    </a:lnTo>
                    <a:lnTo>
                      <a:pt x="40" y="16"/>
                    </a:lnTo>
                    <a:lnTo>
                      <a:pt x="38" y="12"/>
                    </a:lnTo>
                    <a:lnTo>
                      <a:pt x="36" y="12"/>
                    </a:lnTo>
                    <a:lnTo>
                      <a:pt x="36" y="10"/>
                    </a:lnTo>
                    <a:lnTo>
                      <a:pt x="36" y="4"/>
                    </a:lnTo>
                    <a:lnTo>
                      <a:pt x="30" y="2"/>
                    </a:lnTo>
                    <a:lnTo>
                      <a:pt x="28" y="2"/>
                    </a:lnTo>
                    <a:lnTo>
                      <a:pt x="22" y="2"/>
                    </a:lnTo>
                    <a:lnTo>
                      <a:pt x="14" y="0"/>
                    </a:lnTo>
                    <a:lnTo>
                      <a:pt x="12" y="2"/>
                    </a:lnTo>
                    <a:lnTo>
                      <a:pt x="10" y="10"/>
                    </a:lnTo>
                    <a:lnTo>
                      <a:pt x="6" y="14"/>
                    </a:lnTo>
                    <a:lnTo>
                      <a:pt x="6" y="16"/>
                    </a:lnTo>
                    <a:lnTo>
                      <a:pt x="4" y="20"/>
                    </a:lnTo>
                    <a:lnTo>
                      <a:pt x="0" y="22"/>
                    </a:lnTo>
                    <a:lnTo>
                      <a:pt x="0" y="22"/>
                    </a:lnTo>
                    <a:lnTo>
                      <a:pt x="0" y="2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33" name="Freeform 1513"/>
              <p:cNvSpPr/>
              <p:nvPr/>
            </p:nvSpPr>
            <p:spPr bwMode="auto">
              <a:xfrm>
                <a:off x="260350" y="3959225"/>
                <a:ext cx="130175" cy="133350"/>
              </a:xfrm>
              <a:custGeom>
                <a:avLst/>
                <a:gdLst>
                  <a:gd name="T0" fmla="*/ 20 w 82"/>
                  <a:gd name="T1" fmla="*/ 82 h 84"/>
                  <a:gd name="T2" fmla="*/ 50 w 82"/>
                  <a:gd name="T3" fmla="*/ 76 h 84"/>
                  <a:gd name="T4" fmla="*/ 60 w 82"/>
                  <a:gd name="T5" fmla="*/ 78 h 84"/>
                  <a:gd name="T6" fmla="*/ 68 w 82"/>
                  <a:gd name="T7" fmla="*/ 82 h 84"/>
                  <a:gd name="T8" fmla="*/ 82 w 82"/>
                  <a:gd name="T9" fmla="*/ 78 h 84"/>
                  <a:gd name="T10" fmla="*/ 78 w 82"/>
                  <a:gd name="T11" fmla="*/ 66 h 84"/>
                  <a:gd name="T12" fmla="*/ 72 w 82"/>
                  <a:gd name="T13" fmla="*/ 58 h 84"/>
                  <a:gd name="T14" fmla="*/ 76 w 82"/>
                  <a:gd name="T15" fmla="*/ 50 h 84"/>
                  <a:gd name="T16" fmla="*/ 76 w 82"/>
                  <a:gd name="T17" fmla="*/ 42 h 84"/>
                  <a:gd name="T18" fmla="*/ 76 w 82"/>
                  <a:gd name="T19" fmla="*/ 36 h 84"/>
                  <a:gd name="T20" fmla="*/ 70 w 82"/>
                  <a:gd name="T21" fmla="*/ 28 h 84"/>
                  <a:gd name="T22" fmla="*/ 66 w 82"/>
                  <a:gd name="T23" fmla="*/ 28 h 84"/>
                  <a:gd name="T24" fmla="*/ 62 w 82"/>
                  <a:gd name="T25" fmla="*/ 20 h 84"/>
                  <a:gd name="T26" fmla="*/ 58 w 82"/>
                  <a:gd name="T27" fmla="*/ 18 h 84"/>
                  <a:gd name="T28" fmla="*/ 52 w 82"/>
                  <a:gd name="T29" fmla="*/ 12 h 84"/>
                  <a:gd name="T30" fmla="*/ 50 w 82"/>
                  <a:gd name="T31" fmla="*/ 4 h 84"/>
                  <a:gd name="T32" fmla="*/ 46 w 82"/>
                  <a:gd name="T33" fmla="*/ 0 h 84"/>
                  <a:gd name="T34" fmla="*/ 32 w 82"/>
                  <a:gd name="T35" fmla="*/ 0 h 84"/>
                  <a:gd name="T36" fmla="*/ 26 w 82"/>
                  <a:gd name="T37" fmla="*/ 0 h 84"/>
                  <a:gd name="T38" fmla="*/ 16 w 82"/>
                  <a:gd name="T39" fmla="*/ 6 h 84"/>
                  <a:gd name="T40" fmla="*/ 10 w 82"/>
                  <a:gd name="T41" fmla="*/ 12 h 84"/>
                  <a:gd name="T42" fmla="*/ 8 w 82"/>
                  <a:gd name="T43" fmla="*/ 36 h 84"/>
                  <a:gd name="T44" fmla="*/ 0 w 82"/>
                  <a:gd name="T45" fmla="*/ 54 h 84"/>
                  <a:gd name="T46" fmla="*/ 10 w 82"/>
                  <a:gd name="T47" fmla="*/ 60 h 84"/>
                  <a:gd name="T48" fmla="*/ 20 w 82"/>
                  <a:gd name="T49" fmla="*/ 60 h 84"/>
                  <a:gd name="T50" fmla="*/ 26 w 82"/>
                  <a:gd name="T51" fmla="*/ 56 h 84"/>
                  <a:gd name="T52" fmla="*/ 32 w 82"/>
                  <a:gd name="T53" fmla="*/ 58 h 84"/>
                  <a:gd name="T54" fmla="*/ 50 w 82"/>
                  <a:gd name="T55" fmla="*/ 58 h 84"/>
                  <a:gd name="T56" fmla="*/ 56 w 82"/>
                  <a:gd name="T57" fmla="*/ 60 h 84"/>
                  <a:gd name="T58" fmla="*/ 50 w 82"/>
                  <a:gd name="T59" fmla="*/ 66 h 84"/>
                  <a:gd name="T60" fmla="*/ 22 w 82"/>
                  <a:gd name="T61" fmla="*/ 68 h 84"/>
                  <a:gd name="T62" fmla="*/ 8 w 82"/>
                  <a:gd name="T63" fmla="*/ 70 h 84"/>
                  <a:gd name="T64" fmla="*/ 8 w 82"/>
                  <a:gd name="T65" fmla="*/ 78 h 84"/>
                  <a:gd name="T66" fmla="*/ 10 w 82"/>
                  <a:gd name="T67" fmla="*/ 84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82" h="84">
                    <a:moveTo>
                      <a:pt x="10" y="84"/>
                    </a:moveTo>
                    <a:lnTo>
                      <a:pt x="20" y="82"/>
                    </a:lnTo>
                    <a:lnTo>
                      <a:pt x="28" y="76"/>
                    </a:lnTo>
                    <a:lnTo>
                      <a:pt x="50" y="76"/>
                    </a:lnTo>
                    <a:lnTo>
                      <a:pt x="56" y="78"/>
                    </a:lnTo>
                    <a:lnTo>
                      <a:pt x="60" y="78"/>
                    </a:lnTo>
                    <a:lnTo>
                      <a:pt x="66" y="78"/>
                    </a:lnTo>
                    <a:lnTo>
                      <a:pt x="68" y="82"/>
                    </a:lnTo>
                    <a:lnTo>
                      <a:pt x="76" y="82"/>
                    </a:lnTo>
                    <a:lnTo>
                      <a:pt x="82" y="78"/>
                    </a:lnTo>
                    <a:lnTo>
                      <a:pt x="80" y="68"/>
                    </a:lnTo>
                    <a:lnTo>
                      <a:pt x="78" y="66"/>
                    </a:lnTo>
                    <a:lnTo>
                      <a:pt x="76" y="64"/>
                    </a:lnTo>
                    <a:lnTo>
                      <a:pt x="72" y="58"/>
                    </a:lnTo>
                    <a:lnTo>
                      <a:pt x="72" y="56"/>
                    </a:lnTo>
                    <a:lnTo>
                      <a:pt x="76" y="50"/>
                    </a:lnTo>
                    <a:lnTo>
                      <a:pt x="76" y="46"/>
                    </a:lnTo>
                    <a:lnTo>
                      <a:pt x="76" y="42"/>
                    </a:lnTo>
                    <a:lnTo>
                      <a:pt x="76" y="38"/>
                    </a:lnTo>
                    <a:lnTo>
                      <a:pt x="76" y="36"/>
                    </a:lnTo>
                    <a:lnTo>
                      <a:pt x="72" y="30"/>
                    </a:lnTo>
                    <a:lnTo>
                      <a:pt x="70" y="28"/>
                    </a:lnTo>
                    <a:lnTo>
                      <a:pt x="68" y="28"/>
                    </a:lnTo>
                    <a:lnTo>
                      <a:pt x="66" y="28"/>
                    </a:lnTo>
                    <a:lnTo>
                      <a:pt x="62" y="24"/>
                    </a:lnTo>
                    <a:lnTo>
                      <a:pt x="62" y="20"/>
                    </a:lnTo>
                    <a:lnTo>
                      <a:pt x="60" y="18"/>
                    </a:lnTo>
                    <a:lnTo>
                      <a:pt x="58" y="18"/>
                    </a:lnTo>
                    <a:lnTo>
                      <a:pt x="56" y="14"/>
                    </a:lnTo>
                    <a:lnTo>
                      <a:pt x="52" y="12"/>
                    </a:lnTo>
                    <a:lnTo>
                      <a:pt x="52" y="6"/>
                    </a:lnTo>
                    <a:lnTo>
                      <a:pt x="50" y="4"/>
                    </a:lnTo>
                    <a:lnTo>
                      <a:pt x="48" y="2"/>
                    </a:lnTo>
                    <a:lnTo>
                      <a:pt x="46" y="0"/>
                    </a:lnTo>
                    <a:lnTo>
                      <a:pt x="40" y="0"/>
                    </a:lnTo>
                    <a:lnTo>
                      <a:pt x="32" y="0"/>
                    </a:lnTo>
                    <a:lnTo>
                      <a:pt x="28" y="0"/>
                    </a:lnTo>
                    <a:lnTo>
                      <a:pt x="26" y="0"/>
                    </a:lnTo>
                    <a:lnTo>
                      <a:pt x="20" y="4"/>
                    </a:lnTo>
                    <a:lnTo>
                      <a:pt x="16" y="6"/>
                    </a:lnTo>
                    <a:lnTo>
                      <a:pt x="16" y="12"/>
                    </a:lnTo>
                    <a:lnTo>
                      <a:pt x="10" y="12"/>
                    </a:lnTo>
                    <a:lnTo>
                      <a:pt x="10" y="24"/>
                    </a:lnTo>
                    <a:lnTo>
                      <a:pt x="8" y="36"/>
                    </a:lnTo>
                    <a:lnTo>
                      <a:pt x="0" y="42"/>
                    </a:lnTo>
                    <a:lnTo>
                      <a:pt x="0" y="54"/>
                    </a:lnTo>
                    <a:lnTo>
                      <a:pt x="6" y="60"/>
                    </a:lnTo>
                    <a:lnTo>
                      <a:pt x="10" y="60"/>
                    </a:lnTo>
                    <a:lnTo>
                      <a:pt x="16" y="58"/>
                    </a:lnTo>
                    <a:lnTo>
                      <a:pt x="20" y="60"/>
                    </a:lnTo>
                    <a:lnTo>
                      <a:pt x="22" y="58"/>
                    </a:lnTo>
                    <a:lnTo>
                      <a:pt x="26" y="56"/>
                    </a:lnTo>
                    <a:lnTo>
                      <a:pt x="28" y="58"/>
                    </a:lnTo>
                    <a:lnTo>
                      <a:pt x="32" y="58"/>
                    </a:lnTo>
                    <a:lnTo>
                      <a:pt x="40" y="58"/>
                    </a:lnTo>
                    <a:lnTo>
                      <a:pt x="50" y="58"/>
                    </a:lnTo>
                    <a:lnTo>
                      <a:pt x="56" y="58"/>
                    </a:lnTo>
                    <a:lnTo>
                      <a:pt x="56" y="60"/>
                    </a:lnTo>
                    <a:lnTo>
                      <a:pt x="52" y="66"/>
                    </a:lnTo>
                    <a:lnTo>
                      <a:pt x="50" y="66"/>
                    </a:lnTo>
                    <a:lnTo>
                      <a:pt x="28" y="66"/>
                    </a:lnTo>
                    <a:lnTo>
                      <a:pt x="22" y="68"/>
                    </a:lnTo>
                    <a:lnTo>
                      <a:pt x="22" y="70"/>
                    </a:lnTo>
                    <a:lnTo>
                      <a:pt x="8" y="70"/>
                    </a:lnTo>
                    <a:lnTo>
                      <a:pt x="8" y="74"/>
                    </a:lnTo>
                    <a:lnTo>
                      <a:pt x="8" y="78"/>
                    </a:lnTo>
                    <a:lnTo>
                      <a:pt x="10" y="84"/>
                    </a:lnTo>
                    <a:lnTo>
                      <a:pt x="10" y="84"/>
                    </a:lnTo>
                    <a:lnTo>
                      <a:pt x="10" y="8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34" name="Freeform 1514"/>
              <p:cNvSpPr/>
              <p:nvPr/>
            </p:nvSpPr>
            <p:spPr bwMode="auto">
              <a:xfrm>
                <a:off x="1463675" y="3517900"/>
                <a:ext cx="485775" cy="469900"/>
              </a:xfrm>
              <a:custGeom>
                <a:avLst/>
                <a:gdLst>
                  <a:gd name="T0" fmla="*/ 116 w 306"/>
                  <a:gd name="T1" fmla="*/ 282 h 296"/>
                  <a:gd name="T2" fmla="*/ 120 w 306"/>
                  <a:gd name="T3" fmla="*/ 278 h 296"/>
                  <a:gd name="T4" fmla="*/ 124 w 306"/>
                  <a:gd name="T5" fmla="*/ 272 h 296"/>
                  <a:gd name="T6" fmla="*/ 126 w 306"/>
                  <a:gd name="T7" fmla="*/ 268 h 296"/>
                  <a:gd name="T8" fmla="*/ 132 w 306"/>
                  <a:gd name="T9" fmla="*/ 264 h 296"/>
                  <a:gd name="T10" fmla="*/ 134 w 306"/>
                  <a:gd name="T11" fmla="*/ 270 h 296"/>
                  <a:gd name="T12" fmla="*/ 142 w 306"/>
                  <a:gd name="T13" fmla="*/ 270 h 296"/>
                  <a:gd name="T14" fmla="*/ 166 w 306"/>
                  <a:gd name="T15" fmla="*/ 278 h 296"/>
                  <a:gd name="T16" fmla="*/ 178 w 306"/>
                  <a:gd name="T17" fmla="*/ 286 h 296"/>
                  <a:gd name="T18" fmla="*/ 248 w 306"/>
                  <a:gd name="T19" fmla="*/ 244 h 296"/>
                  <a:gd name="T20" fmla="*/ 298 w 306"/>
                  <a:gd name="T21" fmla="*/ 216 h 296"/>
                  <a:gd name="T22" fmla="*/ 306 w 306"/>
                  <a:gd name="T23" fmla="*/ 180 h 296"/>
                  <a:gd name="T24" fmla="*/ 290 w 306"/>
                  <a:gd name="T25" fmla="*/ 170 h 296"/>
                  <a:gd name="T26" fmla="*/ 242 w 306"/>
                  <a:gd name="T27" fmla="*/ 144 h 296"/>
                  <a:gd name="T28" fmla="*/ 236 w 306"/>
                  <a:gd name="T29" fmla="*/ 128 h 296"/>
                  <a:gd name="T30" fmla="*/ 226 w 306"/>
                  <a:gd name="T31" fmla="*/ 126 h 296"/>
                  <a:gd name="T32" fmla="*/ 224 w 306"/>
                  <a:gd name="T33" fmla="*/ 106 h 296"/>
                  <a:gd name="T34" fmla="*/ 224 w 306"/>
                  <a:gd name="T35" fmla="*/ 100 h 296"/>
                  <a:gd name="T36" fmla="*/ 212 w 306"/>
                  <a:gd name="T37" fmla="*/ 92 h 296"/>
                  <a:gd name="T38" fmla="*/ 208 w 306"/>
                  <a:gd name="T39" fmla="*/ 76 h 296"/>
                  <a:gd name="T40" fmla="*/ 200 w 306"/>
                  <a:gd name="T41" fmla="*/ 72 h 296"/>
                  <a:gd name="T42" fmla="*/ 198 w 306"/>
                  <a:gd name="T43" fmla="*/ 54 h 296"/>
                  <a:gd name="T44" fmla="*/ 180 w 306"/>
                  <a:gd name="T45" fmla="*/ 52 h 296"/>
                  <a:gd name="T46" fmla="*/ 134 w 306"/>
                  <a:gd name="T47" fmla="*/ 44 h 296"/>
                  <a:gd name="T48" fmla="*/ 120 w 306"/>
                  <a:gd name="T49" fmla="*/ 28 h 296"/>
                  <a:gd name="T50" fmla="*/ 110 w 306"/>
                  <a:gd name="T51" fmla="*/ 22 h 296"/>
                  <a:gd name="T52" fmla="*/ 70 w 306"/>
                  <a:gd name="T53" fmla="*/ 2 h 296"/>
                  <a:gd name="T54" fmla="*/ 50 w 306"/>
                  <a:gd name="T55" fmla="*/ 26 h 296"/>
                  <a:gd name="T56" fmla="*/ 42 w 306"/>
                  <a:gd name="T57" fmla="*/ 34 h 296"/>
                  <a:gd name="T58" fmla="*/ 36 w 306"/>
                  <a:gd name="T59" fmla="*/ 38 h 296"/>
                  <a:gd name="T60" fmla="*/ 32 w 306"/>
                  <a:gd name="T61" fmla="*/ 44 h 296"/>
                  <a:gd name="T62" fmla="*/ 0 w 306"/>
                  <a:gd name="T63" fmla="*/ 48 h 296"/>
                  <a:gd name="T64" fmla="*/ 10 w 306"/>
                  <a:gd name="T65" fmla="*/ 66 h 296"/>
                  <a:gd name="T66" fmla="*/ 18 w 306"/>
                  <a:gd name="T67" fmla="*/ 82 h 296"/>
                  <a:gd name="T68" fmla="*/ 32 w 306"/>
                  <a:gd name="T69" fmla="*/ 98 h 296"/>
                  <a:gd name="T70" fmla="*/ 40 w 306"/>
                  <a:gd name="T71" fmla="*/ 108 h 296"/>
                  <a:gd name="T72" fmla="*/ 40 w 306"/>
                  <a:gd name="T73" fmla="*/ 120 h 296"/>
                  <a:gd name="T74" fmla="*/ 44 w 306"/>
                  <a:gd name="T75" fmla="*/ 130 h 296"/>
                  <a:gd name="T76" fmla="*/ 56 w 306"/>
                  <a:gd name="T77" fmla="*/ 142 h 296"/>
                  <a:gd name="T78" fmla="*/ 60 w 306"/>
                  <a:gd name="T79" fmla="*/ 154 h 296"/>
                  <a:gd name="T80" fmla="*/ 60 w 306"/>
                  <a:gd name="T81" fmla="*/ 172 h 296"/>
                  <a:gd name="T82" fmla="*/ 62 w 306"/>
                  <a:gd name="T83" fmla="*/ 180 h 296"/>
                  <a:gd name="T84" fmla="*/ 64 w 306"/>
                  <a:gd name="T85" fmla="*/ 206 h 296"/>
                  <a:gd name="T86" fmla="*/ 78 w 306"/>
                  <a:gd name="T87" fmla="*/ 216 h 296"/>
                  <a:gd name="T88" fmla="*/ 90 w 306"/>
                  <a:gd name="T89" fmla="*/ 226 h 296"/>
                  <a:gd name="T90" fmla="*/ 92 w 306"/>
                  <a:gd name="T91" fmla="*/ 238 h 296"/>
                  <a:gd name="T92" fmla="*/ 96 w 306"/>
                  <a:gd name="T93" fmla="*/ 252 h 296"/>
                  <a:gd name="T94" fmla="*/ 116 w 306"/>
                  <a:gd name="T95" fmla="*/ 274 h 296"/>
                  <a:gd name="T96" fmla="*/ 116 w 306"/>
                  <a:gd name="T97" fmla="*/ 282 h 2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306" h="296">
                    <a:moveTo>
                      <a:pt x="116" y="282"/>
                    </a:moveTo>
                    <a:lnTo>
                      <a:pt x="116" y="282"/>
                    </a:lnTo>
                    <a:lnTo>
                      <a:pt x="118" y="280"/>
                    </a:lnTo>
                    <a:lnTo>
                      <a:pt x="120" y="278"/>
                    </a:lnTo>
                    <a:lnTo>
                      <a:pt x="120" y="274"/>
                    </a:lnTo>
                    <a:lnTo>
                      <a:pt x="124" y="272"/>
                    </a:lnTo>
                    <a:lnTo>
                      <a:pt x="124" y="270"/>
                    </a:lnTo>
                    <a:lnTo>
                      <a:pt x="126" y="268"/>
                    </a:lnTo>
                    <a:lnTo>
                      <a:pt x="128" y="264"/>
                    </a:lnTo>
                    <a:lnTo>
                      <a:pt x="132" y="264"/>
                    </a:lnTo>
                    <a:lnTo>
                      <a:pt x="132" y="268"/>
                    </a:lnTo>
                    <a:lnTo>
                      <a:pt x="134" y="270"/>
                    </a:lnTo>
                    <a:lnTo>
                      <a:pt x="136" y="270"/>
                    </a:lnTo>
                    <a:lnTo>
                      <a:pt x="142" y="270"/>
                    </a:lnTo>
                    <a:lnTo>
                      <a:pt x="156" y="272"/>
                    </a:lnTo>
                    <a:lnTo>
                      <a:pt x="166" y="278"/>
                    </a:lnTo>
                    <a:lnTo>
                      <a:pt x="170" y="296"/>
                    </a:lnTo>
                    <a:lnTo>
                      <a:pt x="178" y="286"/>
                    </a:lnTo>
                    <a:lnTo>
                      <a:pt x="198" y="262"/>
                    </a:lnTo>
                    <a:lnTo>
                      <a:pt x="248" y="244"/>
                    </a:lnTo>
                    <a:lnTo>
                      <a:pt x="294" y="224"/>
                    </a:lnTo>
                    <a:lnTo>
                      <a:pt x="298" y="216"/>
                    </a:lnTo>
                    <a:lnTo>
                      <a:pt x="302" y="200"/>
                    </a:lnTo>
                    <a:lnTo>
                      <a:pt x="306" y="180"/>
                    </a:lnTo>
                    <a:lnTo>
                      <a:pt x="294" y="166"/>
                    </a:lnTo>
                    <a:lnTo>
                      <a:pt x="290" y="170"/>
                    </a:lnTo>
                    <a:lnTo>
                      <a:pt x="244" y="160"/>
                    </a:lnTo>
                    <a:lnTo>
                      <a:pt x="242" y="144"/>
                    </a:lnTo>
                    <a:lnTo>
                      <a:pt x="234" y="136"/>
                    </a:lnTo>
                    <a:lnTo>
                      <a:pt x="236" y="128"/>
                    </a:lnTo>
                    <a:lnTo>
                      <a:pt x="228" y="126"/>
                    </a:lnTo>
                    <a:lnTo>
                      <a:pt x="226" y="126"/>
                    </a:lnTo>
                    <a:lnTo>
                      <a:pt x="220" y="110"/>
                    </a:lnTo>
                    <a:lnTo>
                      <a:pt x="224" y="106"/>
                    </a:lnTo>
                    <a:lnTo>
                      <a:pt x="224" y="102"/>
                    </a:lnTo>
                    <a:lnTo>
                      <a:pt x="224" y="100"/>
                    </a:lnTo>
                    <a:lnTo>
                      <a:pt x="218" y="94"/>
                    </a:lnTo>
                    <a:lnTo>
                      <a:pt x="212" y="92"/>
                    </a:lnTo>
                    <a:lnTo>
                      <a:pt x="210" y="84"/>
                    </a:lnTo>
                    <a:lnTo>
                      <a:pt x="208" y="76"/>
                    </a:lnTo>
                    <a:lnTo>
                      <a:pt x="202" y="74"/>
                    </a:lnTo>
                    <a:lnTo>
                      <a:pt x="200" y="72"/>
                    </a:lnTo>
                    <a:lnTo>
                      <a:pt x="198" y="64"/>
                    </a:lnTo>
                    <a:lnTo>
                      <a:pt x="198" y="54"/>
                    </a:lnTo>
                    <a:lnTo>
                      <a:pt x="182" y="56"/>
                    </a:lnTo>
                    <a:lnTo>
                      <a:pt x="180" y="52"/>
                    </a:lnTo>
                    <a:lnTo>
                      <a:pt x="162" y="46"/>
                    </a:lnTo>
                    <a:lnTo>
                      <a:pt x="134" y="44"/>
                    </a:lnTo>
                    <a:lnTo>
                      <a:pt x="124" y="38"/>
                    </a:lnTo>
                    <a:lnTo>
                      <a:pt x="120" y="28"/>
                    </a:lnTo>
                    <a:lnTo>
                      <a:pt x="110" y="28"/>
                    </a:lnTo>
                    <a:lnTo>
                      <a:pt x="110" y="22"/>
                    </a:lnTo>
                    <a:lnTo>
                      <a:pt x="70" y="0"/>
                    </a:lnTo>
                    <a:lnTo>
                      <a:pt x="70" y="2"/>
                    </a:lnTo>
                    <a:lnTo>
                      <a:pt x="42" y="10"/>
                    </a:lnTo>
                    <a:lnTo>
                      <a:pt x="50" y="26"/>
                    </a:lnTo>
                    <a:lnTo>
                      <a:pt x="46" y="28"/>
                    </a:lnTo>
                    <a:lnTo>
                      <a:pt x="42" y="34"/>
                    </a:lnTo>
                    <a:lnTo>
                      <a:pt x="40" y="36"/>
                    </a:lnTo>
                    <a:lnTo>
                      <a:pt x="36" y="38"/>
                    </a:lnTo>
                    <a:lnTo>
                      <a:pt x="34" y="44"/>
                    </a:lnTo>
                    <a:lnTo>
                      <a:pt x="32" y="44"/>
                    </a:lnTo>
                    <a:lnTo>
                      <a:pt x="16" y="52"/>
                    </a:lnTo>
                    <a:lnTo>
                      <a:pt x="0" y="48"/>
                    </a:lnTo>
                    <a:lnTo>
                      <a:pt x="0" y="58"/>
                    </a:lnTo>
                    <a:lnTo>
                      <a:pt x="10" y="66"/>
                    </a:lnTo>
                    <a:lnTo>
                      <a:pt x="16" y="74"/>
                    </a:lnTo>
                    <a:lnTo>
                      <a:pt x="18" y="82"/>
                    </a:lnTo>
                    <a:lnTo>
                      <a:pt x="26" y="92"/>
                    </a:lnTo>
                    <a:lnTo>
                      <a:pt x="32" y="98"/>
                    </a:lnTo>
                    <a:lnTo>
                      <a:pt x="36" y="102"/>
                    </a:lnTo>
                    <a:lnTo>
                      <a:pt x="40" y="108"/>
                    </a:lnTo>
                    <a:lnTo>
                      <a:pt x="40" y="116"/>
                    </a:lnTo>
                    <a:lnTo>
                      <a:pt x="40" y="120"/>
                    </a:lnTo>
                    <a:lnTo>
                      <a:pt x="42" y="126"/>
                    </a:lnTo>
                    <a:lnTo>
                      <a:pt x="44" y="130"/>
                    </a:lnTo>
                    <a:lnTo>
                      <a:pt x="52" y="136"/>
                    </a:lnTo>
                    <a:lnTo>
                      <a:pt x="56" y="142"/>
                    </a:lnTo>
                    <a:lnTo>
                      <a:pt x="62" y="148"/>
                    </a:lnTo>
                    <a:lnTo>
                      <a:pt x="60" y="154"/>
                    </a:lnTo>
                    <a:lnTo>
                      <a:pt x="60" y="162"/>
                    </a:lnTo>
                    <a:lnTo>
                      <a:pt x="60" y="172"/>
                    </a:lnTo>
                    <a:lnTo>
                      <a:pt x="60" y="180"/>
                    </a:lnTo>
                    <a:lnTo>
                      <a:pt x="62" y="180"/>
                    </a:lnTo>
                    <a:lnTo>
                      <a:pt x="62" y="192"/>
                    </a:lnTo>
                    <a:lnTo>
                      <a:pt x="64" y="206"/>
                    </a:lnTo>
                    <a:lnTo>
                      <a:pt x="70" y="210"/>
                    </a:lnTo>
                    <a:lnTo>
                      <a:pt x="78" y="216"/>
                    </a:lnTo>
                    <a:lnTo>
                      <a:pt x="86" y="220"/>
                    </a:lnTo>
                    <a:lnTo>
                      <a:pt x="90" y="226"/>
                    </a:lnTo>
                    <a:lnTo>
                      <a:pt x="92" y="232"/>
                    </a:lnTo>
                    <a:lnTo>
                      <a:pt x="92" y="238"/>
                    </a:lnTo>
                    <a:lnTo>
                      <a:pt x="96" y="246"/>
                    </a:lnTo>
                    <a:lnTo>
                      <a:pt x="96" y="252"/>
                    </a:lnTo>
                    <a:lnTo>
                      <a:pt x="106" y="256"/>
                    </a:lnTo>
                    <a:lnTo>
                      <a:pt x="116" y="274"/>
                    </a:lnTo>
                    <a:lnTo>
                      <a:pt x="116" y="282"/>
                    </a:lnTo>
                    <a:lnTo>
                      <a:pt x="116" y="282"/>
                    </a:lnTo>
                    <a:lnTo>
                      <a:pt x="116" y="28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35" name="Freeform 1515"/>
              <p:cNvSpPr/>
              <p:nvPr/>
            </p:nvSpPr>
            <p:spPr bwMode="auto">
              <a:xfrm>
                <a:off x="1320800" y="4498975"/>
                <a:ext cx="57150" cy="47625"/>
              </a:xfrm>
              <a:custGeom>
                <a:avLst/>
                <a:gdLst>
                  <a:gd name="T0" fmla="*/ 6 w 36"/>
                  <a:gd name="T1" fmla="*/ 12 h 30"/>
                  <a:gd name="T2" fmla="*/ 6 w 36"/>
                  <a:gd name="T3" fmla="*/ 12 h 30"/>
                  <a:gd name="T4" fmla="*/ 6 w 36"/>
                  <a:gd name="T5" fmla="*/ 16 h 30"/>
                  <a:gd name="T6" fmla="*/ 4 w 36"/>
                  <a:gd name="T7" fmla="*/ 16 h 30"/>
                  <a:gd name="T8" fmla="*/ 0 w 36"/>
                  <a:gd name="T9" fmla="*/ 16 h 30"/>
                  <a:gd name="T10" fmla="*/ 0 w 36"/>
                  <a:gd name="T11" fmla="*/ 20 h 30"/>
                  <a:gd name="T12" fmla="*/ 0 w 36"/>
                  <a:gd name="T13" fmla="*/ 24 h 30"/>
                  <a:gd name="T14" fmla="*/ 4 w 36"/>
                  <a:gd name="T15" fmla="*/ 24 h 30"/>
                  <a:gd name="T16" fmla="*/ 8 w 36"/>
                  <a:gd name="T17" fmla="*/ 24 h 30"/>
                  <a:gd name="T18" fmla="*/ 10 w 36"/>
                  <a:gd name="T19" fmla="*/ 24 h 30"/>
                  <a:gd name="T20" fmla="*/ 10 w 36"/>
                  <a:gd name="T21" fmla="*/ 20 h 30"/>
                  <a:gd name="T22" fmla="*/ 14 w 36"/>
                  <a:gd name="T23" fmla="*/ 24 h 30"/>
                  <a:gd name="T24" fmla="*/ 16 w 36"/>
                  <a:gd name="T25" fmla="*/ 28 h 30"/>
                  <a:gd name="T26" fmla="*/ 16 w 36"/>
                  <a:gd name="T27" fmla="*/ 30 h 30"/>
                  <a:gd name="T28" fmla="*/ 18 w 36"/>
                  <a:gd name="T29" fmla="*/ 28 h 30"/>
                  <a:gd name="T30" fmla="*/ 22 w 36"/>
                  <a:gd name="T31" fmla="*/ 26 h 30"/>
                  <a:gd name="T32" fmla="*/ 24 w 36"/>
                  <a:gd name="T33" fmla="*/ 24 h 30"/>
                  <a:gd name="T34" fmla="*/ 24 w 36"/>
                  <a:gd name="T35" fmla="*/ 20 h 30"/>
                  <a:gd name="T36" fmla="*/ 32 w 36"/>
                  <a:gd name="T37" fmla="*/ 24 h 30"/>
                  <a:gd name="T38" fmla="*/ 34 w 36"/>
                  <a:gd name="T39" fmla="*/ 24 h 30"/>
                  <a:gd name="T40" fmla="*/ 34 w 36"/>
                  <a:gd name="T41" fmla="*/ 18 h 30"/>
                  <a:gd name="T42" fmla="*/ 36 w 36"/>
                  <a:gd name="T43" fmla="*/ 10 h 30"/>
                  <a:gd name="T44" fmla="*/ 32 w 36"/>
                  <a:gd name="T45" fmla="*/ 2 h 30"/>
                  <a:gd name="T46" fmla="*/ 24 w 36"/>
                  <a:gd name="T47" fmla="*/ 6 h 30"/>
                  <a:gd name="T48" fmla="*/ 22 w 36"/>
                  <a:gd name="T49" fmla="*/ 8 h 30"/>
                  <a:gd name="T50" fmla="*/ 16 w 36"/>
                  <a:gd name="T51" fmla="*/ 6 h 30"/>
                  <a:gd name="T52" fmla="*/ 8 w 36"/>
                  <a:gd name="T53" fmla="*/ 0 h 30"/>
                  <a:gd name="T54" fmla="*/ 8 w 36"/>
                  <a:gd name="T55" fmla="*/ 8 h 30"/>
                  <a:gd name="T56" fmla="*/ 6 w 36"/>
                  <a:gd name="T57" fmla="*/ 10 h 30"/>
                  <a:gd name="T58" fmla="*/ 6 w 36"/>
                  <a:gd name="T59" fmla="*/ 12 h 30"/>
                  <a:gd name="T60" fmla="*/ 6 w 36"/>
                  <a:gd name="T61" fmla="*/ 12 h 30"/>
                  <a:gd name="T62" fmla="*/ 6 w 36"/>
                  <a:gd name="T63" fmla="*/ 12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6" h="30">
                    <a:moveTo>
                      <a:pt x="6" y="12"/>
                    </a:moveTo>
                    <a:lnTo>
                      <a:pt x="6" y="12"/>
                    </a:lnTo>
                    <a:lnTo>
                      <a:pt x="6" y="16"/>
                    </a:lnTo>
                    <a:lnTo>
                      <a:pt x="4" y="16"/>
                    </a:lnTo>
                    <a:lnTo>
                      <a:pt x="0" y="16"/>
                    </a:lnTo>
                    <a:lnTo>
                      <a:pt x="0" y="20"/>
                    </a:lnTo>
                    <a:lnTo>
                      <a:pt x="0" y="24"/>
                    </a:lnTo>
                    <a:lnTo>
                      <a:pt x="4" y="24"/>
                    </a:lnTo>
                    <a:lnTo>
                      <a:pt x="8" y="24"/>
                    </a:lnTo>
                    <a:lnTo>
                      <a:pt x="10" y="24"/>
                    </a:lnTo>
                    <a:lnTo>
                      <a:pt x="10" y="20"/>
                    </a:lnTo>
                    <a:lnTo>
                      <a:pt x="14" y="24"/>
                    </a:lnTo>
                    <a:lnTo>
                      <a:pt x="16" y="28"/>
                    </a:lnTo>
                    <a:lnTo>
                      <a:pt x="16" y="30"/>
                    </a:lnTo>
                    <a:lnTo>
                      <a:pt x="18" y="28"/>
                    </a:lnTo>
                    <a:lnTo>
                      <a:pt x="22" y="26"/>
                    </a:lnTo>
                    <a:lnTo>
                      <a:pt x="24" y="24"/>
                    </a:lnTo>
                    <a:lnTo>
                      <a:pt x="24" y="20"/>
                    </a:lnTo>
                    <a:lnTo>
                      <a:pt x="32" y="24"/>
                    </a:lnTo>
                    <a:lnTo>
                      <a:pt x="34" y="24"/>
                    </a:lnTo>
                    <a:lnTo>
                      <a:pt x="34" y="18"/>
                    </a:lnTo>
                    <a:lnTo>
                      <a:pt x="36" y="10"/>
                    </a:lnTo>
                    <a:lnTo>
                      <a:pt x="32" y="2"/>
                    </a:lnTo>
                    <a:lnTo>
                      <a:pt x="24" y="6"/>
                    </a:lnTo>
                    <a:lnTo>
                      <a:pt x="22" y="8"/>
                    </a:lnTo>
                    <a:lnTo>
                      <a:pt x="16" y="6"/>
                    </a:lnTo>
                    <a:lnTo>
                      <a:pt x="8" y="0"/>
                    </a:lnTo>
                    <a:lnTo>
                      <a:pt x="8" y="8"/>
                    </a:lnTo>
                    <a:lnTo>
                      <a:pt x="6" y="10"/>
                    </a:lnTo>
                    <a:lnTo>
                      <a:pt x="6" y="12"/>
                    </a:lnTo>
                    <a:lnTo>
                      <a:pt x="6" y="12"/>
                    </a:lnTo>
                    <a:lnTo>
                      <a:pt x="6" y="1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36" name="Freeform 1516"/>
              <p:cNvSpPr/>
              <p:nvPr/>
            </p:nvSpPr>
            <p:spPr bwMode="auto">
              <a:xfrm>
                <a:off x="3502025" y="2016125"/>
                <a:ext cx="6350" cy="9525"/>
              </a:xfrm>
              <a:custGeom>
                <a:avLst/>
                <a:gdLst>
                  <a:gd name="T0" fmla="*/ 0 w 4"/>
                  <a:gd name="T1" fmla="*/ 0 h 6"/>
                  <a:gd name="T2" fmla="*/ 0 w 4"/>
                  <a:gd name="T3" fmla="*/ 4 h 6"/>
                  <a:gd name="T4" fmla="*/ 4 w 4"/>
                  <a:gd name="T5" fmla="*/ 6 h 6"/>
                  <a:gd name="T6" fmla="*/ 4 w 4"/>
                  <a:gd name="T7" fmla="*/ 0 h 6"/>
                  <a:gd name="T8" fmla="*/ 0 w 4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6">
                    <a:moveTo>
                      <a:pt x="0" y="0"/>
                    </a:moveTo>
                    <a:lnTo>
                      <a:pt x="0" y="4"/>
                    </a:lnTo>
                    <a:lnTo>
                      <a:pt x="4" y="6"/>
                    </a:lnTo>
                    <a:lnTo>
                      <a:pt x="4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37" name="Freeform 1517"/>
              <p:cNvSpPr/>
              <p:nvPr/>
            </p:nvSpPr>
            <p:spPr bwMode="auto">
              <a:xfrm>
                <a:off x="3565525" y="2012950"/>
                <a:ext cx="6350" cy="9525"/>
              </a:xfrm>
              <a:custGeom>
                <a:avLst/>
                <a:gdLst>
                  <a:gd name="T0" fmla="*/ 0 w 4"/>
                  <a:gd name="T1" fmla="*/ 2 h 6"/>
                  <a:gd name="T2" fmla="*/ 2 w 4"/>
                  <a:gd name="T3" fmla="*/ 6 h 6"/>
                  <a:gd name="T4" fmla="*/ 4 w 4"/>
                  <a:gd name="T5" fmla="*/ 2 h 6"/>
                  <a:gd name="T6" fmla="*/ 4 w 4"/>
                  <a:gd name="T7" fmla="*/ 0 h 6"/>
                  <a:gd name="T8" fmla="*/ 0 w 4"/>
                  <a:gd name="T9" fmla="*/ 0 h 6"/>
                  <a:gd name="T10" fmla="*/ 0 w 4"/>
                  <a:gd name="T11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6">
                    <a:moveTo>
                      <a:pt x="0" y="2"/>
                    </a:moveTo>
                    <a:lnTo>
                      <a:pt x="2" y="6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38" name="Freeform 1518"/>
              <p:cNvSpPr/>
              <p:nvPr/>
            </p:nvSpPr>
            <p:spPr bwMode="auto">
              <a:xfrm>
                <a:off x="4044950" y="1901825"/>
                <a:ext cx="82550" cy="38100"/>
              </a:xfrm>
              <a:custGeom>
                <a:avLst/>
                <a:gdLst>
                  <a:gd name="T0" fmla="*/ 12 w 52"/>
                  <a:gd name="T1" fmla="*/ 18 h 24"/>
                  <a:gd name="T2" fmla="*/ 18 w 52"/>
                  <a:gd name="T3" fmla="*/ 22 h 24"/>
                  <a:gd name="T4" fmla="*/ 22 w 52"/>
                  <a:gd name="T5" fmla="*/ 24 h 24"/>
                  <a:gd name="T6" fmla="*/ 28 w 52"/>
                  <a:gd name="T7" fmla="*/ 24 h 24"/>
                  <a:gd name="T8" fmla="*/ 40 w 52"/>
                  <a:gd name="T9" fmla="*/ 16 h 24"/>
                  <a:gd name="T10" fmla="*/ 46 w 52"/>
                  <a:gd name="T11" fmla="*/ 14 h 24"/>
                  <a:gd name="T12" fmla="*/ 52 w 52"/>
                  <a:gd name="T13" fmla="*/ 14 h 24"/>
                  <a:gd name="T14" fmla="*/ 46 w 52"/>
                  <a:gd name="T15" fmla="*/ 8 h 24"/>
                  <a:gd name="T16" fmla="*/ 36 w 52"/>
                  <a:gd name="T17" fmla="*/ 4 h 24"/>
                  <a:gd name="T18" fmla="*/ 22 w 52"/>
                  <a:gd name="T19" fmla="*/ 0 h 24"/>
                  <a:gd name="T20" fmla="*/ 0 w 52"/>
                  <a:gd name="T21" fmla="*/ 0 h 24"/>
                  <a:gd name="T22" fmla="*/ 8 w 52"/>
                  <a:gd name="T23" fmla="*/ 14 h 24"/>
                  <a:gd name="T24" fmla="*/ 12 w 52"/>
                  <a:gd name="T25" fmla="*/ 18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2" h="24">
                    <a:moveTo>
                      <a:pt x="12" y="18"/>
                    </a:moveTo>
                    <a:lnTo>
                      <a:pt x="18" y="22"/>
                    </a:lnTo>
                    <a:lnTo>
                      <a:pt x="22" y="24"/>
                    </a:lnTo>
                    <a:lnTo>
                      <a:pt x="28" y="24"/>
                    </a:lnTo>
                    <a:lnTo>
                      <a:pt x="40" y="16"/>
                    </a:lnTo>
                    <a:lnTo>
                      <a:pt x="46" y="14"/>
                    </a:lnTo>
                    <a:lnTo>
                      <a:pt x="52" y="14"/>
                    </a:lnTo>
                    <a:lnTo>
                      <a:pt x="46" y="8"/>
                    </a:lnTo>
                    <a:lnTo>
                      <a:pt x="36" y="4"/>
                    </a:lnTo>
                    <a:lnTo>
                      <a:pt x="22" y="0"/>
                    </a:lnTo>
                    <a:lnTo>
                      <a:pt x="0" y="0"/>
                    </a:lnTo>
                    <a:lnTo>
                      <a:pt x="8" y="14"/>
                    </a:lnTo>
                    <a:lnTo>
                      <a:pt x="12" y="1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39" name="Freeform 1519"/>
              <p:cNvSpPr/>
              <p:nvPr/>
            </p:nvSpPr>
            <p:spPr bwMode="auto">
              <a:xfrm>
                <a:off x="3886200" y="1958975"/>
                <a:ext cx="12700" cy="19050"/>
              </a:xfrm>
              <a:custGeom>
                <a:avLst/>
                <a:gdLst>
                  <a:gd name="T0" fmla="*/ 0 w 8"/>
                  <a:gd name="T1" fmla="*/ 8 h 12"/>
                  <a:gd name="T2" fmla="*/ 8 w 8"/>
                  <a:gd name="T3" fmla="*/ 12 h 12"/>
                  <a:gd name="T4" fmla="*/ 8 w 8"/>
                  <a:gd name="T5" fmla="*/ 4 h 12"/>
                  <a:gd name="T6" fmla="*/ 8 w 8"/>
                  <a:gd name="T7" fmla="*/ 0 h 12"/>
                  <a:gd name="T8" fmla="*/ 2 w 8"/>
                  <a:gd name="T9" fmla="*/ 0 h 12"/>
                  <a:gd name="T10" fmla="*/ 0 w 8"/>
                  <a:gd name="T11" fmla="*/ 8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12">
                    <a:moveTo>
                      <a:pt x="0" y="8"/>
                    </a:moveTo>
                    <a:lnTo>
                      <a:pt x="8" y="12"/>
                    </a:lnTo>
                    <a:lnTo>
                      <a:pt x="8" y="4"/>
                    </a:lnTo>
                    <a:lnTo>
                      <a:pt x="8" y="0"/>
                    </a:lnTo>
                    <a:lnTo>
                      <a:pt x="2" y="0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40" name="Freeform 1520"/>
              <p:cNvSpPr/>
              <p:nvPr/>
            </p:nvSpPr>
            <p:spPr bwMode="auto">
              <a:xfrm>
                <a:off x="3829050" y="1873250"/>
                <a:ext cx="60325" cy="92075"/>
              </a:xfrm>
              <a:custGeom>
                <a:avLst/>
                <a:gdLst>
                  <a:gd name="T0" fmla="*/ 6 w 38"/>
                  <a:gd name="T1" fmla="*/ 50 h 58"/>
                  <a:gd name="T2" fmla="*/ 8 w 38"/>
                  <a:gd name="T3" fmla="*/ 54 h 58"/>
                  <a:gd name="T4" fmla="*/ 16 w 38"/>
                  <a:gd name="T5" fmla="*/ 54 h 58"/>
                  <a:gd name="T6" fmla="*/ 20 w 38"/>
                  <a:gd name="T7" fmla="*/ 58 h 58"/>
                  <a:gd name="T8" fmla="*/ 28 w 38"/>
                  <a:gd name="T9" fmla="*/ 50 h 58"/>
                  <a:gd name="T10" fmla="*/ 28 w 38"/>
                  <a:gd name="T11" fmla="*/ 48 h 58"/>
                  <a:gd name="T12" fmla="*/ 28 w 38"/>
                  <a:gd name="T13" fmla="*/ 44 h 58"/>
                  <a:gd name="T14" fmla="*/ 36 w 38"/>
                  <a:gd name="T15" fmla="*/ 36 h 58"/>
                  <a:gd name="T16" fmla="*/ 38 w 38"/>
                  <a:gd name="T17" fmla="*/ 32 h 58"/>
                  <a:gd name="T18" fmla="*/ 38 w 38"/>
                  <a:gd name="T19" fmla="*/ 26 h 58"/>
                  <a:gd name="T20" fmla="*/ 28 w 38"/>
                  <a:gd name="T21" fmla="*/ 14 h 58"/>
                  <a:gd name="T22" fmla="*/ 18 w 38"/>
                  <a:gd name="T23" fmla="*/ 0 h 58"/>
                  <a:gd name="T24" fmla="*/ 10 w 38"/>
                  <a:gd name="T25" fmla="*/ 12 h 58"/>
                  <a:gd name="T26" fmla="*/ 2 w 38"/>
                  <a:gd name="T27" fmla="*/ 24 h 58"/>
                  <a:gd name="T28" fmla="*/ 0 w 38"/>
                  <a:gd name="T29" fmla="*/ 26 h 58"/>
                  <a:gd name="T30" fmla="*/ 2 w 38"/>
                  <a:gd name="T31" fmla="*/ 40 h 58"/>
                  <a:gd name="T32" fmla="*/ 6 w 38"/>
                  <a:gd name="T33" fmla="*/ 5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8" h="58">
                    <a:moveTo>
                      <a:pt x="6" y="50"/>
                    </a:moveTo>
                    <a:lnTo>
                      <a:pt x="8" y="54"/>
                    </a:lnTo>
                    <a:lnTo>
                      <a:pt x="16" y="54"/>
                    </a:lnTo>
                    <a:lnTo>
                      <a:pt x="20" y="58"/>
                    </a:lnTo>
                    <a:lnTo>
                      <a:pt x="28" y="50"/>
                    </a:lnTo>
                    <a:lnTo>
                      <a:pt x="28" y="48"/>
                    </a:lnTo>
                    <a:lnTo>
                      <a:pt x="28" y="44"/>
                    </a:lnTo>
                    <a:lnTo>
                      <a:pt x="36" y="36"/>
                    </a:lnTo>
                    <a:lnTo>
                      <a:pt x="38" y="32"/>
                    </a:lnTo>
                    <a:lnTo>
                      <a:pt x="38" y="26"/>
                    </a:lnTo>
                    <a:lnTo>
                      <a:pt x="28" y="14"/>
                    </a:lnTo>
                    <a:lnTo>
                      <a:pt x="18" y="0"/>
                    </a:lnTo>
                    <a:lnTo>
                      <a:pt x="10" y="12"/>
                    </a:lnTo>
                    <a:lnTo>
                      <a:pt x="2" y="24"/>
                    </a:lnTo>
                    <a:lnTo>
                      <a:pt x="0" y="26"/>
                    </a:lnTo>
                    <a:lnTo>
                      <a:pt x="2" y="40"/>
                    </a:lnTo>
                    <a:lnTo>
                      <a:pt x="6" y="5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41" name="Freeform 1521"/>
              <p:cNvSpPr/>
              <p:nvPr/>
            </p:nvSpPr>
            <p:spPr bwMode="auto">
              <a:xfrm>
                <a:off x="3956050" y="1895475"/>
                <a:ext cx="41275" cy="34925"/>
              </a:xfrm>
              <a:custGeom>
                <a:avLst/>
                <a:gdLst>
                  <a:gd name="T0" fmla="*/ 4 w 26"/>
                  <a:gd name="T1" fmla="*/ 22 h 22"/>
                  <a:gd name="T2" fmla="*/ 8 w 26"/>
                  <a:gd name="T3" fmla="*/ 22 h 22"/>
                  <a:gd name="T4" fmla="*/ 14 w 26"/>
                  <a:gd name="T5" fmla="*/ 20 h 22"/>
                  <a:gd name="T6" fmla="*/ 26 w 26"/>
                  <a:gd name="T7" fmla="*/ 12 h 22"/>
                  <a:gd name="T8" fmla="*/ 22 w 26"/>
                  <a:gd name="T9" fmla="*/ 10 h 22"/>
                  <a:gd name="T10" fmla="*/ 20 w 26"/>
                  <a:gd name="T11" fmla="*/ 4 h 22"/>
                  <a:gd name="T12" fmla="*/ 10 w 26"/>
                  <a:gd name="T13" fmla="*/ 8 h 22"/>
                  <a:gd name="T14" fmla="*/ 0 w 26"/>
                  <a:gd name="T15" fmla="*/ 0 h 22"/>
                  <a:gd name="T16" fmla="*/ 0 w 26"/>
                  <a:gd name="T17" fmla="*/ 10 h 22"/>
                  <a:gd name="T18" fmla="*/ 2 w 26"/>
                  <a:gd name="T19" fmla="*/ 20 h 22"/>
                  <a:gd name="T20" fmla="*/ 4 w 26"/>
                  <a:gd name="T21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6" h="22">
                    <a:moveTo>
                      <a:pt x="4" y="22"/>
                    </a:moveTo>
                    <a:lnTo>
                      <a:pt x="8" y="22"/>
                    </a:lnTo>
                    <a:lnTo>
                      <a:pt x="14" y="20"/>
                    </a:lnTo>
                    <a:lnTo>
                      <a:pt x="26" y="12"/>
                    </a:lnTo>
                    <a:lnTo>
                      <a:pt x="22" y="10"/>
                    </a:lnTo>
                    <a:lnTo>
                      <a:pt x="20" y="4"/>
                    </a:lnTo>
                    <a:lnTo>
                      <a:pt x="10" y="8"/>
                    </a:lnTo>
                    <a:lnTo>
                      <a:pt x="0" y="0"/>
                    </a:lnTo>
                    <a:lnTo>
                      <a:pt x="0" y="10"/>
                    </a:lnTo>
                    <a:lnTo>
                      <a:pt x="2" y="20"/>
                    </a:lnTo>
                    <a:lnTo>
                      <a:pt x="4" y="2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42" name="Freeform 1522"/>
              <p:cNvSpPr/>
              <p:nvPr/>
            </p:nvSpPr>
            <p:spPr bwMode="auto">
              <a:xfrm>
                <a:off x="4127500" y="2105025"/>
                <a:ext cx="9525" cy="9525"/>
              </a:xfrm>
              <a:custGeom>
                <a:avLst/>
                <a:gdLst>
                  <a:gd name="T0" fmla="*/ 4 w 6"/>
                  <a:gd name="T1" fmla="*/ 0 h 6"/>
                  <a:gd name="T2" fmla="*/ 0 w 6"/>
                  <a:gd name="T3" fmla="*/ 4 h 6"/>
                  <a:gd name="T4" fmla="*/ 2 w 6"/>
                  <a:gd name="T5" fmla="*/ 6 h 6"/>
                  <a:gd name="T6" fmla="*/ 6 w 6"/>
                  <a:gd name="T7" fmla="*/ 6 h 6"/>
                  <a:gd name="T8" fmla="*/ 6 w 6"/>
                  <a:gd name="T9" fmla="*/ 0 h 6"/>
                  <a:gd name="T10" fmla="*/ 4 w 6"/>
                  <a:gd name="T1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6">
                    <a:moveTo>
                      <a:pt x="4" y="0"/>
                    </a:moveTo>
                    <a:lnTo>
                      <a:pt x="0" y="4"/>
                    </a:lnTo>
                    <a:lnTo>
                      <a:pt x="2" y="6"/>
                    </a:lnTo>
                    <a:lnTo>
                      <a:pt x="6" y="6"/>
                    </a:lnTo>
                    <a:lnTo>
                      <a:pt x="6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43" name="Freeform 1523"/>
              <p:cNvSpPr/>
              <p:nvPr/>
            </p:nvSpPr>
            <p:spPr bwMode="auto">
              <a:xfrm>
                <a:off x="3886200" y="1971675"/>
                <a:ext cx="82550" cy="41275"/>
              </a:xfrm>
              <a:custGeom>
                <a:avLst/>
                <a:gdLst>
                  <a:gd name="T0" fmla="*/ 2 w 52"/>
                  <a:gd name="T1" fmla="*/ 18 h 26"/>
                  <a:gd name="T2" fmla="*/ 0 w 52"/>
                  <a:gd name="T3" fmla="*/ 18 h 26"/>
                  <a:gd name="T4" fmla="*/ 22 w 52"/>
                  <a:gd name="T5" fmla="*/ 24 h 26"/>
                  <a:gd name="T6" fmla="*/ 52 w 52"/>
                  <a:gd name="T7" fmla="*/ 26 h 26"/>
                  <a:gd name="T8" fmla="*/ 48 w 52"/>
                  <a:gd name="T9" fmla="*/ 18 h 26"/>
                  <a:gd name="T10" fmla="*/ 52 w 52"/>
                  <a:gd name="T11" fmla="*/ 14 h 26"/>
                  <a:gd name="T12" fmla="*/ 38 w 52"/>
                  <a:gd name="T13" fmla="*/ 6 h 26"/>
                  <a:gd name="T14" fmla="*/ 34 w 52"/>
                  <a:gd name="T15" fmla="*/ 0 h 26"/>
                  <a:gd name="T16" fmla="*/ 28 w 52"/>
                  <a:gd name="T17" fmla="*/ 0 h 26"/>
                  <a:gd name="T18" fmla="*/ 22 w 52"/>
                  <a:gd name="T19" fmla="*/ 0 h 26"/>
                  <a:gd name="T20" fmla="*/ 2 w 52"/>
                  <a:gd name="T21" fmla="*/ 16 h 26"/>
                  <a:gd name="T22" fmla="*/ 2 w 52"/>
                  <a:gd name="T23" fmla="*/ 18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2" h="26">
                    <a:moveTo>
                      <a:pt x="2" y="18"/>
                    </a:moveTo>
                    <a:lnTo>
                      <a:pt x="0" y="18"/>
                    </a:lnTo>
                    <a:lnTo>
                      <a:pt x="22" y="24"/>
                    </a:lnTo>
                    <a:lnTo>
                      <a:pt x="52" y="26"/>
                    </a:lnTo>
                    <a:lnTo>
                      <a:pt x="48" y="18"/>
                    </a:lnTo>
                    <a:lnTo>
                      <a:pt x="52" y="14"/>
                    </a:lnTo>
                    <a:lnTo>
                      <a:pt x="38" y="6"/>
                    </a:lnTo>
                    <a:lnTo>
                      <a:pt x="34" y="0"/>
                    </a:lnTo>
                    <a:lnTo>
                      <a:pt x="28" y="0"/>
                    </a:lnTo>
                    <a:lnTo>
                      <a:pt x="22" y="0"/>
                    </a:lnTo>
                    <a:lnTo>
                      <a:pt x="2" y="16"/>
                    </a:lnTo>
                    <a:lnTo>
                      <a:pt x="2" y="1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44" name="Freeform 1524"/>
              <p:cNvSpPr/>
              <p:nvPr/>
            </p:nvSpPr>
            <p:spPr bwMode="auto">
              <a:xfrm>
                <a:off x="3581400" y="2003425"/>
                <a:ext cx="6350" cy="9525"/>
              </a:xfrm>
              <a:custGeom>
                <a:avLst/>
                <a:gdLst>
                  <a:gd name="T0" fmla="*/ 4 w 4"/>
                  <a:gd name="T1" fmla="*/ 6 h 6"/>
                  <a:gd name="T2" fmla="*/ 4 w 4"/>
                  <a:gd name="T3" fmla="*/ 4 h 6"/>
                  <a:gd name="T4" fmla="*/ 0 w 4"/>
                  <a:gd name="T5" fmla="*/ 0 h 6"/>
                  <a:gd name="T6" fmla="*/ 2 w 4"/>
                  <a:gd name="T7" fmla="*/ 6 h 6"/>
                  <a:gd name="T8" fmla="*/ 4 w 4"/>
                  <a:gd name="T9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6">
                    <a:moveTo>
                      <a:pt x="4" y="6"/>
                    </a:moveTo>
                    <a:lnTo>
                      <a:pt x="4" y="4"/>
                    </a:lnTo>
                    <a:lnTo>
                      <a:pt x="0" y="0"/>
                    </a:lnTo>
                    <a:lnTo>
                      <a:pt x="2" y="6"/>
                    </a:lnTo>
                    <a:lnTo>
                      <a:pt x="4" y="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45" name="Freeform 1525"/>
              <p:cNvSpPr/>
              <p:nvPr/>
            </p:nvSpPr>
            <p:spPr bwMode="auto">
              <a:xfrm>
                <a:off x="3594100" y="2041525"/>
                <a:ext cx="22225" cy="25400"/>
              </a:xfrm>
              <a:custGeom>
                <a:avLst/>
                <a:gdLst>
                  <a:gd name="T0" fmla="*/ 8 w 14"/>
                  <a:gd name="T1" fmla="*/ 8 h 16"/>
                  <a:gd name="T2" fmla="*/ 8 w 14"/>
                  <a:gd name="T3" fmla="*/ 10 h 16"/>
                  <a:gd name="T4" fmla="*/ 10 w 14"/>
                  <a:gd name="T5" fmla="*/ 12 h 16"/>
                  <a:gd name="T6" fmla="*/ 12 w 14"/>
                  <a:gd name="T7" fmla="*/ 16 h 16"/>
                  <a:gd name="T8" fmla="*/ 14 w 14"/>
                  <a:gd name="T9" fmla="*/ 16 h 16"/>
                  <a:gd name="T10" fmla="*/ 14 w 14"/>
                  <a:gd name="T11" fmla="*/ 12 h 16"/>
                  <a:gd name="T12" fmla="*/ 10 w 14"/>
                  <a:gd name="T13" fmla="*/ 10 h 16"/>
                  <a:gd name="T14" fmla="*/ 12 w 14"/>
                  <a:gd name="T15" fmla="*/ 6 h 16"/>
                  <a:gd name="T16" fmla="*/ 8 w 14"/>
                  <a:gd name="T17" fmla="*/ 2 h 16"/>
                  <a:gd name="T18" fmla="*/ 4 w 14"/>
                  <a:gd name="T19" fmla="*/ 0 h 16"/>
                  <a:gd name="T20" fmla="*/ 0 w 14"/>
                  <a:gd name="T21" fmla="*/ 8 h 16"/>
                  <a:gd name="T22" fmla="*/ 2 w 14"/>
                  <a:gd name="T23" fmla="*/ 8 h 16"/>
                  <a:gd name="T24" fmla="*/ 8 w 14"/>
                  <a:gd name="T25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16">
                    <a:moveTo>
                      <a:pt x="8" y="8"/>
                    </a:moveTo>
                    <a:lnTo>
                      <a:pt x="8" y="10"/>
                    </a:lnTo>
                    <a:lnTo>
                      <a:pt x="10" y="12"/>
                    </a:lnTo>
                    <a:lnTo>
                      <a:pt x="12" y="16"/>
                    </a:lnTo>
                    <a:lnTo>
                      <a:pt x="14" y="16"/>
                    </a:lnTo>
                    <a:lnTo>
                      <a:pt x="14" y="12"/>
                    </a:lnTo>
                    <a:lnTo>
                      <a:pt x="10" y="10"/>
                    </a:lnTo>
                    <a:lnTo>
                      <a:pt x="12" y="6"/>
                    </a:lnTo>
                    <a:lnTo>
                      <a:pt x="8" y="2"/>
                    </a:lnTo>
                    <a:lnTo>
                      <a:pt x="4" y="0"/>
                    </a:lnTo>
                    <a:lnTo>
                      <a:pt x="0" y="8"/>
                    </a:lnTo>
                    <a:lnTo>
                      <a:pt x="2" y="8"/>
                    </a:lnTo>
                    <a:lnTo>
                      <a:pt x="8" y="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46" name="Freeform 1526"/>
              <p:cNvSpPr/>
              <p:nvPr/>
            </p:nvSpPr>
            <p:spPr bwMode="auto">
              <a:xfrm>
                <a:off x="3613150" y="2025650"/>
                <a:ext cx="15875" cy="3175"/>
              </a:xfrm>
              <a:custGeom>
                <a:avLst/>
                <a:gdLst>
                  <a:gd name="T0" fmla="*/ 10 w 10"/>
                  <a:gd name="T1" fmla="*/ 2 h 2"/>
                  <a:gd name="T2" fmla="*/ 10 w 10"/>
                  <a:gd name="T3" fmla="*/ 0 h 2"/>
                  <a:gd name="T4" fmla="*/ 8 w 10"/>
                  <a:gd name="T5" fmla="*/ 0 h 2"/>
                  <a:gd name="T6" fmla="*/ 0 w 10"/>
                  <a:gd name="T7" fmla="*/ 0 h 2"/>
                  <a:gd name="T8" fmla="*/ 2 w 10"/>
                  <a:gd name="T9" fmla="*/ 2 h 2"/>
                  <a:gd name="T10" fmla="*/ 10 w 10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2">
                    <a:moveTo>
                      <a:pt x="10" y="2"/>
                    </a:moveTo>
                    <a:lnTo>
                      <a:pt x="10" y="0"/>
                    </a:lnTo>
                    <a:lnTo>
                      <a:pt x="8" y="0"/>
                    </a:lnTo>
                    <a:lnTo>
                      <a:pt x="0" y="0"/>
                    </a:lnTo>
                    <a:lnTo>
                      <a:pt x="2" y="2"/>
                    </a:lnTo>
                    <a:lnTo>
                      <a:pt x="10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47" name="Freeform 1527"/>
              <p:cNvSpPr/>
              <p:nvPr/>
            </p:nvSpPr>
            <p:spPr bwMode="auto">
              <a:xfrm>
                <a:off x="3581400" y="2025650"/>
                <a:ext cx="6350" cy="15875"/>
              </a:xfrm>
              <a:custGeom>
                <a:avLst/>
                <a:gdLst>
                  <a:gd name="T0" fmla="*/ 4 w 4"/>
                  <a:gd name="T1" fmla="*/ 0 h 10"/>
                  <a:gd name="T2" fmla="*/ 2 w 4"/>
                  <a:gd name="T3" fmla="*/ 0 h 10"/>
                  <a:gd name="T4" fmla="*/ 0 w 4"/>
                  <a:gd name="T5" fmla="*/ 8 h 10"/>
                  <a:gd name="T6" fmla="*/ 0 w 4"/>
                  <a:gd name="T7" fmla="*/ 10 h 10"/>
                  <a:gd name="T8" fmla="*/ 4 w 4"/>
                  <a:gd name="T9" fmla="*/ 2 h 10"/>
                  <a:gd name="T10" fmla="*/ 4 w 4"/>
                  <a:gd name="T11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10">
                    <a:moveTo>
                      <a:pt x="4" y="0"/>
                    </a:moveTo>
                    <a:lnTo>
                      <a:pt x="2" y="0"/>
                    </a:lnTo>
                    <a:lnTo>
                      <a:pt x="0" y="8"/>
                    </a:lnTo>
                    <a:lnTo>
                      <a:pt x="0" y="10"/>
                    </a:lnTo>
                    <a:lnTo>
                      <a:pt x="4" y="2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48" name="Freeform 1528"/>
              <p:cNvSpPr/>
              <p:nvPr/>
            </p:nvSpPr>
            <p:spPr bwMode="auto">
              <a:xfrm>
                <a:off x="3549650" y="2022475"/>
                <a:ext cx="9525" cy="9525"/>
              </a:xfrm>
              <a:custGeom>
                <a:avLst/>
                <a:gdLst>
                  <a:gd name="T0" fmla="*/ 2 w 6"/>
                  <a:gd name="T1" fmla="*/ 0 h 6"/>
                  <a:gd name="T2" fmla="*/ 0 w 6"/>
                  <a:gd name="T3" fmla="*/ 6 h 6"/>
                  <a:gd name="T4" fmla="*/ 4 w 6"/>
                  <a:gd name="T5" fmla="*/ 6 h 6"/>
                  <a:gd name="T6" fmla="*/ 6 w 6"/>
                  <a:gd name="T7" fmla="*/ 4 h 6"/>
                  <a:gd name="T8" fmla="*/ 4 w 6"/>
                  <a:gd name="T9" fmla="*/ 2 h 6"/>
                  <a:gd name="T10" fmla="*/ 4 w 6"/>
                  <a:gd name="T11" fmla="*/ 0 h 6"/>
                  <a:gd name="T12" fmla="*/ 2 w 6"/>
                  <a:gd name="T1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6">
                    <a:moveTo>
                      <a:pt x="2" y="0"/>
                    </a:moveTo>
                    <a:lnTo>
                      <a:pt x="0" y="6"/>
                    </a:lnTo>
                    <a:lnTo>
                      <a:pt x="4" y="6"/>
                    </a:lnTo>
                    <a:lnTo>
                      <a:pt x="6" y="4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49" name="Freeform 1529"/>
              <p:cNvSpPr/>
              <p:nvPr/>
            </p:nvSpPr>
            <p:spPr bwMode="auto">
              <a:xfrm>
                <a:off x="3600450" y="2016125"/>
                <a:ext cx="9525" cy="9525"/>
              </a:xfrm>
              <a:custGeom>
                <a:avLst/>
                <a:gdLst>
                  <a:gd name="T0" fmla="*/ 6 w 6"/>
                  <a:gd name="T1" fmla="*/ 0 h 6"/>
                  <a:gd name="T2" fmla="*/ 4 w 6"/>
                  <a:gd name="T3" fmla="*/ 0 h 6"/>
                  <a:gd name="T4" fmla="*/ 0 w 6"/>
                  <a:gd name="T5" fmla="*/ 4 h 6"/>
                  <a:gd name="T6" fmla="*/ 0 w 6"/>
                  <a:gd name="T7" fmla="*/ 6 h 6"/>
                  <a:gd name="T8" fmla="*/ 4 w 6"/>
                  <a:gd name="T9" fmla="*/ 6 h 6"/>
                  <a:gd name="T10" fmla="*/ 6 w 6"/>
                  <a:gd name="T1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6">
                    <a:moveTo>
                      <a:pt x="6" y="0"/>
                    </a:moveTo>
                    <a:lnTo>
                      <a:pt x="4" y="0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4" y="6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50" name="Freeform 1530"/>
              <p:cNvSpPr/>
              <p:nvPr/>
            </p:nvSpPr>
            <p:spPr bwMode="auto">
              <a:xfrm>
                <a:off x="3622675" y="2038350"/>
                <a:ext cx="6350" cy="15875"/>
              </a:xfrm>
              <a:custGeom>
                <a:avLst/>
                <a:gdLst>
                  <a:gd name="T0" fmla="*/ 4 w 4"/>
                  <a:gd name="T1" fmla="*/ 10 h 10"/>
                  <a:gd name="T2" fmla="*/ 4 w 4"/>
                  <a:gd name="T3" fmla="*/ 8 h 10"/>
                  <a:gd name="T4" fmla="*/ 4 w 4"/>
                  <a:gd name="T5" fmla="*/ 2 h 10"/>
                  <a:gd name="T6" fmla="*/ 0 w 4"/>
                  <a:gd name="T7" fmla="*/ 0 h 10"/>
                  <a:gd name="T8" fmla="*/ 0 w 4"/>
                  <a:gd name="T9" fmla="*/ 10 h 10"/>
                  <a:gd name="T10" fmla="*/ 4 w 4"/>
                  <a:gd name="T11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10">
                    <a:moveTo>
                      <a:pt x="4" y="10"/>
                    </a:moveTo>
                    <a:lnTo>
                      <a:pt x="4" y="8"/>
                    </a:lnTo>
                    <a:lnTo>
                      <a:pt x="4" y="2"/>
                    </a:lnTo>
                    <a:lnTo>
                      <a:pt x="0" y="0"/>
                    </a:lnTo>
                    <a:lnTo>
                      <a:pt x="0" y="10"/>
                    </a:lnTo>
                    <a:lnTo>
                      <a:pt x="4" y="1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51" name="Freeform 1531"/>
              <p:cNvSpPr/>
              <p:nvPr/>
            </p:nvSpPr>
            <p:spPr bwMode="auto">
              <a:xfrm>
                <a:off x="4822825" y="2320925"/>
                <a:ext cx="0" cy="6350"/>
              </a:xfrm>
              <a:custGeom>
                <a:avLst/>
                <a:gdLst>
                  <a:gd name="T0" fmla="*/ 4 h 4"/>
                  <a:gd name="T1" fmla="*/ 2 h 4"/>
                  <a:gd name="T2" fmla="*/ 0 h 4"/>
                  <a:gd name="T3" fmla="*/ 4 h 4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4">
                    <a:moveTo>
                      <a:pt x="0" y="4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52" name="Freeform 1532"/>
              <p:cNvSpPr/>
              <p:nvPr/>
            </p:nvSpPr>
            <p:spPr bwMode="auto">
              <a:xfrm>
                <a:off x="4784725" y="2089150"/>
                <a:ext cx="79375" cy="34925"/>
              </a:xfrm>
              <a:custGeom>
                <a:avLst/>
                <a:gdLst>
                  <a:gd name="T0" fmla="*/ 18 w 50"/>
                  <a:gd name="T1" fmla="*/ 22 h 22"/>
                  <a:gd name="T2" fmla="*/ 20 w 50"/>
                  <a:gd name="T3" fmla="*/ 18 h 22"/>
                  <a:gd name="T4" fmla="*/ 26 w 50"/>
                  <a:gd name="T5" fmla="*/ 16 h 22"/>
                  <a:gd name="T6" fmla="*/ 46 w 50"/>
                  <a:gd name="T7" fmla="*/ 22 h 22"/>
                  <a:gd name="T8" fmla="*/ 50 w 50"/>
                  <a:gd name="T9" fmla="*/ 14 h 22"/>
                  <a:gd name="T10" fmla="*/ 34 w 50"/>
                  <a:gd name="T11" fmla="*/ 6 h 22"/>
                  <a:gd name="T12" fmla="*/ 24 w 50"/>
                  <a:gd name="T13" fmla="*/ 0 h 22"/>
                  <a:gd name="T14" fmla="*/ 16 w 50"/>
                  <a:gd name="T15" fmla="*/ 0 h 22"/>
                  <a:gd name="T16" fmla="*/ 8 w 50"/>
                  <a:gd name="T17" fmla="*/ 10 h 22"/>
                  <a:gd name="T18" fmla="*/ 0 w 50"/>
                  <a:gd name="T19" fmla="*/ 18 h 22"/>
                  <a:gd name="T20" fmla="*/ 10 w 50"/>
                  <a:gd name="T21" fmla="*/ 22 h 22"/>
                  <a:gd name="T22" fmla="*/ 18 w 50"/>
                  <a:gd name="T23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0" h="22">
                    <a:moveTo>
                      <a:pt x="18" y="22"/>
                    </a:moveTo>
                    <a:lnTo>
                      <a:pt x="20" y="18"/>
                    </a:lnTo>
                    <a:lnTo>
                      <a:pt x="26" y="16"/>
                    </a:lnTo>
                    <a:lnTo>
                      <a:pt x="46" y="22"/>
                    </a:lnTo>
                    <a:lnTo>
                      <a:pt x="50" y="14"/>
                    </a:lnTo>
                    <a:lnTo>
                      <a:pt x="34" y="6"/>
                    </a:lnTo>
                    <a:lnTo>
                      <a:pt x="24" y="0"/>
                    </a:lnTo>
                    <a:lnTo>
                      <a:pt x="16" y="0"/>
                    </a:lnTo>
                    <a:lnTo>
                      <a:pt x="8" y="10"/>
                    </a:lnTo>
                    <a:lnTo>
                      <a:pt x="0" y="18"/>
                    </a:lnTo>
                    <a:lnTo>
                      <a:pt x="10" y="22"/>
                    </a:lnTo>
                    <a:lnTo>
                      <a:pt x="18" y="2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53" name="Freeform 1533"/>
              <p:cNvSpPr/>
              <p:nvPr/>
            </p:nvSpPr>
            <p:spPr bwMode="auto">
              <a:xfrm>
                <a:off x="4238625" y="2895600"/>
                <a:ext cx="19050" cy="15875"/>
              </a:xfrm>
              <a:custGeom>
                <a:avLst/>
                <a:gdLst>
                  <a:gd name="T0" fmla="*/ 0 w 12"/>
                  <a:gd name="T1" fmla="*/ 6 h 10"/>
                  <a:gd name="T2" fmla="*/ 0 w 12"/>
                  <a:gd name="T3" fmla="*/ 10 h 10"/>
                  <a:gd name="T4" fmla="*/ 6 w 12"/>
                  <a:gd name="T5" fmla="*/ 10 h 10"/>
                  <a:gd name="T6" fmla="*/ 8 w 12"/>
                  <a:gd name="T7" fmla="*/ 2 h 10"/>
                  <a:gd name="T8" fmla="*/ 12 w 12"/>
                  <a:gd name="T9" fmla="*/ 0 h 10"/>
                  <a:gd name="T10" fmla="*/ 8 w 12"/>
                  <a:gd name="T11" fmla="*/ 0 h 10"/>
                  <a:gd name="T12" fmla="*/ 0 w 12"/>
                  <a:gd name="T13" fmla="*/ 6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10">
                    <a:moveTo>
                      <a:pt x="0" y="6"/>
                    </a:moveTo>
                    <a:lnTo>
                      <a:pt x="0" y="10"/>
                    </a:lnTo>
                    <a:lnTo>
                      <a:pt x="6" y="10"/>
                    </a:lnTo>
                    <a:lnTo>
                      <a:pt x="8" y="2"/>
                    </a:lnTo>
                    <a:lnTo>
                      <a:pt x="12" y="0"/>
                    </a:lnTo>
                    <a:lnTo>
                      <a:pt x="8" y="0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54" name="Freeform 1534"/>
              <p:cNvSpPr/>
              <p:nvPr/>
            </p:nvSpPr>
            <p:spPr bwMode="auto">
              <a:xfrm>
                <a:off x="3568700" y="2038350"/>
                <a:ext cx="3175" cy="12700"/>
              </a:xfrm>
              <a:custGeom>
                <a:avLst/>
                <a:gdLst>
                  <a:gd name="T0" fmla="*/ 2 w 2"/>
                  <a:gd name="T1" fmla="*/ 0 h 8"/>
                  <a:gd name="T2" fmla="*/ 0 w 2"/>
                  <a:gd name="T3" fmla="*/ 0 h 8"/>
                  <a:gd name="T4" fmla="*/ 2 w 2"/>
                  <a:gd name="T5" fmla="*/ 8 h 8"/>
                  <a:gd name="T6" fmla="*/ 2 w 2"/>
                  <a:gd name="T7" fmla="*/ 2 h 8"/>
                  <a:gd name="T8" fmla="*/ 2 w 2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8">
                    <a:moveTo>
                      <a:pt x="2" y="0"/>
                    </a:moveTo>
                    <a:lnTo>
                      <a:pt x="0" y="0"/>
                    </a:lnTo>
                    <a:lnTo>
                      <a:pt x="2" y="8"/>
                    </a:lnTo>
                    <a:lnTo>
                      <a:pt x="2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55" name="Freeform 1535"/>
              <p:cNvSpPr/>
              <p:nvPr/>
            </p:nvSpPr>
            <p:spPr bwMode="auto">
              <a:xfrm>
                <a:off x="4422775" y="2587625"/>
                <a:ext cx="22225" cy="28575"/>
              </a:xfrm>
              <a:custGeom>
                <a:avLst/>
                <a:gdLst>
                  <a:gd name="T0" fmla="*/ 8 w 14"/>
                  <a:gd name="T1" fmla="*/ 0 h 18"/>
                  <a:gd name="T2" fmla="*/ 0 w 14"/>
                  <a:gd name="T3" fmla="*/ 6 h 18"/>
                  <a:gd name="T4" fmla="*/ 0 w 14"/>
                  <a:gd name="T5" fmla="*/ 12 h 18"/>
                  <a:gd name="T6" fmla="*/ 0 w 14"/>
                  <a:gd name="T7" fmla="*/ 18 h 18"/>
                  <a:gd name="T8" fmla="*/ 2 w 14"/>
                  <a:gd name="T9" fmla="*/ 18 h 18"/>
                  <a:gd name="T10" fmla="*/ 8 w 14"/>
                  <a:gd name="T11" fmla="*/ 12 h 18"/>
                  <a:gd name="T12" fmla="*/ 14 w 14"/>
                  <a:gd name="T13" fmla="*/ 6 h 18"/>
                  <a:gd name="T14" fmla="*/ 10 w 14"/>
                  <a:gd name="T15" fmla="*/ 4 h 18"/>
                  <a:gd name="T16" fmla="*/ 8 w 14"/>
                  <a:gd name="T17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" h="18">
                    <a:moveTo>
                      <a:pt x="8" y="0"/>
                    </a:moveTo>
                    <a:lnTo>
                      <a:pt x="0" y="6"/>
                    </a:lnTo>
                    <a:lnTo>
                      <a:pt x="0" y="12"/>
                    </a:lnTo>
                    <a:lnTo>
                      <a:pt x="0" y="18"/>
                    </a:lnTo>
                    <a:lnTo>
                      <a:pt x="2" y="18"/>
                    </a:lnTo>
                    <a:lnTo>
                      <a:pt x="8" y="12"/>
                    </a:lnTo>
                    <a:lnTo>
                      <a:pt x="14" y="6"/>
                    </a:lnTo>
                    <a:lnTo>
                      <a:pt x="10" y="4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56" name="Freeform 1536"/>
              <p:cNvSpPr>
                <a:spLocks noEditPoints="1"/>
              </p:cNvSpPr>
              <p:nvPr/>
            </p:nvSpPr>
            <p:spPr bwMode="auto">
              <a:xfrm>
                <a:off x="1289051" y="1803400"/>
                <a:ext cx="3740150" cy="1428751"/>
              </a:xfrm>
              <a:custGeom>
                <a:avLst/>
                <a:gdLst>
                  <a:gd name="T0" fmla="*/ 2218 w 2356"/>
                  <a:gd name="T1" fmla="*/ 258 h 900"/>
                  <a:gd name="T2" fmla="*/ 2056 w 2356"/>
                  <a:gd name="T3" fmla="*/ 258 h 900"/>
                  <a:gd name="T4" fmla="*/ 1934 w 2356"/>
                  <a:gd name="T5" fmla="*/ 216 h 900"/>
                  <a:gd name="T6" fmla="*/ 1766 w 2356"/>
                  <a:gd name="T7" fmla="*/ 180 h 900"/>
                  <a:gd name="T8" fmla="*/ 1694 w 2356"/>
                  <a:gd name="T9" fmla="*/ 152 h 900"/>
                  <a:gd name="T10" fmla="*/ 1608 w 2356"/>
                  <a:gd name="T11" fmla="*/ 194 h 900"/>
                  <a:gd name="T12" fmla="*/ 1498 w 2356"/>
                  <a:gd name="T13" fmla="*/ 194 h 900"/>
                  <a:gd name="T14" fmla="*/ 1418 w 2356"/>
                  <a:gd name="T15" fmla="*/ 158 h 900"/>
                  <a:gd name="T16" fmla="*/ 1402 w 2356"/>
                  <a:gd name="T17" fmla="*/ 144 h 900"/>
                  <a:gd name="T18" fmla="*/ 1244 w 2356"/>
                  <a:gd name="T19" fmla="*/ 130 h 900"/>
                  <a:gd name="T20" fmla="*/ 1174 w 2356"/>
                  <a:gd name="T21" fmla="*/ 132 h 900"/>
                  <a:gd name="T22" fmla="*/ 1164 w 2356"/>
                  <a:gd name="T23" fmla="*/ 40 h 900"/>
                  <a:gd name="T24" fmla="*/ 1008 w 2356"/>
                  <a:gd name="T25" fmla="*/ 60 h 900"/>
                  <a:gd name="T26" fmla="*/ 874 w 2356"/>
                  <a:gd name="T27" fmla="*/ 90 h 900"/>
                  <a:gd name="T28" fmla="*/ 824 w 2356"/>
                  <a:gd name="T29" fmla="*/ 214 h 900"/>
                  <a:gd name="T30" fmla="*/ 772 w 2356"/>
                  <a:gd name="T31" fmla="*/ 160 h 900"/>
                  <a:gd name="T32" fmla="*/ 690 w 2356"/>
                  <a:gd name="T33" fmla="*/ 142 h 900"/>
                  <a:gd name="T34" fmla="*/ 742 w 2356"/>
                  <a:gd name="T35" fmla="*/ 288 h 900"/>
                  <a:gd name="T36" fmla="*/ 650 w 2356"/>
                  <a:gd name="T37" fmla="*/ 322 h 900"/>
                  <a:gd name="T38" fmla="*/ 662 w 2356"/>
                  <a:gd name="T39" fmla="*/ 178 h 900"/>
                  <a:gd name="T40" fmla="*/ 562 w 2356"/>
                  <a:gd name="T41" fmla="*/ 250 h 900"/>
                  <a:gd name="T42" fmla="*/ 450 w 2356"/>
                  <a:gd name="T43" fmla="*/ 262 h 900"/>
                  <a:gd name="T44" fmla="*/ 364 w 2356"/>
                  <a:gd name="T45" fmla="*/ 266 h 900"/>
                  <a:gd name="T46" fmla="*/ 248 w 2356"/>
                  <a:gd name="T47" fmla="*/ 278 h 900"/>
                  <a:gd name="T48" fmla="*/ 172 w 2356"/>
                  <a:gd name="T49" fmla="*/ 356 h 900"/>
                  <a:gd name="T50" fmla="*/ 108 w 2356"/>
                  <a:gd name="T51" fmla="*/ 308 h 900"/>
                  <a:gd name="T52" fmla="*/ 84 w 2356"/>
                  <a:gd name="T53" fmla="*/ 226 h 900"/>
                  <a:gd name="T54" fmla="*/ 44 w 2356"/>
                  <a:gd name="T55" fmla="*/ 340 h 900"/>
                  <a:gd name="T56" fmla="*/ 48 w 2356"/>
                  <a:gd name="T57" fmla="*/ 476 h 900"/>
                  <a:gd name="T58" fmla="*/ 28 w 2356"/>
                  <a:gd name="T59" fmla="*/ 574 h 900"/>
                  <a:gd name="T60" fmla="*/ 80 w 2356"/>
                  <a:gd name="T61" fmla="*/ 658 h 900"/>
                  <a:gd name="T62" fmla="*/ 174 w 2356"/>
                  <a:gd name="T63" fmla="*/ 714 h 900"/>
                  <a:gd name="T64" fmla="*/ 154 w 2356"/>
                  <a:gd name="T65" fmla="*/ 810 h 900"/>
                  <a:gd name="T66" fmla="*/ 262 w 2356"/>
                  <a:gd name="T67" fmla="*/ 854 h 900"/>
                  <a:gd name="T68" fmla="*/ 282 w 2356"/>
                  <a:gd name="T69" fmla="*/ 836 h 900"/>
                  <a:gd name="T70" fmla="*/ 296 w 2356"/>
                  <a:gd name="T71" fmla="*/ 718 h 900"/>
                  <a:gd name="T72" fmla="*/ 374 w 2356"/>
                  <a:gd name="T73" fmla="*/ 658 h 900"/>
                  <a:gd name="T74" fmla="*/ 466 w 2356"/>
                  <a:gd name="T75" fmla="*/ 688 h 900"/>
                  <a:gd name="T76" fmla="*/ 608 w 2356"/>
                  <a:gd name="T77" fmla="*/ 602 h 900"/>
                  <a:gd name="T78" fmla="*/ 802 w 2356"/>
                  <a:gd name="T79" fmla="*/ 714 h 900"/>
                  <a:gd name="T80" fmla="*/ 1032 w 2356"/>
                  <a:gd name="T81" fmla="*/ 692 h 900"/>
                  <a:gd name="T82" fmla="*/ 1228 w 2356"/>
                  <a:gd name="T83" fmla="*/ 724 h 900"/>
                  <a:gd name="T84" fmla="*/ 1390 w 2356"/>
                  <a:gd name="T85" fmla="*/ 632 h 900"/>
                  <a:gd name="T86" fmla="*/ 1548 w 2356"/>
                  <a:gd name="T87" fmla="*/ 742 h 900"/>
                  <a:gd name="T88" fmla="*/ 1502 w 2356"/>
                  <a:gd name="T89" fmla="*/ 862 h 900"/>
                  <a:gd name="T90" fmla="*/ 1636 w 2356"/>
                  <a:gd name="T91" fmla="*/ 726 h 900"/>
                  <a:gd name="T92" fmla="*/ 1602 w 2356"/>
                  <a:gd name="T93" fmla="*/ 642 h 900"/>
                  <a:gd name="T94" fmla="*/ 1648 w 2356"/>
                  <a:gd name="T95" fmla="*/ 516 h 900"/>
                  <a:gd name="T96" fmla="*/ 1816 w 2356"/>
                  <a:gd name="T97" fmla="*/ 496 h 900"/>
                  <a:gd name="T98" fmla="*/ 1874 w 2356"/>
                  <a:gd name="T99" fmla="*/ 448 h 900"/>
                  <a:gd name="T100" fmla="*/ 1974 w 2356"/>
                  <a:gd name="T101" fmla="*/ 424 h 900"/>
                  <a:gd name="T102" fmla="*/ 1898 w 2356"/>
                  <a:gd name="T103" fmla="*/ 524 h 900"/>
                  <a:gd name="T104" fmla="*/ 1958 w 2356"/>
                  <a:gd name="T105" fmla="*/ 604 h 900"/>
                  <a:gd name="T106" fmla="*/ 1980 w 2356"/>
                  <a:gd name="T107" fmla="*/ 476 h 900"/>
                  <a:gd name="T108" fmla="*/ 2122 w 2356"/>
                  <a:gd name="T109" fmla="*/ 434 h 900"/>
                  <a:gd name="T110" fmla="*/ 2182 w 2356"/>
                  <a:gd name="T111" fmla="*/ 366 h 900"/>
                  <a:gd name="T112" fmla="*/ 2316 w 2356"/>
                  <a:gd name="T113" fmla="*/ 378 h 900"/>
                  <a:gd name="T114" fmla="*/ 744 w 2356"/>
                  <a:gd name="T115" fmla="*/ 204 h 900"/>
                  <a:gd name="T116" fmla="*/ 130 w 2356"/>
                  <a:gd name="T117" fmla="*/ 456 h 900"/>
                  <a:gd name="T118" fmla="*/ 152 w 2356"/>
                  <a:gd name="T119" fmla="*/ 466 h 900"/>
                  <a:gd name="T120" fmla="*/ 1080 w 2356"/>
                  <a:gd name="T121" fmla="*/ 62 h 900"/>
                  <a:gd name="T122" fmla="*/ 1178 w 2356"/>
                  <a:gd name="T123" fmla="*/ 648 h 900"/>
                  <a:gd name="T124" fmla="*/ 1200 w 2356"/>
                  <a:gd name="T125" fmla="*/ 582 h 9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356" h="900">
                    <a:moveTo>
                      <a:pt x="2338" y="326"/>
                    </a:moveTo>
                    <a:lnTo>
                      <a:pt x="2334" y="322"/>
                    </a:lnTo>
                    <a:lnTo>
                      <a:pt x="2330" y="316"/>
                    </a:lnTo>
                    <a:lnTo>
                      <a:pt x="2326" y="308"/>
                    </a:lnTo>
                    <a:lnTo>
                      <a:pt x="2318" y="306"/>
                    </a:lnTo>
                    <a:lnTo>
                      <a:pt x="2308" y="306"/>
                    </a:lnTo>
                    <a:lnTo>
                      <a:pt x="2294" y="306"/>
                    </a:lnTo>
                    <a:lnTo>
                      <a:pt x="2292" y="308"/>
                    </a:lnTo>
                    <a:lnTo>
                      <a:pt x="2290" y="312"/>
                    </a:lnTo>
                    <a:lnTo>
                      <a:pt x="2292" y="312"/>
                    </a:lnTo>
                    <a:lnTo>
                      <a:pt x="2292" y="314"/>
                    </a:lnTo>
                    <a:lnTo>
                      <a:pt x="2292" y="316"/>
                    </a:lnTo>
                    <a:lnTo>
                      <a:pt x="2286" y="316"/>
                    </a:lnTo>
                    <a:lnTo>
                      <a:pt x="2290" y="314"/>
                    </a:lnTo>
                    <a:lnTo>
                      <a:pt x="2286" y="304"/>
                    </a:lnTo>
                    <a:lnTo>
                      <a:pt x="2280" y="290"/>
                    </a:lnTo>
                    <a:lnTo>
                      <a:pt x="2276" y="294"/>
                    </a:lnTo>
                    <a:lnTo>
                      <a:pt x="2274" y="294"/>
                    </a:lnTo>
                    <a:lnTo>
                      <a:pt x="2268" y="286"/>
                    </a:lnTo>
                    <a:lnTo>
                      <a:pt x="2264" y="286"/>
                    </a:lnTo>
                    <a:lnTo>
                      <a:pt x="2256" y="286"/>
                    </a:lnTo>
                    <a:lnTo>
                      <a:pt x="2256" y="280"/>
                    </a:lnTo>
                    <a:lnTo>
                      <a:pt x="2254" y="278"/>
                    </a:lnTo>
                    <a:lnTo>
                      <a:pt x="2248" y="278"/>
                    </a:lnTo>
                    <a:lnTo>
                      <a:pt x="2248" y="272"/>
                    </a:lnTo>
                    <a:lnTo>
                      <a:pt x="2244" y="272"/>
                    </a:lnTo>
                    <a:lnTo>
                      <a:pt x="2238" y="270"/>
                    </a:lnTo>
                    <a:lnTo>
                      <a:pt x="2234" y="262"/>
                    </a:lnTo>
                    <a:lnTo>
                      <a:pt x="2230" y="260"/>
                    </a:lnTo>
                    <a:lnTo>
                      <a:pt x="2228" y="258"/>
                    </a:lnTo>
                    <a:lnTo>
                      <a:pt x="2222" y="258"/>
                    </a:lnTo>
                    <a:lnTo>
                      <a:pt x="2218" y="258"/>
                    </a:lnTo>
                    <a:lnTo>
                      <a:pt x="2202" y="244"/>
                    </a:lnTo>
                    <a:lnTo>
                      <a:pt x="2202" y="240"/>
                    </a:lnTo>
                    <a:lnTo>
                      <a:pt x="2200" y="238"/>
                    </a:lnTo>
                    <a:lnTo>
                      <a:pt x="2192" y="234"/>
                    </a:lnTo>
                    <a:lnTo>
                      <a:pt x="2186" y="234"/>
                    </a:lnTo>
                    <a:lnTo>
                      <a:pt x="2176" y="238"/>
                    </a:lnTo>
                    <a:lnTo>
                      <a:pt x="2174" y="234"/>
                    </a:lnTo>
                    <a:lnTo>
                      <a:pt x="2172" y="232"/>
                    </a:lnTo>
                    <a:lnTo>
                      <a:pt x="2166" y="226"/>
                    </a:lnTo>
                    <a:lnTo>
                      <a:pt x="2162" y="224"/>
                    </a:lnTo>
                    <a:lnTo>
                      <a:pt x="2154" y="224"/>
                    </a:lnTo>
                    <a:lnTo>
                      <a:pt x="2148" y="216"/>
                    </a:lnTo>
                    <a:lnTo>
                      <a:pt x="2140" y="216"/>
                    </a:lnTo>
                    <a:lnTo>
                      <a:pt x="2130" y="216"/>
                    </a:lnTo>
                    <a:lnTo>
                      <a:pt x="2110" y="220"/>
                    </a:lnTo>
                    <a:lnTo>
                      <a:pt x="2108" y="214"/>
                    </a:lnTo>
                    <a:lnTo>
                      <a:pt x="2100" y="216"/>
                    </a:lnTo>
                    <a:lnTo>
                      <a:pt x="2094" y="216"/>
                    </a:lnTo>
                    <a:lnTo>
                      <a:pt x="2090" y="216"/>
                    </a:lnTo>
                    <a:lnTo>
                      <a:pt x="2084" y="214"/>
                    </a:lnTo>
                    <a:lnTo>
                      <a:pt x="2082" y="212"/>
                    </a:lnTo>
                    <a:lnTo>
                      <a:pt x="2080" y="226"/>
                    </a:lnTo>
                    <a:lnTo>
                      <a:pt x="2084" y="230"/>
                    </a:lnTo>
                    <a:lnTo>
                      <a:pt x="2090" y="232"/>
                    </a:lnTo>
                    <a:lnTo>
                      <a:pt x="2088" y="234"/>
                    </a:lnTo>
                    <a:lnTo>
                      <a:pt x="2088" y="238"/>
                    </a:lnTo>
                    <a:lnTo>
                      <a:pt x="2090" y="244"/>
                    </a:lnTo>
                    <a:lnTo>
                      <a:pt x="2084" y="244"/>
                    </a:lnTo>
                    <a:lnTo>
                      <a:pt x="2076" y="256"/>
                    </a:lnTo>
                    <a:lnTo>
                      <a:pt x="2072" y="252"/>
                    </a:lnTo>
                    <a:lnTo>
                      <a:pt x="2070" y="258"/>
                    </a:lnTo>
                    <a:lnTo>
                      <a:pt x="2056" y="258"/>
                    </a:lnTo>
                    <a:lnTo>
                      <a:pt x="2056" y="250"/>
                    </a:lnTo>
                    <a:lnTo>
                      <a:pt x="2056" y="242"/>
                    </a:lnTo>
                    <a:lnTo>
                      <a:pt x="2048" y="240"/>
                    </a:lnTo>
                    <a:lnTo>
                      <a:pt x="2048" y="238"/>
                    </a:lnTo>
                    <a:lnTo>
                      <a:pt x="2048" y="234"/>
                    </a:lnTo>
                    <a:lnTo>
                      <a:pt x="2048" y="226"/>
                    </a:lnTo>
                    <a:lnTo>
                      <a:pt x="2040" y="234"/>
                    </a:lnTo>
                    <a:lnTo>
                      <a:pt x="2030" y="238"/>
                    </a:lnTo>
                    <a:lnTo>
                      <a:pt x="2026" y="238"/>
                    </a:lnTo>
                    <a:lnTo>
                      <a:pt x="2026" y="234"/>
                    </a:lnTo>
                    <a:lnTo>
                      <a:pt x="2026" y="232"/>
                    </a:lnTo>
                    <a:lnTo>
                      <a:pt x="2016" y="230"/>
                    </a:lnTo>
                    <a:lnTo>
                      <a:pt x="2010" y="230"/>
                    </a:lnTo>
                    <a:lnTo>
                      <a:pt x="2002" y="230"/>
                    </a:lnTo>
                    <a:lnTo>
                      <a:pt x="2000" y="232"/>
                    </a:lnTo>
                    <a:lnTo>
                      <a:pt x="1998" y="234"/>
                    </a:lnTo>
                    <a:lnTo>
                      <a:pt x="1994" y="232"/>
                    </a:lnTo>
                    <a:lnTo>
                      <a:pt x="1994" y="226"/>
                    </a:lnTo>
                    <a:lnTo>
                      <a:pt x="1974" y="230"/>
                    </a:lnTo>
                    <a:lnTo>
                      <a:pt x="1958" y="230"/>
                    </a:lnTo>
                    <a:lnTo>
                      <a:pt x="1954" y="232"/>
                    </a:lnTo>
                    <a:lnTo>
                      <a:pt x="1948" y="238"/>
                    </a:lnTo>
                    <a:lnTo>
                      <a:pt x="1946" y="244"/>
                    </a:lnTo>
                    <a:lnTo>
                      <a:pt x="1944" y="252"/>
                    </a:lnTo>
                    <a:lnTo>
                      <a:pt x="1936" y="232"/>
                    </a:lnTo>
                    <a:lnTo>
                      <a:pt x="1930" y="232"/>
                    </a:lnTo>
                    <a:lnTo>
                      <a:pt x="1928" y="230"/>
                    </a:lnTo>
                    <a:lnTo>
                      <a:pt x="1928" y="224"/>
                    </a:lnTo>
                    <a:lnTo>
                      <a:pt x="1930" y="222"/>
                    </a:lnTo>
                    <a:lnTo>
                      <a:pt x="1928" y="220"/>
                    </a:lnTo>
                    <a:lnTo>
                      <a:pt x="1930" y="220"/>
                    </a:lnTo>
                    <a:lnTo>
                      <a:pt x="1934" y="216"/>
                    </a:lnTo>
                    <a:lnTo>
                      <a:pt x="1918" y="208"/>
                    </a:lnTo>
                    <a:lnTo>
                      <a:pt x="1916" y="202"/>
                    </a:lnTo>
                    <a:lnTo>
                      <a:pt x="1910" y="198"/>
                    </a:lnTo>
                    <a:lnTo>
                      <a:pt x="1902" y="198"/>
                    </a:lnTo>
                    <a:lnTo>
                      <a:pt x="1898" y="194"/>
                    </a:lnTo>
                    <a:lnTo>
                      <a:pt x="1876" y="202"/>
                    </a:lnTo>
                    <a:lnTo>
                      <a:pt x="1874" y="198"/>
                    </a:lnTo>
                    <a:lnTo>
                      <a:pt x="1872" y="196"/>
                    </a:lnTo>
                    <a:lnTo>
                      <a:pt x="1852" y="196"/>
                    </a:lnTo>
                    <a:lnTo>
                      <a:pt x="1846" y="202"/>
                    </a:lnTo>
                    <a:lnTo>
                      <a:pt x="1838" y="202"/>
                    </a:lnTo>
                    <a:lnTo>
                      <a:pt x="1836" y="202"/>
                    </a:lnTo>
                    <a:lnTo>
                      <a:pt x="1826" y="198"/>
                    </a:lnTo>
                    <a:lnTo>
                      <a:pt x="1820" y="204"/>
                    </a:lnTo>
                    <a:lnTo>
                      <a:pt x="1806" y="206"/>
                    </a:lnTo>
                    <a:lnTo>
                      <a:pt x="1788" y="206"/>
                    </a:lnTo>
                    <a:lnTo>
                      <a:pt x="1762" y="204"/>
                    </a:lnTo>
                    <a:lnTo>
                      <a:pt x="1764" y="202"/>
                    </a:lnTo>
                    <a:lnTo>
                      <a:pt x="1766" y="198"/>
                    </a:lnTo>
                    <a:lnTo>
                      <a:pt x="1770" y="202"/>
                    </a:lnTo>
                    <a:lnTo>
                      <a:pt x="1772" y="202"/>
                    </a:lnTo>
                    <a:lnTo>
                      <a:pt x="1776" y="202"/>
                    </a:lnTo>
                    <a:lnTo>
                      <a:pt x="1792" y="186"/>
                    </a:lnTo>
                    <a:lnTo>
                      <a:pt x="1794" y="178"/>
                    </a:lnTo>
                    <a:lnTo>
                      <a:pt x="1790" y="180"/>
                    </a:lnTo>
                    <a:lnTo>
                      <a:pt x="1782" y="188"/>
                    </a:lnTo>
                    <a:lnTo>
                      <a:pt x="1782" y="190"/>
                    </a:lnTo>
                    <a:lnTo>
                      <a:pt x="1780" y="190"/>
                    </a:lnTo>
                    <a:lnTo>
                      <a:pt x="1776" y="190"/>
                    </a:lnTo>
                    <a:lnTo>
                      <a:pt x="1766" y="186"/>
                    </a:lnTo>
                    <a:lnTo>
                      <a:pt x="1766" y="184"/>
                    </a:lnTo>
                    <a:lnTo>
                      <a:pt x="1766" y="180"/>
                    </a:lnTo>
                    <a:lnTo>
                      <a:pt x="1770" y="180"/>
                    </a:lnTo>
                    <a:lnTo>
                      <a:pt x="1772" y="180"/>
                    </a:lnTo>
                    <a:lnTo>
                      <a:pt x="1776" y="184"/>
                    </a:lnTo>
                    <a:lnTo>
                      <a:pt x="1782" y="174"/>
                    </a:lnTo>
                    <a:lnTo>
                      <a:pt x="1770" y="166"/>
                    </a:lnTo>
                    <a:lnTo>
                      <a:pt x="1756" y="160"/>
                    </a:lnTo>
                    <a:lnTo>
                      <a:pt x="1752" y="162"/>
                    </a:lnTo>
                    <a:lnTo>
                      <a:pt x="1740" y="162"/>
                    </a:lnTo>
                    <a:lnTo>
                      <a:pt x="1738" y="162"/>
                    </a:lnTo>
                    <a:lnTo>
                      <a:pt x="1734" y="166"/>
                    </a:lnTo>
                    <a:lnTo>
                      <a:pt x="1734" y="174"/>
                    </a:lnTo>
                    <a:lnTo>
                      <a:pt x="1728" y="184"/>
                    </a:lnTo>
                    <a:lnTo>
                      <a:pt x="1724" y="188"/>
                    </a:lnTo>
                    <a:lnTo>
                      <a:pt x="1718" y="190"/>
                    </a:lnTo>
                    <a:lnTo>
                      <a:pt x="1710" y="190"/>
                    </a:lnTo>
                    <a:lnTo>
                      <a:pt x="1708" y="190"/>
                    </a:lnTo>
                    <a:lnTo>
                      <a:pt x="1708" y="188"/>
                    </a:lnTo>
                    <a:lnTo>
                      <a:pt x="1716" y="184"/>
                    </a:lnTo>
                    <a:lnTo>
                      <a:pt x="1712" y="180"/>
                    </a:lnTo>
                    <a:lnTo>
                      <a:pt x="1710" y="178"/>
                    </a:lnTo>
                    <a:lnTo>
                      <a:pt x="1724" y="170"/>
                    </a:lnTo>
                    <a:lnTo>
                      <a:pt x="1724" y="174"/>
                    </a:lnTo>
                    <a:lnTo>
                      <a:pt x="1728" y="176"/>
                    </a:lnTo>
                    <a:lnTo>
                      <a:pt x="1728" y="174"/>
                    </a:lnTo>
                    <a:lnTo>
                      <a:pt x="1728" y="170"/>
                    </a:lnTo>
                    <a:lnTo>
                      <a:pt x="1730" y="166"/>
                    </a:lnTo>
                    <a:lnTo>
                      <a:pt x="1700" y="168"/>
                    </a:lnTo>
                    <a:lnTo>
                      <a:pt x="1698" y="158"/>
                    </a:lnTo>
                    <a:lnTo>
                      <a:pt x="1712" y="158"/>
                    </a:lnTo>
                    <a:lnTo>
                      <a:pt x="1716" y="158"/>
                    </a:lnTo>
                    <a:lnTo>
                      <a:pt x="1708" y="156"/>
                    </a:lnTo>
                    <a:lnTo>
                      <a:pt x="1694" y="152"/>
                    </a:lnTo>
                    <a:lnTo>
                      <a:pt x="1680" y="152"/>
                    </a:lnTo>
                    <a:lnTo>
                      <a:pt x="1666" y="150"/>
                    </a:lnTo>
                    <a:lnTo>
                      <a:pt x="1654" y="148"/>
                    </a:lnTo>
                    <a:lnTo>
                      <a:pt x="1652" y="140"/>
                    </a:lnTo>
                    <a:lnTo>
                      <a:pt x="1646" y="140"/>
                    </a:lnTo>
                    <a:lnTo>
                      <a:pt x="1642" y="140"/>
                    </a:lnTo>
                    <a:lnTo>
                      <a:pt x="1642" y="144"/>
                    </a:lnTo>
                    <a:lnTo>
                      <a:pt x="1646" y="144"/>
                    </a:lnTo>
                    <a:lnTo>
                      <a:pt x="1646" y="148"/>
                    </a:lnTo>
                    <a:lnTo>
                      <a:pt x="1646" y="150"/>
                    </a:lnTo>
                    <a:lnTo>
                      <a:pt x="1648" y="152"/>
                    </a:lnTo>
                    <a:lnTo>
                      <a:pt x="1634" y="152"/>
                    </a:lnTo>
                    <a:lnTo>
                      <a:pt x="1630" y="158"/>
                    </a:lnTo>
                    <a:lnTo>
                      <a:pt x="1634" y="160"/>
                    </a:lnTo>
                    <a:lnTo>
                      <a:pt x="1636" y="160"/>
                    </a:lnTo>
                    <a:lnTo>
                      <a:pt x="1636" y="162"/>
                    </a:lnTo>
                    <a:lnTo>
                      <a:pt x="1630" y="162"/>
                    </a:lnTo>
                    <a:lnTo>
                      <a:pt x="1628" y="168"/>
                    </a:lnTo>
                    <a:lnTo>
                      <a:pt x="1628" y="174"/>
                    </a:lnTo>
                    <a:lnTo>
                      <a:pt x="1630" y="174"/>
                    </a:lnTo>
                    <a:lnTo>
                      <a:pt x="1634" y="178"/>
                    </a:lnTo>
                    <a:lnTo>
                      <a:pt x="1636" y="180"/>
                    </a:lnTo>
                    <a:lnTo>
                      <a:pt x="1636" y="184"/>
                    </a:lnTo>
                    <a:lnTo>
                      <a:pt x="1634" y="186"/>
                    </a:lnTo>
                    <a:lnTo>
                      <a:pt x="1626" y="188"/>
                    </a:lnTo>
                    <a:lnTo>
                      <a:pt x="1624" y="188"/>
                    </a:lnTo>
                    <a:lnTo>
                      <a:pt x="1620" y="188"/>
                    </a:lnTo>
                    <a:lnTo>
                      <a:pt x="1620" y="178"/>
                    </a:lnTo>
                    <a:lnTo>
                      <a:pt x="1612" y="178"/>
                    </a:lnTo>
                    <a:lnTo>
                      <a:pt x="1610" y="180"/>
                    </a:lnTo>
                    <a:lnTo>
                      <a:pt x="1610" y="186"/>
                    </a:lnTo>
                    <a:lnTo>
                      <a:pt x="1608" y="194"/>
                    </a:lnTo>
                    <a:lnTo>
                      <a:pt x="1606" y="194"/>
                    </a:lnTo>
                    <a:lnTo>
                      <a:pt x="1600" y="194"/>
                    </a:lnTo>
                    <a:lnTo>
                      <a:pt x="1594" y="194"/>
                    </a:lnTo>
                    <a:lnTo>
                      <a:pt x="1590" y="188"/>
                    </a:lnTo>
                    <a:lnTo>
                      <a:pt x="1584" y="184"/>
                    </a:lnTo>
                    <a:lnTo>
                      <a:pt x="1576" y="180"/>
                    </a:lnTo>
                    <a:lnTo>
                      <a:pt x="1566" y="178"/>
                    </a:lnTo>
                    <a:lnTo>
                      <a:pt x="1566" y="176"/>
                    </a:lnTo>
                    <a:lnTo>
                      <a:pt x="1560" y="176"/>
                    </a:lnTo>
                    <a:lnTo>
                      <a:pt x="1548" y="184"/>
                    </a:lnTo>
                    <a:lnTo>
                      <a:pt x="1542" y="186"/>
                    </a:lnTo>
                    <a:lnTo>
                      <a:pt x="1534" y="188"/>
                    </a:lnTo>
                    <a:lnTo>
                      <a:pt x="1534" y="184"/>
                    </a:lnTo>
                    <a:lnTo>
                      <a:pt x="1536" y="184"/>
                    </a:lnTo>
                    <a:lnTo>
                      <a:pt x="1536" y="180"/>
                    </a:lnTo>
                    <a:lnTo>
                      <a:pt x="1536" y="176"/>
                    </a:lnTo>
                    <a:lnTo>
                      <a:pt x="1534" y="176"/>
                    </a:lnTo>
                    <a:lnTo>
                      <a:pt x="1528" y="168"/>
                    </a:lnTo>
                    <a:lnTo>
                      <a:pt x="1524" y="190"/>
                    </a:lnTo>
                    <a:lnTo>
                      <a:pt x="1518" y="204"/>
                    </a:lnTo>
                    <a:lnTo>
                      <a:pt x="1516" y="208"/>
                    </a:lnTo>
                    <a:lnTo>
                      <a:pt x="1512" y="212"/>
                    </a:lnTo>
                    <a:lnTo>
                      <a:pt x="1508" y="212"/>
                    </a:lnTo>
                    <a:lnTo>
                      <a:pt x="1506" y="206"/>
                    </a:lnTo>
                    <a:lnTo>
                      <a:pt x="1508" y="202"/>
                    </a:lnTo>
                    <a:lnTo>
                      <a:pt x="1510" y="202"/>
                    </a:lnTo>
                    <a:lnTo>
                      <a:pt x="1510" y="196"/>
                    </a:lnTo>
                    <a:lnTo>
                      <a:pt x="1508" y="196"/>
                    </a:lnTo>
                    <a:lnTo>
                      <a:pt x="1508" y="198"/>
                    </a:lnTo>
                    <a:lnTo>
                      <a:pt x="1506" y="198"/>
                    </a:lnTo>
                    <a:lnTo>
                      <a:pt x="1502" y="198"/>
                    </a:lnTo>
                    <a:lnTo>
                      <a:pt x="1498" y="194"/>
                    </a:lnTo>
                    <a:lnTo>
                      <a:pt x="1488" y="194"/>
                    </a:lnTo>
                    <a:lnTo>
                      <a:pt x="1480" y="184"/>
                    </a:lnTo>
                    <a:lnTo>
                      <a:pt x="1474" y="186"/>
                    </a:lnTo>
                    <a:lnTo>
                      <a:pt x="1472" y="186"/>
                    </a:lnTo>
                    <a:lnTo>
                      <a:pt x="1472" y="178"/>
                    </a:lnTo>
                    <a:lnTo>
                      <a:pt x="1480" y="178"/>
                    </a:lnTo>
                    <a:lnTo>
                      <a:pt x="1480" y="176"/>
                    </a:lnTo>
                    <a:lnTo>
                      <a:pt x="1476" y="176"/>
                    </a:lnTo>
                    <a:lnTo>
                      <a:pt x="1474" y="176"/>
                    </a:lnTo>
                    <a:lnTo>
                      <a:pt x="1466" y="176"/>
                    </a:lnTo>
                    <a:lnTo>
                      <a:pt x="1464" y="168"/>
                    </a:lnTo>
                    <a:lnTo>
                      <a:pt x="1456" y="162"/>
                    </a:lnTo>
                    <a:lnTo>
                      <a:pt x="1446" y="158"/>
                    </a:lnTo>
                    <a:lnTo>
                      <a:pt x="1444" y="170"/>
                    </a:lnTo>
                    <a:lnTo>
                      <a:pt x="1446" y="170"/>
                    </a:lnTo>
                    <a:lnTo>
                      <a:pt x="1448" y="170"/>
                    </a:lnTo>
                    <a:lnTo>
                      <a:pt x="1446" y="174"/>
                    </a:lnTo>
                    <a:lnTo>
                      <a:pt x="1444" y="176"/>
                    </a:lnTo>
                    <a:lnTo>
                      <a:pt x="1444" y="170"/>
                    </a:lnTo>
                    <a:lnTo>
                      <a:pt x="1442" y="168"/>
                    </a:lnTo>
                    <a:lnTo>
                      <a:pt x="1442" y="166"/>
                    </a:lnTo>
                    <a:lnTo>
                      <a:pt x="1444" y="158"/>
                    </a:lnTo>
                    <a:lnTo>
                      <a:pt x="1444" y="156"/>
                    </a:lnTo>
                    <a:lnTo>
                      <a:pt x="1442" y="156"/>
                    </a:lnTo>
                    <a:lnTo>
                      <a:pt x="1438" y="156"/>
                    </a:lnTo>
                    <a:lnTo>
                      <a:pt x="1438" y="160"/>
                    </a:lnTo>
                    <a:lnTo>
                      <a:pt x="1434" y="160"/>
                    </a:lnTo>
                    <a:lnTo>
                      <a:pt x="1434" y="156"/>
                    </a:lnTo>
                    <a:lnTo>
                      <a:pt x="1434" y="152"/>
                    </a:lnTo>
                    <a:lnTo>
                      <a:pt x="1428" y="152"/>
                    </a:lnTo>
                    <a:lnTo>
                      <a:pt x="1424" y="152"/>
                    </a:lnTo>
                    <a:lnTo>
                      <a:pt x="1418" y="158"/>
                    </a:lnTo>
                    <a:lnTo>
                      <a:pt x="1416" y="152"/>
                    </a:lnTo>
                    <a:lnTo>
                      <a:pt x="1412" y="150"/>
                    </a:lnTo>
                    <a:lnTo>
                      <a:pt x="1416" y="150"/>
                    </a:lnTo>
                    <a:lnTo>
                      <a:pt x="1412" y="148"/>
                    </a:lnTo>
                    <a:lnTo>
                      <a:pt x="1410" y="144"/>
                    </a:lnTo>
                    <a:lnTo>
                      <a:pt x="1412" y="142"/>
                    </a:lnTo>
                    <a:lnTo>
                      <a:pt x="1412" y="140"/>
                    </a:lnTo>
                    <a:lnTo>
                      <a:pt x="1420" y="138"/>
                    </a:lnTo>
                    <a:lnTo>
                      <a:pt x="1428" y="134"/>
                    </a:lnTo>
                    <a:lnTo>
                      <a:pt x="1434" y="126"/>
                    </a:lnTo>
                    <a:lnTo>
                      <a:pt x="1438" y="122"/>
                    </a:lnTo>
                    <a:lnTo>
                      <a:pt x="1428" y="120"/>
                    </a:lnTo>
                    <a:lnTo>
                      <a:pt x="1424" y="116"/>
                    </a:lnTo>
                    <a:lnTo>
                      <a:pt x="1418" y="112"/>
                    </a:lnTo>
                    <a:lnTo>
                      <a:pt x="1410" y="106"/>
                    </a:lnTo>
                    <a:lnTo>
                      <a:pt x="1406" y="106"/>
                    </a:lnTo>
                    <a:lnTo>
                      <a:pt x="1400" y="110"/>
                    </a:lnTo>
                    <a:lnTo>
                      <a:pt x="1392" y="112"/>
                    </a:lnTo>
                    <a:lnTo>
                      <a:pt x="1390" y="112"/>
                    </a:lnTo>
                    <a:lnTo>
                      <a:pt x="1388" y="112"/>
                    </a:lnTo>
                    <a:lnTo>
                      <a:pt x="1384" y="122"/>
                    </a:lnTo>
                    <a:lnTo>
                      <a:pt x="1388" y="124"/>
                    </a:lnTo>
                    <a:lnTo>
                      <a:pt x="1392" y="126"/>
                    </a:lnTo>
                    <a:lnTo>
                      <a:pt x="1392" y="132"/>
                    </a:lnTo>
                    <a:lnTo>
                      <a:pt x="1400" y="134"/>
                    </a:lnTo>
                    <a:lnTo>
                      <a:pt x="1408" y="134"/>
                    </a:lnTo>
                    <a:lnTo>
                      <a:pt x="1406" y="138"/>
                    </a:lnTo>
                    <a:lnTo>
                      <a:pt x="1406" y="140"/>
                    </a:lnTo>
                    <a:lnTo>
                      <a:pt x="1402" y="140"/>
                    </a:lnTo>
                    <a:lnTo>
                      <a:pt x="1406" y="142"/>
                    </a:lnTo>
                    <a:lnTo>
                      <a:pt x="1406" y="144"/>
                    </a:lnTo>
                    <a:lnTo>
                      <a:pt x="1402" y="144"/>
                    </a:lnTo>
                    <a:lnTo>
                      <a:pt x="1394" y="142"/>
                    </a:lnTo>
                    <a:lnTo>
                      <a:pt x="1398" y="150"/>
                    </a:lnTo>
                    <a:lnTo>
                      <a:pt x="1390" y="150"/>
                    </a:lnTo>
                    <a:lnTo>
                      <a:pt x="1382" y="148"/>
                    </a:lnTo>
                    <a:lnTo>
                      <a:pt x="1374" y="142"/>
                    </a:lnTo>
                    <a:lnTo>
                      <a:pt x="1366" y="140"/>
                    </a:lnTo>
                    <a:lnTo>
                      <a:pt x="1360" y="140"/>
                    </a:lnTo>
                    <a:lnTo>
                      <a:pt x="1354" y="142"/>
                    </a:lnTo>
                    <a:lnTo>
                      <a:pt x="1346" y="142"/>
                    </a:lnTo>
                    <a:lnTo>
                      <a:pt x="1342" y="142"/>
                    </a:lnTo>
                    <a:lnTo>
                      <a:pt x="1338" y="140"/>
                    </a:lnTo>
                    <a:lnTo>
                      <a:pt x="1324" y="138"/>
                    </a:lnTo>
                    <a:lnTo>
                      <a:pt x="1320" y="134"/>
                    </a:lnTo>
                    <a:lnTo>
                      <a:pt x="1318" y="132"/>
                    </a:lnTo>
                    <a:lnTo>
                      <a:pt x="1318" y="130"/>
                    </a:lnTo>
                    <a:lnTo>
                      <a:pt x="1320" y="124"/>
                    </a:lnTo>
                    <a:lnTo>
                      <a:pt x="1320" y="122"/>
                    </a:lnTo>
                    <a:lnTo>
                      <a:pt x="1318" y="116"/>
                    </a:lnTo>
                    <a:lnTo>
                      <a:pt x="1308" y="116"/>
                    </a:lnTo>
                    <a:lnTo>
                      <a:pt x="1296" y="120"/>
                    </a:lnTo>
                    <a:lnTo>
                      <a:pt x="1292" y="114"/>
                    </a:lnTo>
                    <a:lnTo>
                      <a:pt x="1290" y="114"/>
                    </a:lnTo>
                    <a:lnTo>
                      <a:pt x="1284" y="116"/>
                    </a:lnTo>
                    <a:lnTo>
                      <a:pt x="1278" y="112"/>
                    </a:lnTo>
                    <a:lnTo>
                      <a:pt x="1270" y="114"/>
                    </a:lnTo>
                    <a:lnTo>
                      <a:pt x="1260" y="120"/>
                    </a:lnTo>
                    <a:lnTo>
                      <a:pt x="1252" y="124"/>
                    </a:lnTo>
                    <a:lnTo>
                      <a:pt x="1246" y="130"/>
                    </a:lnTo>
                    <a:lnTo>
                      <a:pt x="1246" y="138"/>
                    </a:lnTo>
                    <a:lnTo>
                      <a:pt x="1244" y="138"/>
                    </a:lnTo>
                    <a:lnTo>
                      <a:pt x="1244" y="134"/>
                    </a:lnTo>
                    <a:lnTo>
                      <a:pt x="1244" y="130"/>
                    </a:lnTo>
                    <a:lnTo>
                      <a:pt x="1244" y="120"/>
                    </a:lnTo>
                    <a:lnTo>
                      <a:pt x="1242" y="120"/>
                    </a:lnTo>
                    <a:lnTo>
                      <a:pt x="1238" y="116"/>
                    </a:lnTo>
                    <a:lnTo>
                      <a:pt x="1236" y="116"/>
                    </a:lnTo>
                    <a:lnTo>
                      <a:pt x="1236" y="124"/>
                    </a:lnTo>
                    <a:lnTo>
                      <a:pt x="1220" y="122"/>
                    </a:lnTo>
                    <a:lnTo>
                      <a:pt x="1216" y="120"/>
                    </a:lnTo>
                    <a:lnTo>
                      <a:pt x="1212" y="112"/>
                    </a:lnTo>
                    <a:lnTo>
                      <a:pt x="1212" y="114"/>
                    </a:lnTo>
                    <a:lnTo>
                      <a:pt x="1210" y="120"/>
                    </a:lnTo>
                    <a:lnTo>
                      <a:pt x="1200" y="114"/>
                    </a:lnTo>
                    <a:lnTo>
                      <a:pt x="1196" y="124"/>
                    </a:lnTo>
                    <a:lnTo>
                      <a:pt x="1196" y="130"/>
                    </a:lnTo>
                    <a:lnTo>
                      <a:pt x="1200" y="132"/>
                    </a:lnTo>
                    <a:lnTo>
                      <a:pt x="1200" y="134"/>
                    </a:lnTo>
                    <a:lnTo>
                      <a:pt x="1200" y="138"/>
                    </a:lnTo>
                    <a:lnTo>
                      <a:pt x="1188" y="132"/>
                    </a:lnTo>
                    <a:lnTo>
                      <a:pt x="1190" y="138"/>
                    </a:lnTo>
                    <a:lnTo>
                      <a:pt x="1190" y="140"/>
                    </a:lnTo>
                    <a:lnTo>
                      <a:pt x="1188" y="140"/>
                    </a:lnTo>
                    <a:lnTo>
                      <a:pt x="1180" y="144"/>
                    </a:lnTo>
                    <a:lnTo>
                      <a:pt x="1172" y="144"/>
                    </a:lnTo>
                    <a:lnTo>
                      <a:pt x="1164" y="144"/>
                    </a:lnTo>
                    <a:lnTo>
                      <a:pt x="1154" y="144"/>
                    </a:lnTo>
                    <a:lnTo>
                      <a:pt x="1152" y="152"/>
                    </a:lnTo>
                    <a:lnTo>
                      <a:pt x="1126" y="154"/>
                    </a:lnTo>
                    <a:lnTo>
                      <a:pt x="1138" y="152"/>
                    </a:lnTo>
                    <a:lnTo>
                      <a:pt x="1150" y="148"/>
                    </a:lnTo>
                    <a:lnTo>
                      <a:pt x="1152" y="140"/>
                    </a:lnTo>
                    <a:lnTo>
                      <a:pt x="1160" y="136"/>
                    </a:lnTo>
                    <a:lnTo>
                      <a:pt x="1168" y="136"/>
                    </a:lnTo>
                    <a:lnTo>
                      <a:pt x="1174" y="132"/>
                    </a:lnTo>
                    <a:lnTo>
                      <a:pt x="1182" y="124"/>
                    </a:lnTo>
                    <a:lnTo>
                      <a:pt x="1188" y="114"/>
                    </a:lnTo>
                    <a:lnTo>
                      <a:pt x="1192" y="104"/>
                    </a:lnTo>
                    <a:lnTo>
                      <a:pt x="1226" y="96"/>
                    </a:lnTo>
                    <a:lnTo>
                      <a:pt x="1256" y="86"/>
                    </a:lnTo>
                    <a:lnTo>
                      <a:pt x="1256" y="78"/>
                    </a:lnTo>
                    <a:lnTo>
                      <a:pt x="1254" y="72"/>
                    </a:lnTo>
                    <a:lnTo>
                      <a:pt x="1246" y="68"/>
                    </a:lnTo>
                    <a:lnTo>
                      <a:pt x="1246" y="66"/>
                    </a:lnTo>
                    <a:lnTo>
                      <a:pt x="1254" y="68"/>
                    </a:lnTo>
                    <a:lnTo>
                      <a:pt x="1256" y="66"/>
                    </a:lnTo>
                    <a:lnTo>
                      <a:pt x="1256" y="58"/>
                    </a:lnTo>
                    <a:lnTo>
                      <a:pt x="1250" y="52"/>
                    </a:lnTo>
                    <a:lnTo>
                      <a:pt x="1250" y="48"/>
                    </a:lnTo>
                    <a:lnTo>
                      <a:pt x="1250" y="42"/>
                    </a:lnTo>
                    <a:lnTo>
                      <a:pt x="1246" y="42"/>
                    </a:lnTo>
                    <a:lnTo>
                      <a:pt x="1242" y="42"/>
                    </a:lnTo>
                    <a:lnTo>
                      <a:pt x="1238" y="42"/>
                    </a:lnTo>
                    <a:lnTo>
                      <a:pt x="1236" y="40"/>
                    </a:lnTo>
                    <a:lnTo>
                      <a:pt x="1232" y="32"/>
                    </a:lnTo>
                    <a:lnTo>
                      <a:pt x="1228" y="24"/>
                    </a:lnTo>
                    <a:lnTo>
                      <a:pt x="1224" y="24"/>
                    </a:lnTo>
                    <a:lnTo>
                      <a:pt x="1222" y="22"/>
                    </a:lnTo>
                    <a:lnTo>
                      <a:pt x="1214" y="26"/>
                    </a:lnTo>
                    <a:lnTo>
                      <a:pt x="1206" y="30"/>
                    </a:lnTo>
                    <a:lnTo>
                      <a:pt x="1204" y="24"/>
                    </a:lnTo>
                    <a:lnTo>
                      <a:pt x="1196" y="24"/>
                    </a:lnTo>
                    <a:lnTo>
                      <a:pt x="1186" y="26"/>
                    </a:lnTo>
                    <a:lnTo>
                      <a:pt x="1180" y="30"/>
                    </a:lnTo>
                    <a:lnTo>
                      <a:pt x="1174" y="34"/>
                    </a:lnTo>
                    <a:lnTo>
                      <a:pt x="1170" y="40"/>
                    </a:lnTo>
                    <a:lnTo>
                      <a:pt x="1164" y="40"/>
                    </a:lnTo>
                    <a:lnTo>
                      <a:pt x="1160" y="40"/>
                    </a:lnTo>
                    <a:lnTo>
                      <a:pt x="1168" y="24"/>
                    </a:lnTo>
                    <a:lnTo>
                      <a:pt x="1152" y="22"/>
                    </a:lnTo>
                    <a:lnTo>
                      <a:pt x="1136" y="18"/>
                    </a:lnTo>
                    <a:lnTo>
                      <a:pt x="1138" y="14"/>
                    </a:lnTo>
                    <a:lnTo>
                      <a:pt x="1144" y="8"/>
                    </a:lnTo>
                    <a:lnTo>
                      <a:pt x="1132" y="4"/>
                    </a:lnTo>
                    <a:lnTo>
                      <a:pt x="1124" y="0"/>
                    </a:lnTo>
                    <a:lnTo>
                      <a:pt x="1114" y="0"/>
                    </a:lnTo>
                    <a:lnTo>
                      <a:pt x="1114" y="6"/>
                    </a:lnTo>
                    <a:lnTo>
                      <a:pt x="1098" y="6"/>
                    </a:lnTo>
                    <a:lnTo>
                      <a:pt x="1092" y="8"/>
                    </a:lnTo>
                    <a:lnTo>
                      <a:pt x="1088" y="12"/>
                    </a:lnTo>
                    <a:lnTo>
                      <a:pt x="1080" y="18"/>
                    </a:lnTo>
                    <a:lnTo>
                      <a:pt x="1080" y="22"/>
                    </a:lnTo>
                    <a:lnTo>
                      <a:pt x="1074" y="24"/>
                    </a:lnTo>
                    <a:lnTo>
                      <a:pt x="1072" y="24"/>
                    </a:lnTo>
                    <a:lnTo>
                      <a:pt x="1072" y="26"/>
                    </a:lnTo>
                    <a:lnTo>
                      <a:pt x="1072" y="32"/>
                    </a:lnTo>
                    <a:lnTo>
                      <a:pt x="1080" y="40"/>
                    </a:lnTo>
                    <a:lnTo>
                      <a:pt x="1064" y="36"/>
                    </a:lnTo>
                    <a:lnTo>
                      <a:pt x="1044" y="34"/>
                    </a:lnTo>
                    <a:lnTo>
                      <a:pt x="1046" y="42"/>
                    </a:lnTo>
                    <a:lnTo>
                      <a:pt x="1050" y="44"/>
                    </a:lnTo>
                    <a:lnTo>
                      <a:pt x="1042" y="44"/>
                    </a:lnTo>
                    <a:lnTo>
                      <a:pt x="1036" y="48"/>
                    </a:lnTo>
                    <a:lnTo>
                      <a:pt x="1036" y="52"/>
                    </a:lnTo>
                    <a:lnTo>
                      <a:pt x="1024" y="60"/>
                    </a:lnTo>
                    <a:lnTo>
                      <a:pt x="1020" y="60"/>
                    </a:lnTo>
                    <a:lnTo>
                      <a:pt x="1020" y="54"/>
                    </a:lnTo>
                    <a:lnTo>
                      <a:pt x="1016" y="58"/>
                    </a:lnTo>
                    <a:lnTo>
                      <a:pt x="1008" y="60"/>
                    </a:lnTo>
                    <a:lnTo>
                      <a:pt x="1006" y="66"/>
                    </a:lnTo>
                    <a:lnTo>
                      <a:pt x="1004" y="66"/>
                    </a:lnTo>
                    <a:lnTo>
                      <a:pt x="1004" y="62"/>
                    </a:lnTo>
                    <a:lnTo>
                      <a:pt x="1006" y="58"/>
                    </a:lnTo>
                    <a:lnTo>
                      <a:pt x="1014" y="52"/>
                    </a:lnTo>
                    <a:lnTo>
                      <a:pt x="1014" y="50"/>
                    </a:lnTo>
                    <a:lnTo>
                      <a:pt x="1008" y="44"/>
                    </a:lnTo>
                    <a:lnTo>
                      <a:pt x="1006" y="48"/>
                    </a:lnTo>
                    <a:lnTo>
                      <a:pt x="1006" y="50"/>
                    </a:lnTo>
                    <a:lnTo>
                      <a:pt x="974" y="50"/>
                    </a:lnTo>
                    <a:lnTo>
                      <a:pt x="972" y="48"/>
                    </a:lnTo>
                    <a:lnTo>
                      <a:pt x="968" y="48"/>
                    </a:lnTo>
                    <a:lnTo>
                      <a:pt x="968" y="52"/>
                    </a:lnTo>
                    <a:lnTo>
                      <a:pt x="950" y="58"/>
                    </a:lnTo>
                    <a:lnTo>
                      <a:pt x="932" y="60"/>
                    </a:lnTo>
                    <a:lnTo>
                      <a:pt x="920" y="60"/>
                    </a:lnTo>
                    <a:lnTo>
                      <a:pt x="914" y="58"/>
                    </a:lnTo>
                    <a:lnTo>
                      <a:pt x="908" y="62"/>
                    </a:lnTo>
                    <a:lnTo>
                      <a:pt x="902" y="66"/>
                    </a:lnTo>
                    <a:lnTo>
                      <a:pt x="892" y="66"/>
                    </a:lnTo>
                    <a:lnTo>
                      <a:pt x="882" y="66"/>
                    </a:lnTo>
                    <a:lnTo>
                      <a:pt x="886" y="68"/>
                    </a:lnTo>
                    <a:lnTo>
                      <a:pt x="888" y="70"/>
                    </a:lnTo>
                    <a:lnTo>
                      <a:pt x="888" y="72"/>
                    </a:lnTo>
                    <a:lnTo>
                      <a:pt x="882" y="76"/>
                    </a:lnTo>
                    <a:lnTo>
                      <a:pt x="880" y="88"/>
                    </a:lnTo>
                    <a:lnTo>
                      <a:pt x="874" y="80"/>
                    </a:lnTo>
                    <a:lnTo>
                      <a:pt x="868" y="80"/>
                    </a:lnTo>
                    <a:lnTo>
                      <a:pt x="864" y="84"/>
                    </a:lnTo>
                    <a:lnTo>
                      <a:pt x="868" y="86"/>
                    </a:lnTo>
                    <a:lnTo>
                      <a:pt x="872" y="88"/>
                    </a:lnTo>
                    <a:lnTo>
                      <a:pt x="874" y="90"/>
                    </a:lnTo>
                    <a:lnTo>
                      <a:pt x="868" y="94"/>
                    </a:lnTo>
                    <a:lnTo>
                      <a:pt x="874" y="106"/>
                    </a:lnTo>
                    <a:lnTo>
                      <a:pt x="882" y="122"/>
                    </a:lnTo>
                    <a:lnTo>
                      <a:pt x="870" y="122"/>
                    </a:lnTo>
                    <a:lnTo>
                      <a:pt x="872" y="116"/>
                    </a:lnTo>
                    <a:lnTo>
                      <a:pt x="872" y="114"/>
                    </a:lnTo>
                    <a:lnTo>
                      <a:pt x="870" y="112"/>
                    </a:lnTo>
                    <a:lnTo>
                      <a:pt x="870" y="108"/>
                    </a:lnTo>
                    <a:lnTo>
                      <a:pt x="864" y="108"/>
                    </a:lnTo>
                    <a:lnTo>
                      <a:pt x="856" y="112"/>
                    </a:lnTo>
                    <a:lnTo>
                      <a:pt x="850" y="114"/>
                    </a:lnTo>
                    <a:lnTo>
                      <a:pt x="842" y="112"/>
                    </a:lnTo>
                    <a:lnTo>
                      <a:pt x="836" y="108"/>
                    </a:lnTo>
                    <a:lnTo>
                      <a:pt x="798" y="116"/>
                    </a:lnTo>
                    <a:lnTo>
                      <a:pt x="790" y="122"/>
                    </a:lnTo>
                    <a:lnTo>
                      <a:pt x="786" y="132"/>
                    </a:lnTo>
                    <a:lnTo>
                      <a:pt x="786" y="144"/>
                    </a:lnTo>
                    <a:lnTo>
                      <a:pt x="790" y="158"/>
                    </a:lnTo>
                    <a:lnTo>
                      <a:pt x="796" y="160"/>
                    </a:lnTo>
                    <a:lnTo>
                      <a:pt x="800" y="162"/>
                    </a:lnTo>
                    <a:lnTo>
                      <a:pt x="806" y="162"/>
                    </a:lnTo>
                    <a:lnTo>
                      <a:pt x="808" y="160"/>
                    </a:lnTo>
                    <a:lnTo>
                      <a:pt x="810" y="166"/>
                    </a:lnTo>
                    <a:lnTo>
                      <a:pt x="816" y="170"/>
                    </a:lnTo>
                    <a:lnTo>
                      <a:pt x="826" y="176"/>
                    </a:lnTo>
                    <a:lnTo>
                      <a:pt x="824" y="186"/>
                    </a:lnTo>
                    <a:lnTo>
                      <a:pt x="820" y="202"/>
                    </a:lnTo>
                    <a:lnTo>
                      <a:pt x="824" y="204"/>
                    </a:lnTo>
                    <a:lnTo>
                      <a:pt x="824" y="208"/>
                    </a:lnTo>
                    <a:lnTo>
                      <a:pt x="826" y="208"/>
                    </a:lnTo>
                    <a:lnTo>
                      <a:pt x="826" y="212"/>
                    </a:lnTo>
                    <a:lnTo>
                      <a:pt x="824" y="214"/>
                    </a:lnTo>
                    <a:lnTo>
                      <a:pt x="818" y="214"/>
                    </a:lnTo>
                    <a:lnTo>
                      <a:pt x="816" y="214"/>
                    </a:lnTo>
                    <a:lnTo>
                      <a:pt x="816" y="222"/>
                    </a:lnTo>
                    <a:lnTo>
                      <a:pt x="828" y="230"/>
                    </a:lnTo>
                    <a:lnTo>
                      <a:pt x="832" y="230"/>
                    </a:lnTo>
                    <a:lnTo>
                      <a:pt x="834" y="230"/>
                    </a:lnTo>
                    <a:lnTo>
                      <a:pt x="836" y="226"/>
                    </a:lnTo>
                    <a:lnTo>
                      <a:pt x="842" y="226"/>
                    </a:lnTo>
                    <a:lnTo>
                      <a:pt x="846" y="226"/>
                    </a:lnTo>
                    <a:lnTo>
                      <a:pt x="852" y="230"/>
                    </a:lnTo>
                    <a:lnTo>
                      <a:pt x="854" y="242"/>
                    </a:lnTo>
                    <a:lnTo>
                      <a:pt x="852" y="242"/>
                    </a:lnTo>
                    <a:lnTo>
                      <a:pt x="850" y="232"/>
                    </a:lnTo>
                    <a:lnTo>
                      <a:pt x="816" y="232"/>
                    </a:lnTo>
                    <a:lnTo>
                      <a:pt x="816" y="224"/>
                    </a:lnTo>
                    <a:lnTo>
                      <a:pt x="808" y="220"/>
                    </a:lnTo>
                    <a:lnTo>
                      <a:pt x="806" y="216"/>
                    </a:lnTo>
                    <a:lnTo>
                      <a:pt x="806" y="220"/>
                    </a:lnTo>
                    <a:lnTo>
                      <a:pt x="802" y="220"/>
                    </a:lnTo>
                    <a:lnTo>
                      <a:pt x="802" y="222"/>
                    </a:lnTo>
                    <a:lnTo>
                      <a:pt x="800" y="224"/>
                    </a:lnTo>
                    <a:lnTo>
                      <a:pt x="798" y="224"/>
                    </a:lnTo>
                    <a:lnTo>
                      <a:pt x="802" y="198"/>
                    </a:lnTo>
                    <a:lnTo>
                      <a:pt x="808" y="188"/>
                    </a:lnTo>
                    <a:lnTo>
                      <a:pt x="816" y="176"/>
                    </a:lnTo>
                    <a:lnTo>
                      <a:pt x="790" y="172"/>
                    </a:lnTo>
                    <a:lnTo>
                      <a:pt x="792" y="176"/>
                    </a:lnTo>
                    <a:lnTo>
                      <a:pt x="788" y="176"/>
                    </a:lnTo>
                    <a:lnTo>
                      <a:pt x="782" y="162"/>
                    </a:lnTo>
                    <a:lnTo>
                      <a:pt x="780" y="162"/>
                    </a:lnTo>
                    <a:lnTo>
                      <a:pt x="778" y="166"/>
                    </a:lnTo>
                    <a:lnTo>
                      <a:pt x="772" y="160"/>
                    </a:lnTo>
                    <a:lnTo>
                      <a:pt x="760" y="158"/>
                    </a:lnTo>
                    <a:lnTo>
                      <a:pt x="752" y="158"/>
                    </a:lnTo>
                    <a:lnTo>
                      <a:pt x="746" y="160"/>
                    </a:lnTo>
                    <a:lnTo>
                      <a:pt x="738" y="166"/>
                    </a:lnTo>
                    <a:lnTo>
                      <a:pt x="742" y="168"/>
                    </a:lnTo>
                    <a:lnTo>
                      <a:pt x="746" y="168"/>
                    </a:lnTo>
                    <a:lnTo>
                      <a:pt x="750" y="172"/>
                    </a:lnTo>
                    <a:lnTo>
                      <a:pt x="746" y="176"/>
                    </a:lnTo>
                    <a:lnTo>
                      <a:pt x="746" y="178"/>
                    </a:lnTo>
                    <a:lnTo>
                      <a:pt x="742" y="178"/>
                    </a:lnTo>
                    <a:lnTo>
                      <a:pt x="738" y="178"/>
                    </a:lnTo>
                    <a:lnTo>
                      <a:pt x="738" y="176"/>
                    </a:lnTo>
                    <a:lnTo>
                      <a:pt x="732" y="172"/>
                    </a:lnTo>
                    <a:lnTo>
                      <a:pt x="724" y="172"/>
                    </a:lnTo>
                    <a:lnTo>
                      <a:pt x="716" y="184"/>
                    </a:lnTo>
                    <a:lnTo>
                      <a:pt x="724" y="184"/>
                    </a:lnTo>
                    <a:lnTo>
                      <a:pt x="736" y="194"/>
                    </a:lnTo>
                    <a:lnTo>
                      <a:pt x="742" y="198"/>
                    </a:lnTo>
                    <a:lnTo>
                      <a:pt x="736" y="202"/>
                    </a:lnTo>
                    <a:lnTo>
                      <a:pt x="724" y="202"/>
                    </a:lnTo>
                    <a:lnTo>
                      <a:pt x="720" y="198"/>
                    </a:lnTo>
                    <a:lnTo>
                      <a:pt x="718" y="196"/>
                    </a:lnTo>
                    <a:lnTo>
                      <a:pt x="714" y="198"/>
                    </a:lnTo>
                    <a:lnTo>
                      <a:pt x="708" y="202"/>
                    </a:lnTo>
                    <a:lnTo>
                      <a:pt x="700" y="194"/>
                    </a:lnTo>
                    <a:lnTo>
                      <a:pt x="700" y="184"/>
                    </a:lnTo>
                    <a:lnTo>
                      <a:pt x="696" y="178"/>
                    </a:lnTo>
                    <a:lnTo>
                      <a:pt x="696" y="172"/>
                    </a:lnTo>
                    <a:lnTo>
                      <a:pt x="698" y="166"/>
                    </a:lnTo>
                    <a:lnTo>
                      <a:pt x="698" y="158"/>
                    </a:lnTo>
                    <a:lnTo>
                      <a:pt x="698" y="150"/>
                    </a:lnTo>
                    <a:lnTo>
                      <a:pt x="690" y="142"/>
                    </a:lnTo>
                    <a:lnTo>
                      <a:pt x="692" y="158"/>
                    </a:lnTo>
                    <a:lnTo>
                      <a:pt x="692" y="166"/>
                    </a:lnTo>
                    <a:lnTo>
                      <a:pt x="692" y="172"/>
                    </a:lnTo>
                    <a:lnTo>
                      <a:pt x="690" y="176"/>
                    </a:lnTo>
                    <a:lnTo>
                      <a:pt x="688" y="178"/>
                    </a:lnTo>
                    <a:lnTo>
                      <a:pt x="680" y="184"/>
                    </a:lnTo>
                    <a:lnTo>
                      <a:pt x="680" y="188"/>
                    </a:lnTo>
                    <a:lnTo>
                      <a:pt x="678" y="194"/>
                    </a:lnTo>
                    <a:lnTo>
                      <a:pt x="678" y="196"/>
                    </a:lnTo>
                    <a:lnTo>
                      <a:pt x="674" y="198"/>
                    </a:lnTo>
                    <a:lnTo>
                      <a:pt x="684" y="212"/>
                    </a:lnTo>
                    <a:lnTo>
                      <a:pt x="684" y="216"/>
                    </a:lnTo>
                    <a:lnTo>
                      <a:pt x="682" y="222"/>
                    </a:lnTo>
                    <a:lnTo>
                      <a:pt x="680" y="226"/>
                    </a:lnTo>
                    <a:lnTo>
                      <a:pt x="682" y="238"/>
                    </a:lnTo>
                    <a:lnTo>
                      <a:pt x="684" y="248"/>
                    </a:lnTo>
                    <a:lnTo>
                      <a:pt x="700" y="244"/>
                    </a:lnTo>
                    <a:lnTo>
                      <a:pt x="706" y="242"/>
                    </a:lnTo>
                    <a:lnTo>
                      <a:pt x="710" y="240"/>
                    </a:lnTo>
                    <a:lnTo>
                      <a:pt x="714" y="242"/>
                    </a:lnTo>
                    <a:lnTo>
                      <a:pt x="718" y="244"/>
                    </a:lnTo>
                    <a:lnTo>
                      <a:pt x="720" y="244"/>
                    </a:lnTo>
                    <a:lnTo>
                      <a:pt x="720" y="242"/>
                    </a:lnTo>
                    <a:lnTo>
                      <a:pt x="724" y="242"/>
                    </a:lnTo>
                    <a:lnTo>
                      <a:pt x="728" y="242"/>
                    </a:lnTo>
                    <a:lnTo>
                      <a:pt x="732" y="244"/>
                    </a:lnTo>
                    <a:lnTo>
                      <a:pt x="738" y="252"/>
                    </a:lnTo>
                    <a:lnTo>
                      <a:pt x="746" y="270"/>
                    </a:lnTo>
                    <a:lnTo>
                      <a:pt x="738" y="278"/>
                    </a:lnTo>
                    <a:lnTo>
                      <a:pt x="738" y="280"/>
                    </a:lnTo>
                    <a:lnTo>
                      <a:pt x="738" y="286"/>
                    </a:lnTo>
                    <a:lnTo>
                      <a:pt x="742" y="288"/>
                    </a:lnTo>
                    <a:lnTo>
                      <a:pt x="744" y="290"/>
                    </a:lnTo>
                    <a:lnTo>
                      <a:pt x="764" y="296"/>
                    </a:lnTo>
                    <a:lnTo>
                      <a:pt x="768" y="298"/>
                    </a:lnTo>
                    <a:lnTo>
                      <a:pt x="754" y="298"/>
                    </a:lnTo>
                    <a:lnTo>
                      <a:pt x="742" y="296"/>
                    </a:lnTo>
                    <a:lnTo>
                      <a:pt x="742" y="302"/>
                    </a:lnTo>
                    <a:lnTo>
                      <a:pt x="738" y="302"/>
                    </a:lnTo>
                    <a:lnTo>
                      <a:pt x="736" y="298"/>
                    </a:lnTo>
                    <a:lnTo>
                      <a:pt x="728" y="296"/>
                    </a:lnTo>
                    <a:lnTo>
                      <a:pt x="732" y="280"/>
                    </a:lnTo>
                    <a:lnTo>
                      <a:pt x="732" y="270"/>
                    </a:lnTo>
                    <a:lnTo>
                      <a:pt x="724" y="248"/>
                    </a:lnTo>
                    <a:lnTo>
                      <a:pt x="702" y="256"/>
                    </a:lnTo>
                    <a:lnTo>
                      <a:pt x="696" y="260"/>
                    </a:lnTo>
                    <a:lnTo>
                      <a:pt x="690" y="262"/>
                    </a:lnTo>
                    <a:lnTo>
                      <a:pt x="690" y="266"/>
                    </a:lnTo>
                    <a:lnTo>
                      <a:pt x="690" y="270"/>
                    </a:lnTo>
                    <a:lnTo>
                      <a:pt x="692" y="270"/>
                    </a:lnTo>
                    <a:lnTo>
                      <a:pt x="692" y="274"/>
                    </a:lnTo>
                    <a:lnTo>
                      <a:pt x="692" y="276"/>
                    </a:lnTo>
                    <a:lnTo>
                      <a:pt x="692" y="280"/>
                    </a:lnTo>
                    <a:lnTo>
                      <a:pt x="688" y="298"/>
                    </a:lnTo>
                    <a:lnTo>
                      <a:pt x="682" y="306"/>
                    </a:lnTo>
                    <a:lnTo>
                      <a:pt x="672" y="312"/>
                    </a:lnTo>
                    <a:lnTo>
                      <a:pt x="660" y="316"/>
                    </a:lnTo>
                    <a:lnTo>
                      <a:pt x="662" y="320"/>
                    </a:lnTo>
                    <a:lnTo>
                      <a:pt x="664" y="322"/>
                    </a:lnTo>
                    <a:lnTo>
                      <a:pt x="668" y="338"/>
                    </a:lnTo>
                    <a:lnTo>
                      <a:pt x="664" y="338"/>
                    </a:lnTo>
                    <a:lnTo>
                      <a:pt x="660" y="338"/>
                    </a:lnTo>
                    <a:lnTo>
                      <a:pt x="654" y="324"/>
                    </a:lnTo>
                    <a:lnTo>
                      <a:pt x="650" y="322"/>
                    </a:lnTo>
                    <a:lnTo>
                      <a:pt x="642" y="324"/>
                    </a:lnTo>
                    <a:lnTo>
                      <a:pt x="636" y="324"/>
                    </a:lnTo>
                    <a:lnTo>
                      <a:pt x="632" y="324"/>
                    </a:lnTo>
                    <a:lnTo>
                      <a:pt x="626" y="322"/>
                    </a:lnTo>
                    <a:lnTo>
                      <a:pt x="624" y="320"/>
                    </a:lnTo>
                    <a:lnTo>
                      <a:pt x="616" y="314"/>
                    </a:lnTo>
                    <a:lnTo>
                      <a:pt x="642" y="314"/>
                    </a:lnTo>
                    <a:lnTo>
                      <a:pt x="646" y="308"/>
                    </a:lnTo>
                    <a:lnTo>
                      <a:pt x="652" y="304"/>
                    </a:lnTo>
                    <a:lnTo>
                      <a:pt x="654" y="304"/>
                    </a:lnTo>
                    <a:lnTo>
                      <a:pt x="656" y="306"/>
                    </a:lnTo>
                    <a:lnTo>
                      <a:pt x="660" y="308"/>
                    </a:lnTo>
                    <a:lnTo>
                      <a:pt x="662" y="306"/>
                    </a:lnTo>
                    <a:lnTo>
                      <a:pt x="664" y="306"/>
                    </a:lnTo>
                    <a:lnTo>
                      <a:pt x="664" y="302"/>
                    </a:lnTo>
                    <a:lnTo>
                      <a:pt x="662" y="298"/>
                    </a:lnTo>
                    <a:lnTo>
                      <a:pt x="674" y="290"/>
                    </a:lnTo>
                    <a:lnTo>
                      <a:pt x="674" y="266"/>
                    </a:lnTo>
                    <a:lnTo>
                      <a:pt x="668" y="258"/>
                    </a:lnTo>
                    <a:lnTo>
                      <a:pt x="662" y="256"/>
                    </a:lnTo>
                    <a:lnTo>
                      <a:pt x="660" y="250"/>
                    </a:lnTo>
                    <a:lnTo>
                      <a:pt x="660" y="240"/>
                    </a:lnTo>
                    <a:lnTo>
                      <a:pt x="662" y="232"/>
                    </a:lnTo>
                    <a:lnTo>
                      <a:pt x="668" y="222"/>
                    </a:lnTo>
                    <a:lnTo>
                      <a:pt x="668" y="214"/>
                    </a:lnTo>
                    <a:lnTo>
                      <a:pt x="662" y="208"/>
                    </a:lnTo>
                    <a:lnTo>
                      <a:pt x="656" y="202"/>
                    </a:lnTo>
                    <a:lnTo>
                      <a:pt x="656" y="196"/>
                    </a:lnTo>
                    <a:lnTo>
                      <a:pt x="654" y="194"/>
                    </a:lnTo>
                    <a:lnTo>
                      <a:pt x="654" y="190"/>
                    </a:lnTo>
                    <a:lnTo>
                      <a:pt x="656" y="186"/>
                    </a:lnTo>
                    <a:lnTo>
                      <a:pt x="662" y="178"/>
                    </a:lnTo>
                    <a:lnTo>
                      <a:pt x="664" y="160"/>
                    </a:lnTo>
                    <a:lnTo>
                      <a:pt x="664" y="150"/>
                    </a:lnTo>
                    <a:lnTo>
                      <a:pt x="662" y="140"/>
                    </a:lnTo>
                    <a:lnTo>
                      <a:pt x="660" y="136"/>
                    </a:lnTo>
                    <a:lnTo>
                      <a:pt x="654" y="136"/>
                    </a:lnTo>
                    <a:lnTo>
                      <a:pt x="642" y="134"/>
                    </a:lnTo>
                    <a:lnTo>
                      <a:pt x="626" y="136"/>
                    </a:lnTo>
                    <a:lnTo>
                      <a:pt x="618" y="140"/>
                    </a:lnTo>
                    <a:lnTo>
                      <a:pt x="616" y="142"/>
                    </a:lnTo>
                    <a:lnTo>
                      <a:pt x="614" y="148"/>
                    </a:lnTo>
                    <a:lnTo>
                      <a:pt x="608" y="158"/>
                    </a:lnTo>
                    <a:lnTo>
                      <a:pt x="602" y="162"/>
                    </a:lnTo>
                    <a:lnTo>
                      <a:pt x="598" y="170"/>
                    </a:lnTo>
                    <a:lnTo>
                      <a:pt x="596" y="176"/>
                    </a:lnTo>
                    <a:lnTo>
                      <a:pt x="590" y="180"/>
                    </a:lnTo>
                    <a:lnTo>
                      <a:pt x="588" y="184"/>
                    </a:lnTo>
                    <a:lnTo>
                      <a:pt x="582" y="184"/>
                    </a:lnTo>
                    <a:lnTo>
                      <a:pt x="584" y="202"/>
                    </a:lnTo>
                    <a:lnTo>
                      <a:pt x="588" y="212"/>
                    </a:lnTo>
                    <a:lnTo>
                      <a:pt x="588" y="216"/>
                    </a:lnTo>
                    <a:lnTo>
                      <a:pt x="580" y="220"/>
                    </a:lnTo>
                    <a:lnTo>
                      <a:pt x="580" y="226"/>
                    </a:lnTo>
                    <a:lnTo>
                      <a:pt x="580" y="232"/>
                    </a:lnTo>
                    <a:lnTo>
                      <a:pt x="596" y="234"/>
                    </a:lnTo>
                    <a:lnTo>
                      <a:pt x="596" y="258"/>
                    </a:lnTo>
                    <a:lnTo>
                      <a:pt x="602" y="256"/>
                    </a:lnTo>
                    <a:lnTo>
                      <a:pt x="598" y="268"/>
                    </a:lnTo>
                    <a:lnTo>
                      <a:pt x="590" y="278"/>
                    </a:lnTo>
                    <a:lnTo>
                      <a:pt x="572" y="252"/>
                    </a:lnTo>
                    <a:lnTo>
                      <a:pt x="570" y="252"/>
                    </a:lnTo>
                    <a:lnTo>
                      <a:pt x="564" y="252"/>
                    </a:lnTo>
                    <a:lnTo>
                      <a:pt x="562" y="250"/>
                    </a:lnTo>
                    <a:lnTo>
                      <a:pt x="562" y="248"/>
                    </a:lnTo>
                    <a:lnTo>
                      <a:pt x="564" y="244"/>
                    </a:lnTo>
                    <a:lnTo>
                      <a:pt x="560" y="244"/>
                    </a:lnTo>
                    <a:lnTo>
                      <a:pt x="554" y="244"/>
                    </a:lnTo>
                    <a:lnTo>
                      <a:pt x="552" y="242"/>
                    </a:lnTo>
                    <a:lnTo>
                      <a:pt x="550" y="248"/>
                    </a:lnTo>
                    <a:lnTo>
                      <a:pt x="550" y="250"/>
                    </a:lnTo>
                    <a:lnTo>
                      <a:pt x="546" y="250"/>
                    </a:lnTo>
                    <a:lnTo>
                      <a:pt x="546" y="248"/>
                    </a:lnTo>
                    <a:lnTo>
                      <a:pt x="546" y="244"/>
                    </a:lnTo>
                    <a:lnTo>
                      <a:pt x="550" y="238"/>
                    </a:lnTo>
                    <a:lnTo>
                      <a:pt x="534" y="234"/>
                    </a:lnTo>
                    <a:lnTo>
                      <a:pt x="520" y="234"/>
                    </a:lnTo>
                    <a:lnTo>
                      <a:pt x="516" y="232"/>
                    </a:lnTo>
                    <a:lnTo>
                      <a:pt x="514" y="230"/>
                    </a:lnTo>
                    <a:lnTo>
                      <a:pt x="510" y="232"/>
                    </a:lnTo>
                    <a:lnTo>
                      <a:pt x="510" y="238"/>
                    </a:lnTo>
                    <a:lnTo>
                      <a:pt x="488" y="234"/>
                    </a:lnTo>
                    <a:lnTo>
                      <a:pt x="488" y="238"/>
                    </a:lnTo>
                    <a:lnTo>
                      <a:pt x="484" y="240"/>
                    </a:lnTo>
                    <a:lnTo>
                      <a:pt x="490" y="250"/>
                    </a:lnTo>
                    <a:lnTo>
                      <a:pt x="490" y="262"/>
                    </a:lnTo>
                    <a:lnTo>
                      <a:pt x="484" y="266"/>
                    </a:lnTo>
                    <a:lnTo>
                      <a:pt x="482" y="262"/>
                    </a:lnTo>
                    <a:lnTo>
                      <a:pt x="480" y="262"/>
                    </a:lnTo>
                    <a:lnTo>
                      <a:pt x="474" y="262"/>
                    </a:lnTo>
                    <a:lnTo>
                      <a:pt x="474" y="276"/>
                    </a:lnTo>
                    <a:lnTo>
                      <a:pt x="466" y="266"/>
                    </a:lnTo>
                    <a:lnTo>
                      <a:pt x="464" y="260"/>
                    </a:lnTo>
                    <a:lnTo>
                      <a:pt x="464" y="258"/>
                    </a:lnTo>
                    <a:lnTo>
                      <a:pt x="466" y="256"/>
                    </a:lnTo>
                    <a:lnTo>
                      <a:pt x="450" y="262"/>
                    </a:lnTo>
                    <a:lnTo>
                      <a:pt x="446" y="260"/>
                    </a:lnTo>
                    <a:lnTo>
                      <a:pt x="444" y="260"/>
                    </a:lnTo>
                    <a:lnTo>
                      <a:pt x="446" y="262"/>
                    </a:lnTo>
                    <a:lnTo>
                      <a:pt x="446" y="266"/>
                    </a:lnTo>
                    <a:lnTo>
                      <a:pt x="438" y="266"/>
                    </a:lnTo>
                    <a:lnTo>
                      <a:pt x="434" y="262"/>
                    </a:lnTo>
                    <a:lnTo>
                      <a:pt x="428" y="260"/>
                    </a:lnTo>
                    <a:lnTo>
                      <a:pt x="420" y="260"/>
                    </a:lnTo>
                    <a:lnTo>
                      <a:pt x="408" y="268"/>
                    </a:lnTo>
                    <a:lnTo>
                      <a:pt x="408" y="276"/>
                    </a:lnTo>
                    <a:lnTo>
                      <a:pt x="406" y="276"/>
                    </a:lnTo>
                    <a:lnTo>
                      <a:pt x="402" y="274"/>
                    </a:lnTo>
                    <a:lnTo>
                      <a:pt x="400" y="268"/>
                    </a:lnTo>
                    <a:lnTo>
                      <a:pt x="398" y="270"/>
                    </a:lnTo>
                    <a:lnTo>
                      <a:pt x="398" y="274"/>
                    </a:lnTo>
                    <a:lnTo>
                      <a:pt x="390" y="274"/>
                    </a:lnTo>
                    <a:lnTo>
                      <a:pt x="380" y="274"/>
                    </a:lnTo>
                    <a:lnTo>
                      <a:pt x="380" y="268"/>
                    </a:lnTo>
                    <a:lnTo>
                      <a:pt x="390" y="268"/>
                    </a:lnTo>
                    <a:lnTo>
                      <a:pt x="392" y="268"/>
                    </a:lnTo>
                    <a:lnTo>
                      <a:pt x="390" y="266"/>
                    </a:lnTo>
                    <a:lnTo>
                      <a:pt x="388" y="266"/>
                    </a:lnTo>
                    <a:lnTo>
                      <a:pt x="388" y="262"/>
                    </a:lnTo>
                    <a:lnTo>
                      <a:pt x="388" y="260"/>
                    </a:lnTo>
                    <a:lnTo>
                      <a:pt x="380" y="258"/>
                    </a:lnTo>
                    <a:lnTo>
                      <a:pt x="382" y="256"/>
                    </a:lnTo>
                    <a:lnTo>
                      <a:pt x="382" y="252"/>
                    </a:lnTo>
                    <a:lnTo>
                      <a:pt x="374" y="258"/>
                    </a:lnTo>
                    <a:lnTo>
                      <a:pt x="370" y="260"/>
                    </a:lnTo>
                    <a:lnTo>
                      <a:pt x="366" y="262"/>
                    </a:lnTo>
                    <a:lnTo>
                      <a:pt x="366" y="268"/>
                    </a:lnTo>
                    <a:lnTo>
                      <a:pt x="364" y="266"/>
                    </a:lnTo>
                    <a:lnTo>
                      <a:pt x="356" y="262"/>
                    </a:lnTo>
                    <a:lnTo>
                      <a:pt x="354" y="268"/>
                    </a:lnTo>
                    <a:lnTo>
                      <a:pt x="346" y="268"/>
                    </a:lnTo>
                    <a:lnTo>
                      <a:pt x="334" y="276"/>
                    </a:lnTo>
                    <a:lnTo>
                      <a:pt x="324" y="280"/>
                    </a:lnTo>
                    <a:lnTo>
                      <a:pt x="318" y="280"/>
                    </a:lnTo>
                    <a:lnTo>
                      <a:pt x="314" y="280"/>
                    </a:lnTo>
                    <a:lnTo>
                      <a:pt x="314" y="286"/>
                    </a:lnTo>
                    <a:lnTo>
                      <a:pt x="308" y="288"/>
                    </a:lnTo>
                    <a:lnTo>
                      <a:pt x="302" y="288"/>
                    </a:lnTo>
                    <a:lnTo>
                      <a:pt x="298" y="312"/>
                    </a:lnTo>
                    <a:lnTo>
                      <a:pt x="296" y="312"/>
                    </a:lnTo>
                    <a:lnTo>
                      <a:pt x="292" y="308"/>
                    </a:lnTo>
                    <a:lnTo>
                      <a:pt x="290" y="316"/>
                    </a:lnTo>
                    <a:lnTo>
                      <a:pt x="280" y="320"/>
                    </a:lnTo>
                    <a:lnTo>
                      <a:pt x="272" y="320"/>
                    </a:lnTo>
                    <a:lnTo>
                      <a:pt x="266" y="308"/>
                    </a:lnTo>
                    <a:lnTo>
                      <a:pt x="264" y="304"/>
                    </a:lnTo>
                    <a:lnTo>
                      <a:pt x="264" y="298"/>
                    </a:lnTo>
                    <a:lnTo>
                      <a:pt x="266" y="296"/>
                    </a:lnTo>
                    <a:lnTo>
                      <a:pt x="270" y="290"/>
                    </a:lnTo>
                    <a:lnTo>
                      <a:pt x="280" y="288"/>
                    </a:lnTo>
                    <a:lnTo>
                      <a:pt x="288" y="288"/>
                    </a:lnTo>
                    <a:lnTo>
                      <a:pt x="280" y="274"/>
                    </a:lnTo>
                    <a:lnTo>
                      <a:pt x="274" y="266"/>
                    </a:lnTo>
                    <a:lnTo>
                      <a:pt x="270" y="262"/>
                    </a:lnTo>
                    <a:lnTo>
                      <a:pt x="262" y="260"/>
                    </a:lnTo>
                    <a:lnTo>
                      <a:pt x="256" y="262"/>
                    </a:lnTo>
                    <a:lnTo>
                      <a:pt x="242" y="256"/>
                    </a:lnTo>
                    <a:lnTo>
                      <a:pt x="246" y="262"/>
                    </a:lnTo>
                    <a:lnTo>
                      <a:pt x="248" y="270"/>
                    </a:lnTo>
                    <a:lnTo>
                      <a:pt x="248" y="278"/>
                    </a:lnTo>
                    <a:lnTo>
                      <a:pt x="242" y="290"/>
                    </a:lnTo>
                    <a:lnTo>
                      <a:pt x="238" y="294"/>
                    </a:lnTo>
                    <a:lnTo>
                      <a:pt x="242" y="296"/>
                    </a:lnTo>
                    <a:lnTo>
                      <a:pt x="244" y="296"/>
                    </a:lnTo>
                    <a:lnTo>
                      <a:pt x="246" y="298"/>
                    </a:lnTo>
                    <a:lnTo>
                      <a:pt x="246" y="304"/>
                    </a:lnTo>
                    <a:lnTo>
                      <a:pt x="242" y="316"/>
                    </a:lnTo>
                    <a:lnTo>
                      <a:pt x="236" y="324"/>
                    </a:lnTo>
                    <a:lnTo>
                      <a:pt x="236" y="326"/>
                    </a:lnTo>
                    <a:lnTo>
                      <a:pt x="236" y="330"/>
                    </a:lnTo>
                    <a:lnTo>
                      <a:pt x="234" y="332"/>
                    </a:lnTo>
                    <a:lnTo>
                      <a:pt x="232" y="324"/>
                    </a:lnTo>
                    <a:lnTo>
                      <a:pt x="226" y="320"/>
                    </a:lnTo>
                    <a:lnTo>
                      <a:pt x="224" y="320"/>
                    </a:lnTo>
                    <a:lnTo>
                      <a:pt x="220" y="320"/>
                    </a:lnTo>
                    <a:lnTo>
                      <a:pt x="218" y="316"/>
                    </a:lnTo>
                    <a:lnTo>
                      <a:pt x="216" y="316"/>
                    </a:lnTo>
                    <a:lnTo>
                      <a:pt x="214" y="316"/>
                    </a:lnTo>
                    <a:lnTo>
                      <a:pt x="188" y="334"/>
                    </a:lnTo>
                    <a:lnTo>
                      <a:pt x="188" y="342"/>
                    </a:lnTo>
                    <a:lnTo>
                      <a:pt x="188" y="350"/>
                    </a:lnTo>
                    <a:lnTo>
                      <a:pt x="198" y="358"/>
                    </a:lnTo>
                    <a:lnTo>
                      <a:pt x="200" y="360"/>
                    </a:lnTo>
                    <a:lnTo>
                      <a:pt x="198" y="362"/>
                    </a:lnTo>
                    <a:lnTo>
                      <a:pt x="192" y="362"/>
                    </a:lnTo>
                    <a:lnTo>
                      <a:pt x="184" y="360"/>
                    </a:lnTo>
                    <a:lnTo>
                      <a:pt x="172" y="356"/>
                    </a:lnTo>
                    <a:lnTo>
                      <a:pt x="172" y="358"/>
                    </a:lnTo>
                    <a:lnTo>
                      <a:pt x="170" y="360"/>
                    </a:lnTo>
                    <a:lnTo>
                      <a:pt x="170" y="358"/>
                    </a:lnTo>
                    <a:lnTo>
                      <a:pt x="170" y="356"/>
                    </a:lnTo>
                    <a:lnTo>
                      <a:pt x="172" y="356"/>
                    </a:lnTo>
                    <a:lnTo>
                      <a:pt x="154" y="342"/>
                    </a:lnTo>
                    <a:lnTo>
                      <a:pt x="152" y="358"/>
                    </a:lnTo>
                    <a:lnTo>
                      <a:pt x="152" y="362"/>
                    </a:lnTo>
                    <a:lnTo>
                      <a:pt x="156" y="368"/>
                    </a:lnTo>
                    <a:lnTo>
                      <a:pt x="162" y="366"/>
                    </a:lnTo>
                    <a:lnTo>
                      <a:pt x="164" y="368"/>
                    </a:lnTo>
                    <a:lnTo>
                      <a:pt x="164" y="376"/>
                    </a:lnTo>
                    <a:lnTo>
                      <a:pt x="164" y="384"/>
                    </a:lnTo>
                    <a:lnTo>
                      <a:pt x="162" y="384"/>
                    </a:lnTo>
                    <a:lnTo>
                      <a:pt x="160" y="386"/>
                    </a:lnTo>
                    <a:lnTo>
                      <a:pt x="156" y="386"/>
                    </a:lnTo>
                    <a:lnTo>
                      <a:pt x="154" y="386"/>
                    </a:lnTo>
                    <a:lnTo>
                      <a:pt x="136" y="384"/>
                    </a:lnTo>
                    <a:lnTo>
                      <a:pt x="136" y="374"/>
                    </a:lnTo>
                    <a:lnTo>
                      <a:pt x="130" y="374"/>
                    </a:lnTo>
                    <a:lnTo>
                      <a:pt x="126" y="374"/>
                    </a:lnTo>
                    <a:lnTo>
                      <a:pt x="120" y="356"/>
                    </a:lnTo>
                    <a:lnTo>
                      <a:pt x="118" y="332"/>
                    </a:lnTo>
                    <a:lnTo>
                      <a:pt x="108" y="326"/>
                    </a:lnTo>
                    <a:lnTo>
                      <a:pt x="92" y="324"/>
                    </a:lnTo>
                    <a:lnTo>
                      <a:pt x="96" y="316"/>
                    </a:lnTo>
                    <a:lnTo>
                      <a:pt x="84" y="316"/>
                    </a:lnTo>
                    <a:lnTo>
                      <a:pt x="84" y="312"/>
                    </a:lnTo>
                    <a:lnTo>
                      <a:pt x="82" y="306"/>
                    </a:lnTo>
                    <a:lnTo>
                      <a:pt x="74" y="294"/>
                    </a:lnTo>
                    <a:lnTo>
                      <a:pt x="92" y="304"/>
                    </a:lnTo>
                    <a:lnTo>
                      <a:pt x="96" y="304"/>
                    </a:lnTo>
                    <a:lnTo>
                      <a:pt x="96" y="302"/>
                    </a:lnTo>
                    <a:lnTo>
                      <a:pt x="98" y="302"/>
                    </a:lnTo>
                    <a:lnTo>
                      <a:pt x="102" y="306"/>
                    </a:lnTo>
                    <a:lnTo>
                      <a:pt x="106" y="314"/>
                    </a:lnTo>
                    <a:lnTo>
                      <a:pt x="108" y="308"/>
                    </a:lnTo>
                    <a:lnTo>
                      <a:pt x="110" y="306"/>
                    </a:lnTo>
                    <a:lnTo>
                      <a:pt x="114" y="306"/>
                    </a:lnTo>
                    <a:lnTo>
                      <a:pt x="114" y="314"/>
                    </a:lnTo>
                    <a:lnTo>
                      <a:pt x="142" y="322"/>
                    </a:lnTo>
                    <a:lnTo>
                      <a:pt x="160" y="326"/>
                    </a:lnTo>
                    <a:lnTo>
                      <a:pt x="172" y="326"/>
                    </a:lnTo>
                    <a:lnTo>
                      <a:pt x="188" y="316"/>
                    </a:lnTo>
                    <a:lnTo>
                      <a:pt x="192" y="312"/>
                    </a:lnTo>
                    <a:lnTo>
                      <a:pt x="200" y="306"/>
                    </a:lnTo>
                    <a:lnTo>
                      <a:pt x="202" y="296"/>
                    </a:lnTo>
                    <a:lnTo>
                      <a:pt x="202" y="290"/>
                    </a:lnTo>
                    <a:lnTo>
                      <a:pt x="200" y="286"/>
                    </a:lnTo>
                    <a:lnTo>
                      <a:pt x="196" y="286"/>
                    </a:lnTo>
                    <a:lnTo>
                      <a:pt x="196" y="280"/>
                    </a:lnTo>
                    <a:lnTo>
                      <a:pt x="188" y="278"/>
                    </a:lnTo>
                    <a:lnTo>
                      <a:pt x="180" y="276"/>
                    </a:lnTo>
                    <a:lnTo>
                      <a:pt x="180" y="270"/>
                    </a:lnTo>
                    <a:lnTo>
                      <a:pt x="178" y="270"/>
                    </a:lnTo>
                    <a:lnTo>
                      <a:pt x="172" y="270"/>
                    </a:lnTo>
                    <a:lnTo>
                      <a:pt x="172" y="266"/>
                    </a:lnTo>
                    <a:lnTo>
                      <a:pt x="154" y="256"/>
                    </a:lnTo>
                    <a:lnTo>
                      <a:pt x="136" y="248"/>
                    </a:lnTo>
                    <a:lnTo>
                      <a:pt x="130" y="248"/>
                    </a:lnTo>
                    <a:lnTo>
                      <a:pt x="126" y="248"/>
                    </a:lnTo>
                    <a:lnTo>
                      <a:pt x="120" y="242"/>
                    </a:lnTo>
                    <a:lnTo>
                      <a:pt x="118" y="242"/>
                    </a:lnTo>
                    <a:lnTo>
                      <a:pt x="114" y="242"/>
                    </a:lnTo>
                    <a:lnTo>
                      <a:pt x="110" y="238"/>
                    </a:lnTo>
                    <a:lnTo>
                      <a:pt x="92" y="234"/>
                    </a:lnTo>
                    <a:lnTo>
                      <a:pt x="78" y="232"/>
                    </a:lnTo>
                    <a:lnTo>
                      <a:pt x="78" y="226"/>
                    </a:lnTo>
                    <a:lnTo>
                      <a:pt x="84" y="226"/>
                    </a:lnTo>
                    <a:lnTo>
                      <a:pt x="84" y="224"/>
                    </a:lnTo>
                    <a:lnTo>
                      <a:pt x="74" y="222"/>
                    </a:lnTo>
                    <a:lnTo>
                      <a:pt x="72" y="222"/>
                    </a:lnTo>
                    <a:lnTo>
                      <a:pt x="64" y="222"/>
                    </a:lnTo>
                    <a:lnTo>
                      <a:pt x="60" y="220"/>
                    </a:lnTo>
                    <a:lnTo>
                      <a:pt x="56" y="222"/>
                    </a:lnTo>
                    <a:lnTo>
                      <a:pt x="54" y="226"/>
                    </a:lnTo>
                    <a:lnTo>
                      <a:pt x="48" y="230"/>
                    </a:lnTo>
                    <a:lnTo>
                      <a:pt x="46" y="230"/>
                    </a:lnTo>
                    <a:lnTo>
                      <a:pt x="46" y="232"/>
                    </a:lnTo>
                    <a:lnTo>
                      <a:pt x="46" y="240"/>
                    </a:lnTo>
                    <a:lnTo>
                      <a:pt x="44" y="244"/>
                    </a:lnTo>
                    <a:lnTo>
                      <a:pt x="42" y="244"/>
                    </a:lnTo>
                    <a:lnTo>
                      <a:pt x="42" y="242"/>
                    </a:lnTo>
                    <a:lnTo>
                      <a:pt x="42" y="240"/>
                    </a:lnTo>
                    <a:lnTo>
                      <a:pt x="36" y="244"/>
                    </a:lnTo>
                    <a:lnTo>
                      <a:pt x="34" y="252"/>
                    </a:lnTo>
                    <a:lnTo>
                      <a:pt x="34" y="260"/>
                    </a:lnTo>
                    <a:lnTo>
                      <a:pt x="36" y="262"/>
                    </a:lnTo>
                    <a:lnTo>
                      <a:pt x="38" y="266"/>
                    </a:lnTo>
                    <a:lnTo>
                      <a:pt x="42" y="266"/>
                    </a:lnTo>
                    <a:lnTo>
                      <a:pt x="44" y="270"/>
                    </a:lnTo>
                    <a:lnTo>
                      <a:pt x="44" y="274"/>
                    </a:lnTo>
                    <a:lnTo>
                      <a:pt x="44" y="276"/>
                    </a:lnTo>
                    <a:lnTo>
                      <a:pt x="38" y="284"/>
                    </a:lnTo>
                    <a:lnTo>
                      <a:pt x="36" y="290"/>
                    </a:lnTo>
                    <a:lnTo>
                      <a:pt x="44" y="320"/>
                    </a:lnTo>
                    <a:lnTo>
                      <a:pt x="44" y="322"/>
                    </a:lnTo>
                    <a:lnTo>
                      <a:pt x="44" y="330"/>
                    </a:lnTo>
                    <a:lnTo>
                      <a:pt x="46" y="332"/>
                    </a:lnTo>
                    <a:lnTo>
                      <a:pt x="46" y="338"/>
                    </a:lnTo>
                    <a:lnTo>
                      <a:pt x="44" y="340"/>
                    </a:lnTo>
                    <a:lnTo>
                      <a:pt x="44" y="344"/>
                    </a:lnTo>
                    <a:lnTo>
                      <a:pt x="46" y="356"/>
                    </a:lnTo>
                    <a:lnTo>
                      <a:pt x="46" y="358"/>
                    </a:lnTo>
                    <a:lnTo>
                      <a:pt x="52" y="362"/>
                    </a:lnTo>
                    <a:lnTo>
                      <a:pt x="54" y="366"/>
                    </a:lnTo>
                    <a:lnTo>
                      <a:pt x="54" y="370"/>
                    </a:lnTo>
                    <a:lnTo>
                      <a:pt x="56" y="376"/>
                    </a:lnTo>
                    <a:lnTo>
                      <a:pt x="60" y="378"/>
                    </a:lnTo>
                    <a:lnTo>
                      <a:pt x="56" y="380"/>
                    </a:lnTo>
                    <a:lnTo>
                      <a:pt x="54" y="384"/>
                    </a:lnTo>
                    <a:lnTo>
                      <a:pt x="54" y="388"/>
                    </a:lnTo>
                    <a:lnTo>
                      <a:pt x="54" y="394"/>
                    </a:lnTo>
                    <a:lnTo>
                      <a:pt x="56" y="398"/>
                    </a:lnTo>
                    <a:lnTo>
                      <a:pt x="62" y="402"/>
                    </a:lnTo>
                    <a:lnTo>
                      <a:pt x="64" y="402"/>
                    </a:lnTo>
                    <a:lnTo>
                      <a:pt x="64" y="404"/>
                    </a:lnTo>
                    <a:lnTo>
                      <a:pt x="66" y="410"/>
                    </a:lnTo>
                    <a:lnTo>
                      <a:pt x="66" y="414"/>
                    </a:lnTo>
                    <a:lnTo>
                      <a:pt x="60" y="422"/>
                    </a:lnTo>
                    <a:lnTo>
                      <a:pt x="42" y="432"/>
                    </a:lnTo>
                    <a:lnTo>
                      <a:pt x="18" y="448"/>
                    </a:lnTo>
                    <a:lnTo>
                      <a:pt x="6" y="458"/>
                    </a:lnTo>
                    <a:lnTo>
                      <a:pt x="8" y="458"/>
                    </a:lnTo>
                    <a:lnTo>
                      <a:pt x="18" y="456"/>
                    </a:lnTo>
                    <a:lnTo>
                      <a:pt x="18" y="458"/>
                    </a:lnTo>
                    <a:lnTo>
                      <a:pt x="16" y="460"/>
                    </a:lnTo>
                    <a:lnTo>
                      <a:pt x="24" y="468"/>
                    </a:lnTo>
                    <a:lnTo>
                      <a:pt x="30" y="474"/>
                    </a:lnTo>
                    <a:lnTo>
                      <a:pt x="34" y="470"/>
                    </a:lnTo>
                    <a:lnTo>
                      <a:pt x="42" y="470"/>
                    </a:lnTo>
                    <a:lnTo>
                      <a:pt x="46" y="476"/>
                    </a:lnTo>
                    <a:lnTo>
                      <a:pt x="48" y="476"/>
                    </a:lnTo>
                    <a:lnTo>
                      <a:pt x="52" y="476"/>
                    </a:lnTo>
                    <a:lnTo>
                      <a:pt x="34" y="478"/>
                    </a:lnTo>
                    <a:lnTo>
                      <a:pt x="30" y="484"/>
                    </a:lnTo>
                    <a:lnTo>
                      <a:pt x="24" y="484"/>
                    </a:lnTo>
                    <a:lnTo>
                      <a:pt x="16" y="480"/>
                    </a:lnTo>
                    <a:lnTo>
                      <a:pt x="16" y="488"/>
                    </a:lnTo>
                    <a:lnTo>
                      <a:pt x="18" y="488"/>
                    </a:lnTo>
                    <a:lnTo>
                      <a:pt x="18" y="494"/>
                    </a:lnTo>
                    <a:lnTo>
                      <a:pt x="18" y="498"/>
                    </a:lnTo>
                    <a:lnTo>
                      <a:pt x="16" y="498"/>
                    </a:lnTo>
                    <a:lnTo>
                      <a:pt x="14" y="504"/>
                    </a:lnTo>
                    <a:lnTo>
                      <a:pt x="14" y="516"/>
                    </a:lnTo>
                    <a:lnTo>
                      <a:pt x="10" y="520"/>
                    </a:lnTo>
                    <a:lnTo>
                      <a:pt x="10" y="524"/>
                    </a:lnTo>
                    <a:lnTo>
                      <a:pt x="8" y="522"/>
                    </a:lnTo>
                    <a:lnTo>
                      <a:pt x="6" y="524"/>
                    </a:lnTo>
                    <a:lnTo>
                      <a:pt x="2" y="528"/>
                    </a:lnTo>
                    <a:lnTo>
                      <a:pt x="0" y="532"/>
                    </a:lnTo>
                    <a:lnTo>
                      <a:pt x="0" y="534"/>
                    </a:lnTo>
                    <a:lnTo>
                      <a:pt x="2" y="540"/>
                    </a:lnTo>
                    <a:lnTo>
                      <a:pt x="2" y="542"/>
                    </a:lnTo>
                    <a:lnTo>
                      <a:pt x="6" y="542"/>
                    </a:lnTo>
                    <a:lnTo>
                      <a:pt x="10" y="540"/>
                    </a:lnTo>
                    <a:lnTo>
                      <a:pt x="10" y="552"/>
                    </a:lnTo>
                    <a:lnTo>
                      <a:pt x="14" y="552"/>
                    </a:lnTo>
                    <a:lnTo>
                      <a:pt x="16" y="556"/>
                    </a:lnTo>
                    <a:lnTo>
                      <a:pt x="18" y="556"/>
                    </a:lnTo>
                    <a:lnTo>
                      <a:pt x="20" y="564"/>
                    </a:lnTo>
                    <a:lnTo>
                      <a:pt x="24" y="568"/>
                    </a:lnTo>
                    <a:lnTo>
                      <a:pt x="26" y="570"/>
                    </a:lnTo>
                    <a:lnTo>
                      <a:pt x="26" y="574"/>
                    </a:lnTo>
                    <a:lnTo>
                      <a:pt x="28" y="574"/>
                    </a:lnTo>
                    <a:lnTo>
                      <a:pt x="30" y="570"/>
                    </a:lnTo>
                    <a:lnTo>
                      <a:pt x="34" y="570"/>
                    </a:lnTo>
                    <a:lnTo>
                      <a:pt x="42" y="574"/>
                    </a:lnTo>
                    <a:lnTo>
                      <a:pt x="46" y="574"/>
                    </a:lnTo>
                    <a:lnTo>
                      <a:pt x="48" y="578"/>
                    </a:lnTo>
                    <a:lnTo>
                      <a:pt x="48" y="582"/>
                    </a:lnTo>
                    <a:lnTo>
                      <a:pt x="52" y="582"/>
                    </a:lnTo>
                    <a:lnTo>
                      <a:pt x="54" y="584"/>
                    </a:lnTo>
                    <a:lnTo>
                      <a:pt x="54" y="586"/>
                    </a:lnTo>
                    <a:lnTo>
                      <a:pt x="56" y="592"/>
                    </a:lnTo>
                    <a:lnTo>
                      <a:pt x="56" y="600"/>
                    </a:lnTo>
                    <a:lnTo>
                      <a:pt x="56" y="604"/>
                    </a:lnTo>
                    <a:lnTo>
                      <a:pt x="60" y="610"/>
                    </a:lnTo>
                    <a:lnTo>
                      <a:pt x="64" y="614"/>
                    </a:lnTo>
                    <a:lnTo>
                      <a:pt x="70" y="616"/>
                    </a:lnTo>
                    <a:lnTo>
                      <a:pt x="72" y="624"/>
                    </a:lnTo>
                    <a:lnTo>
                      <a:pt x="72" y="628"/>
                    </a:lnTo>
                    <a:lnTo>
                      <a:pt x="70" y="630"/>
                    </a:lnTo>
                    <a:lnTo>
                      <a:pt x="66" y="630"/>
                    </a:lnTo>
                    <a:lnTo>
                      <a:pt x="64" y="628"/>
                    </a:lnTo>
                    <a:lnTo>
                      <a:pt x="62" y="628"/>
                    </a:lnTo>
                    <a:lnTo>
                      <a:pt x="60" y="630"/>
                    </a:lnTo>
                    <a:lnTo>
                      <a:pt x="60" y="632"/>
                    </a:lnTo>
                    <a:lnTo>
                      <a:pt x="62" y="634"/>
                    </a:lnTo>
                    <a:lnTo>
                      <a:pt x="64" y="638"/>
                    </a:lnTo>
                    <a:lnTo>
                      <a:pt x="64" y="656"/>
                    </a:lnTo>
                    <a:lnTo>
                      <a:pt x="66" y="660"/>
                    </a:lnTo>
                    <a:lnTo>
                      <a:pt x="70" y="660"/>
                    </a:lnTo>
                    <a:lnTo>
                      <a:pt x="74" y="658"/>
                    </a:lnTo>
                    <a:lnTo>
                      <a:pt x="74" y="656"/>
                    </a:lnTo>
                    <a:lnTo>
                      <a:pt x="78" y="656"/>
                    </a:lnTo>
                    <a:lnTo>
                      <a:pt x="80" y="658"/>
                    </a:lnTo>
                    <a:lnTo>
                      <a:pt x="84" y="658"/>
                    </a:lnTo>
                    <a:lnTo>
                      <a:pt x="88" y="658"/>
                    </a:lnTo>
                    <a:lnTo>
                      <a:pt x="88" y="660"/>
                    </a:lnTo>
                    <a:lnTo>
                      <a:pt x="88" y="664"/>
                    </a:lnTo>
                    <a:lnTo>
                      <a:pt x="90" y="666"/>
                    </a:lnTo>
                    <a:lnTo>
                      <a:pt x="90" y="670"/>
                    </a:lnTo>
                    <a:lnTo>
                      <a:pt x="92" y="674"/>
                    </a:lnTo>
                    <a:lnTo>
                      <a:pt x="92" y="676"/>
                    </a:lnTo>
                    <a:lnTo>
                      <a:pt x="96" y="678"/>
                    </a:lnTo>
                    <a:lnTo>
                      <a:pt x="96" y="682"/>
                    </a:lnTo>
                    <a:lnTo>
                      <a:pt x="102" y="678"/>
                    </a:lnTo>
                    <a:lnTo>
                      <a:pt x="106" y="682"/>
                    </a:lnTo>
                    <a:lnTo>
                      <a:pt x="110" y="684"/>
                    </a:lnTo>
                    <a:lnTo>
                      <a:pt x="116" y="682"/>
                    </a:lnTo>
                    <a:lnTo>
                      <a:pt x="118" y="684"/>
                    </a:lnTo>
                    <a:lnTo>
                      <a:pt x="120" y="688"/>
                    </a:lnTo>
                    <a:lnTo>
                      <a:pt x="126" y="692"/>
                    </a:lnTo>
                    <a:lnTo>
                      <a:pt x="128" y="692"/>
                    </a:lnTo>
                    <a:lnTo>
                      <a:pt x="128" y="694"/>
                    </a:lnTo>
                    <a:lnTo>
                      <a:pt x="130" y="696"/>
                    </a:lnTo>
                    <a:lnTo>
                      <a:pt x="130" y="702"/>
                    </a:lnTo>
                    <a:lnTo>
                      <a:pt x="138" y="700"/>
                    </a:lnTo>
                    <a:lnTo>
                      <a:pt x="146" y="696"/>
                    </a:lnTo>
                    <a:lnTo>
                      <a:pt x="148" y="696"/>
                    </a:lnTo>
                    <a:lnTo>
                      <a:pt x="154" y="696"/>
                    </a:lnTo>
                    <a:lnTo>
                      <a:pt x="154" y="700"/>
                    </a:lnTo>
                    <a:lnTo>
                      <a:pt x="156" y="702"/>
                    </a:lnTo>
                    <a:lnTo>
                      <a:pt x="162" y="702"/>
                    </a:lnTo>
                    <a:lnTo>
                      <a:pt x="164" y="704"/>
                    </a:lnTo>
                    <a:lnTo>
                      <a:pt x="172" y="710"/>
                    </a:lnTo>
                    <a:lnTo>
                      <a:pt x="174" y="712"/>
                    </a:lnTo>
                    <a:lnTo>
                      <a:pt x="174" y="714"/>
                    </a:lnTo>
                    <a:lnTo>
                      <a:pt x="172" y="718"/>
                    </a:lnTo>
                    <a:lnTo>
                      <a:pt x="178" y="720"/>
                    </a:lnTo>
                    <a:lnTo>
                      <a:pt x="178" y="722"/>
                    </a:lnTo>
                    <a:lnTo>
                      <a:pt x="172" y="724"/>
                    </a:lnTo>
                    <a:lnTo>
                      <a:pt x="172" y="728"/>
                    </a:lnTo>
                    <a:lnTo>
                      <a:pt x="174" y="730"/>
                    </a:lnTo>
                    <a:lnTo>
                      <a:pt x="174" y="732"/>
                    </a:lnTo>
                    <a:lnTo>
                      <a:pt x="174" y="736"/>
                    </a:lnTo>
                    <a:lnTo>
                      <a:pt x="178" y="738"/>
                    </a:lnTo>
                    <a:lnTo>
                      <a:pt x="178" y="740"/>
                    </a:lnTo>
                    <a:lnTo>
                      <a:pt x="174" y="746"/>
                    </a:lnTo>
                    <a:lnTo>
                      <a:pt x="178" y="750"/>
                    </a:lnTo>
                    <a:lnTo>
                      <a:pt x="180" y="756"/>
                    </a:lnTo>
                    <a:lnTo>
                      <a:pt x="180" y="758"/>
                    </a:lnTo>
                    <a:lnTo>
                      <a:pt x="178" y="760"/>
                    </a:lnTo>
                    <a:lnTo>
                      <a:pt x="174" y="760"/>
                    </a:lnTo>
                    <a:lnTo>
                      <a:pt x="166" y="760"/>
                    </a:lnTo>
                    <a:lnTo>
                      <a:pt x="162" y="766"/>
                    </a:lnTo>
                    <a:lnTo>
                      <a:pt x="160" y="776"/>
                    </a:lnTo>
                    <a:lnTo>
                      <a:pt x="162" y="776"/>
                    </a:lnTo>
                    <a:lnTo>
                      <a:pt x="178" y="772"/>
                    </a:lnTo>
                    <a:lnTo>
                      <a:pt x="178" y="776"/>
                    </a:lnTo>
                    <a:lnTo>
                      <a:pt x="162" y="784"/>
                    </a:lnTo>
                    <a:lnTo>
                      <a:pt x="162" y="788"/>
                    </a:lnTo>
                    <a:lnTo>
                      <a:pt x="156" y="788"/>
                    </a:lnTo>
                    <a:lnTo>
                      <a:pt x="152" y="788"/>
                    </a:lnTo>
                    <a:lnTo>
                      <a:pt x="152" y="794"/>
                    </a:lnTo>
                    <a:lnTo>
                      <a:pt x="160" y="796"/>
                    </a:lnTo>
                    <a:lnTo>
                      <a:pt x="156" y="802"/>
                    </a:lnTo>
                    <a:lnTo>
                      <a:pt x="156" y="804"/>
                    </a:lnTo>
                    <a:lnTo>
                      <a:pt x="154" y="804"/>
                    </a:lnTo>
                    <a:lnTo>
                      <a:pt x="154" y="810"/>
                    </a:lnTo>
                    <a:lnTo>
                      <a:pt x="136" y="812"/>
                    </a:lnTo>
                    <a:lnTo>
                      <a:pt x="142" y="814"/>
                    </a:lnTo>
                    <a:lnTo>
                      <a:pt x="148" y="818"/>
                    </a:lnTo>
                    <a:lnTo>
                      <a:pt x="148" y="822"/>
                    </a:lnTo>
                    <a:lnTo>
                      <a:pt x="152" y="824"/>
                    </a:lnTo>
                    <a:lnTo>
                      <a:pt x="154" y="824"/>
                    </a:lnTo>
                    <a:lnTo>
                      <a:pt x="156" y="824"/>
                    </a:lnTo>
                    <a:lnTo>
                      <a:pt x="156" y="830"/>
                    </a:lnTo>
                    <a:lnTo>
                      <a:pt x="160" y="832"/>
                    </a:lnTo>
                    <a:lnTo>
                      <a:pt x="164" y="832"/>
                    </a:lnTo>
                    <a:lnTo>
                      <a:pt x="170" y="840"/>
                    </a:lnTo>
                    <a:lnTo>
                      <a:pt x="178" y="850"/>
                    </a:lnTo>
                    <a:lnTo>
                      <a:pt x="184" y="854"/>
                    </a:lnTo>
                    <a:lnTo>
                      <a:pt x="188" y="848"/>
                    </a:lnTo>
                    <a:lnTo>
                      <a:pt x="190" y="842"/>
                    </a:lnTo>
                    <a:lnTo>
                      <a:pt x="196" y="840"/>
                    </a:lnTo>
                    <a:lnTo>
                      <a:pt x="198" y="840"/>
                    </a:lnTo>
                    <a:lnTo>
                      <a:pt x="200" y="840"/>
                    </a:lnTo>
                    <a:lnTo>
                      <a:pt x="202" y="842"/>
                    </a:lnTo>
                    <a:lnTo>
                      <a:pt x="210" y="846"/>
                    </a:lnTo>
                    <a:lnTo>
                      <a:pt x="220" y="846"/>
                    </a:lnTo>
                    <a:lnTo>
                      <a:pt x="226" y="846"/>
                    </a:lnTo>
                    <a:lnTo>
                      <a:pt x="228" y="850"/>
                    </a:lnTo>
                    <a:lnTo>
                      <a:pt x="234" y="856"/>
                    </a:lnTo>
                    <a:lnTo>
                      <a:pt x="236" y="858"/>
                    </a:lnTo>
                    <a:lnTo>
                      <a:pt x="242" y="858"/>
                    </a:lnTo>
                    <a:lnTo>
                      <a:pt x="246" y="856"/>
                    </a:lnTo>
                    <a:lnTo>
                      <a:pt x="248" y="856"/>
                    </a:lnTo>
                    <a:lnTo>
                      <a:pt x="252" y="858"/>
                    </a:lnTo>
                    <a:lnTo>
                      <a:pt x="254" y="858"/>
                    </a:lnTo>
                    <a:lnTo>
                      <a:pt x="260" y="856"/>
                    </a:lnTo>
                    <a:lnTo>
                      <a:pt x="262" y="854"/>
                    </a:lnTo>
                    <a:lnTo>
                      <a:pt x="264" y="856"/>
                    </a:lnTo>
                    <a:lnTo>
                      <a:pt x="266" y="860"/>
                    </a:lnTo>
                    <a:lnTo>
                      <a:pt x="272" y="864"/>
                    </a:lnTo>
                    <a:lnTo>
                      <a:pt x="278" y="866"/>
                    </a:lnTo>
                    <a:lnTo>
                      <a:pt x="278" y="868"/>
                    </a:lnTo>
                    <a:lnTo>
                      <a:pt x="278" y="872"/>
                    </a:lnTo>
                    <a:lnTo>
                      <a:pt x="278" y="874"/>
                    </a:lnTo>
                    <a:lnTo>
                      <a:pt x="282" y="874"/>
                    </a:lnTo>
                    <a:lnTo>
                      <a:pt x="284" y="874"/>
                    </a:lnTo>
                    <a:lnTo>
                      <a:pt x="290" y="878"/>
                    </a:lnTo>
                    <a:lnTo>
                      <a:pt x="298" y="886"/>
                    </a:lnTo>
                    <a:lnTo>
                      <a:pt x="300" y="890"/>
                    </a:lnTo>
                    <a:lnTo>
                      <a:pt x="302" y="892"/>
                    </a:lnTo>
                    <a:lnTo>
                      <a:pt x="306" y="896"/>
                    </a:lnTo>
                    <a:lnTo>
                      <a:pt x="308" y="900"/>
                    </a:lnTo>
                    <a:lnTo>
                      <a:pt x="314" y="894"/>
                    </a:lnTo>
                    <a:lnTo>
                      <a:pt x="318" y="890"/>
                    </a:lnTo>
                    <a:lnTo>
                      <a:pt x="314" y="884"/>
                    </a:lnTo>
                    <a:lnTo>
                      <a:pt x="308" y="878"/>
                    </a:lnTo>
                    <a:lnTo>
                      <a:pt x="306" y="872"/>
                    </a:lnTo>
                    <a:lnTo>
                      <a:pt x="298" y="866"/>
                    </a:lnTo>
                    <a:lnTo>
                      <a:pt x="298" y="860"/>
                    </a:lnTo>
                    <a:lnTo>
                      <a:pt x="298" y="856"/>
                    </a:lnTo>
                    <a:lnTo>
                      <a:pt x="298" y="848"/>
                    </a:lnTo>
                    <a:lnTo>
                      <a:pt x="292" y="848"/>
                    </a:lnTo>
                    <a:lnTo>
                      <a:pt x="292" y="846"/>
                    </a:lnTo>
                    <a:lnTo>
                      <a:pt x="296" y="840"/>
                    </a:lnTo>
                    <a:lnTo>
                      <a:pt x="298" y="838"/>
                    </a:lnTo>
                    <a:lnTo>
                      <a:pt x="296" y="836"/>
                    </a:lnTo>
                    <a:lnTo>
                      <a:pt x="292" y="832"/>
                    </a:lnTo>
                    <a:lnTo>
                      <a:pt x="290" y="836"/>
                    </a:lnTo>
                    <a:lnTo>
                      <a:pt x="282" y="836"/>
                    </a:lnTo>
                    <a:lnTo>
                      <a:pt x="292" y="794"/>
                    </a:lnTo>
                    <a:lnTo>
                      <a:pt x="298" y="794"/>
                    </a:lnTo>
                    <a:lnTo>
                      <a:pt x="300" y="788"/>
                    </a:lnTo>
                    <a:lnTo>
                      <a:pt x="302" y="794"/>
                    </a:lnTo>
                    <a:lnTo>
                      <a:pt x="308" y="796"/>
                    </a:lnTo>
                    <a:lnTo>
                      <a:pt x="306" y="796"/>
                    </a:lnTo>
                    <a:lnTo>
                      <a:pt x="308" y="800"/>
                    </a:lnTo>
                    <a:lnTo>
                      <a:pt x="310" y="796"/>
                    </a:lnTo>
                    <a:lnTo>
                      <a:pt x="310" y="794"/>
                    </a:lnTo>
                    <a:lnTo>
                      <a:pt x="310" y="792"/>
                    </a:lnTo>
                    <a:lnTo>
                      <a:pt x="314" y="788"/>
                    </a:lnTo>
                    <a:lnTo>
                      <a:pt x="314" y="786"/>
                    </a:lnTo>
                    <a:lnTo>
                      <a:pt x="310" y="782"/>
                    </a:lnTo>
                    <a:lnTo>
                      <a:pt x="310" y="778"/>
                    </a:lnTo>
                    <a:lnTo>
                      <a:pt x="310" y="776"/>
                    </a:lnTo>
                    <a:lnTo>
                      <a:pt x="310" y="772"/>
                    </a:lnTo>
                    <a:lnTo>
                      <a:pt x="310" y="768"/>
                    </a:lnTo>
                    <a:lnTo>
                      <a:pt x="306" y="756"/>
                    </a:lnTo>
                    <a:lnTo>
                      <a:pt x="300" y="758"/>
                    </a:lnTo>
                    <a:lnTo>
                      <a:pt x="298" y="758"/>
                    </a:lnTo>
                    <a:lnTo>
                      <a:pt x="298" y="756"/>
                    </a:lnTo>
                    <a:lnTo>
                      <a:pt x="298" y="750"/>
                    </a:lnTo>
                    <a:lnTo>
                      <a:pt x="298" y="746"/>
                    </a:lnTo>
                    <a:lnTo>
                      <a:pt x="296" y="746"/>
                    </a:lnTo>
                    <a:lnTo>
                      <a:pt x="290" y="740"/>
                    </a:lnTo>
                    <a:lnTo>
                      <a:pt x="288" y="740"/>
                    </a:lnTo>
                    <a:lnTo>
                      <a:pt x="290" y="738"/>
                    </a:lnTo>
                    <a:lnTo>
                      <a:pt x="296" y="728"/>
                    </a:lnTo>
                    <a:lnTo>
                      <a:pt x="298" y="724"/>
                    </a:lnTo>
                    <a:lnTo>
                      <a:pt x="298" y="722"/>
                    </a:lnTo>
                    <a:lnTo>
                      <a:pt x="296" y="720"/>
                    </a:lnTo>
                    <a:lnTo>
                      <a:pt x="296" y="718"/>
                    </a:lnTo>
                    <a:lnTo>
                      <a:pt x="298" y="714"/>
                    </a:lnTo>
                    <a:lnTo>
                      <a:pt x="300" y="710"/>
                    </a:lnTo>
                    <a:lnTo>
                      <a:pt x="298" y="704"/>
                    </a:lnTo>
                    <a:lnTo>
                      <a:pt x="300" y="704"/>
                    </a:lnTo>
                    <a:lnTo>
                      <a:pt x="300" y="702"/>
                    </a:lnTo>
                    <a:lnTo>
                      <a:pt x="302" y="702"/>
                    </a:lnTo>
                    <a:lnTo>
                      <a:pt x="306" y="700"/>
                    </a:lnTo>
                    <a:lnTo>
                      <a:pt x="308" y="696"/>
                    </a:lnTo>
                    <a:lnTo>
                      <a:pt x="310" y="694"/>
                    </a:lnTo>
                    <a:lnTo>
                      <a:pt x="314" y="694"/>
                    </a:lnTo>
                    <a:lnTo>
                      <a:pt x="318" y="706"/>
                    </a:lnTo>
                    <a:lnTo>
                      <a:pt x="328" y="700"/>
                    </a:lnTo>
                    <a:lnTo>
                      <a:pt x="324" y="696"/>
                    </a:lnTo>
                    <a:lnTo>
                      <a:pt x="320" y="694"/>
                    </a:lnTo>
                    <a:lnTo>
                      <a:pt x="320" y="692"/>
                    </a:lnTo>
                    <a:lnTo>
                      <a:pt x="320" y="686"/>
                    </a:lnTo>
                    <a:lnTo>
                      <a:pt x="324" y="684"/>
                    </a:lnTo>
                    <a:lnTo>
                      <a:pt x="324" y="682"/>
                    </a:lnTo>
                    <a:lnTo>
                      <a:pt x="328" y="678"/>
                    </a:lnTo>
                    <a:lnTo>
                      <a:pt x="328" y="676"/>
                    </a:lnTo>
                    <a:lnTo>
                      <a:pt x="332" y="676"/>
                    </a:lnTo>
                    <a:lnTo>
                      <a:pt x="338" y="678"/>
                    </a:lnTo>
                    <a:lnTo>
                      <a:pt x="342" y="676"/>
                    </a:lnTo>
                    <a:lnTo>
                      <a:pt x="354" y="666"/>
                    </a:lnTo>
                    <a:lnTo>
                      <a:pt x="354" y="664"/>
                    </a:lnTo>
                    <a:lnTo>
                      <a:pt x="352" y="660"/>
                    </a:lnTo>
                    <a:lnTo>
                      <a:pt x="364" y="658"/>
                    </a:lnTo>
                    <a:lnTo>
                      <a:pt x="364" y="664"/>
                    </a:lnTo>
                    <a:lnTo>
                      <a:pt x="372" y="660"/>
                    </a:lnTo>
                    <a:lnTo>
                      <a:pt x="370" y="660"/>
                    </a:lnTo>
                    <a:lnTo>
                      <a:pt x="372" y="658"/>
                    </a:lnTo>
                    <a:lnTo>
                      <a:pt x="374" y="658"/>
                    </a:lnTo>
                    <a:lnTo>
                      <a:pt x="380" y="664"/>
                    </a:lnTo>
                    <a:lnTo>
                      <a:pt x="380" y="666"/>
                    </a:lnTo>
                    <a:lnTo>
                      <a:pt x="380" y="668"/>
                    </a:lnTo>
                    <a:lnTo>
                      <a:pt x="382" y="668"/>
                    </a:lnTo>
                    <a:lnTo>
                      <a:pt x="388" y="670"/>
                    </a:lnTo>
                    <a:lnTo>
                      <a:pt x="392" y="674"/>
                    </a:lnTo>
                    <a:lnTo>
                      <a:pt x="396" y="676"/>
                    </a:lnTo>
                    <a:lnTo>
                      <a:pt x="398" y="682"/>
                    </a:lnTo>
                    <a:lnTo>
                      <a:pt x="402" y="684"/>
                    </a:lnTo>
                    <a:lnTo>
                      <a:pt x="408" y="684"/>
                    </a:lnTo>
                    <a:lnTo>
                      <a:pt x="410" y="684"/>
                    </a:lnTo>
                    <a:lnTo>
                      <a:pt x="410" y="686"/>
                    </a:lnTo>
                    <a:lnTo>
                      <a:pt x="410" y="692"/>
                    </a:lnTo>
                    <a:lnTo>
                      <a:pt x="408" y="694"/>
                    </a:lnTo>
                    <a:lnTo>
                      <a:pt x="416" y="694"/>
                    </a:lnTo>
                    <a:lnTo>
                      <a:pt x="416" y="692"/>
                    </a:lnTo>
                    <a:lnTo>
                      <a:pt x="416" y="686"/>
                    </a:lnTo>
                    <a:lnTo>
                      <a:pt x="418" y="686"/>
                    </a:lnTo>
                    <a:lnTo>
                      <a:pt x="418" y="684"/>
                    </a:lnTo>
                    <a:lnTo>
                      <a:pt x="420" y="684"/>
                    </a:lnTo>
                    <a:lnTo>
                      <a:pt x="424" y="684"/>
                    </a:lnTo>
                    <a:lnTo>
                      <a:pt x="432" y="688"/>
                    </a:lnTo>
                    <a:lnTo>
                      <a:pt x="436" y="688"/>
                    </a:lnTo>
                    <a:lnTo>
                      <a:pt x="442" y="684"/>
                    </a:lnTo>
                    <a:lnTo>
                      <a:pt x="450" y="682"/>
                    </a:lnTo>
                    <a:lnTo>
                      <a:pt x="452" y="682"/>
                    </a:lnTo>
                    <a:lnTo>
                      <a:pt x="454" y="682"/>
                    </a:lnTo>
                    <a:lnTo>
                      <a:pt x="454" y="684"/>
                    </a:lnTo>
                    <a:lnTo>
                      <a:pt x="456" y="684"/>
                    </a:lnTo>
                    <a:lnTo>
                      <a:pt x="460" y="684"/>
                    </a:lnTo>
                    <a:lnTo>
                      <a:pt x="462" y="684"/>
                    </a:lnTo>
                    <a:lnTo>
                      <a:pt x="466" y="688"/>
                    </a:lnTo>
                    <a:lnTo>
                      <a:pt x="470" y="694"/>
                    </a:lnTo>
                    <a:lnTo>
                      <a:pt x="480" y="696"/>
                    </a:lnTo>
                    <a:lnTo>
                      <a:pt x="484" y="696"/>
                    </a:lnTo>
                    <a:lnTo>
                      <a:pt x="490" y="694"/>
                    </a:lnTo>
                    <a:lnTo>
                      <a:pt x="490" y="692"/>
                    </a:lnTo>
                    <a:lnTo>
                      <a:pt x="492" y="686"/>
                    </a:lnTo>
                    <a:lnTo>
                      <a:pt x="488" y="684"/>
                    </a:lnTo>
                    <a:lnTo>
                      <a:pt x="482" y="682"/>
                    </a:lnTo>
                    <a:lnTo>
                      <a:pt x="478" y="676"/>
                    </a:lnTo>
                    <a:lnTo>
                      <a:pt x="482" y="666"/>
                    </a:lnTo>
                    <a:lnTo>
                      <a:pt x="482" y="664"/>
                    </a:lnTo>
                    <a:lnTo>
                      <a:pt x="474" y="652"/>
                    </a:lnTo>
                    <a:lnTo>
                      <a:pt x="474" y="646"/>
                    </a:lnTo>
                    <a:lnTo>
                      <a:pt x="478" y="640"/>
                    </a:lnTo>
                    <a:lnTo>
                      <a:pt x="478" y="632"/>
                    </a:lnTo>
                    <a:lnTo>
                      <a:pt x="484" y="624"/>
                    </a:lnTo>
                    <a:lnTo>
                      <a:pt x="484" y="616"/>
                    </a:lnTo>
                    <a:lnTo>
                      <a:pt x="484" y="612"/>
                    </a:lnTo>
                    <a:lnTo>
                      <a:pt x="490" y="610"/>
                    </a:lnTo>
                    <a:lnTo>
                      <a:pt x="498" y="612"/>
                    </a:lnTo>
                    <a:lnTo>
                      <a:pt x="508" y="614"/>
                    </a:lnTo>
                    <a:lnTo>
                      <a:pt x="514" y="616"/>
                    </a:lnTo>
                    <a:lnTo>
                      <a:pt x="526" y="614"/>
                    </a:lnTo>
                    <a:lnTo>
                      <a:pt x="536" y="612"/>
                    </a:lnTo>
                    <a:lnTo>
                      <a:pt x="552" y="612"/>
                    </a:lnTo>
                    <a:lnTo>
                      <a:pt x="564" y="606"/>
                    </a:lnTo>
                    <a:lnTo>
                      <a:pt x="570" y="606"/>
                    </a:lnTo>
                    <a:lnTo>
                      <a:pt x="584" y="600"/>
                    </a:lnTo>
                    <a:lnTo>
                      <a:pt x="596" y="596"/>
                    </a:lnTo>
                    <a:lnTo>
                      <a:pt x="600" y="596"/>
                    </a:lnTo>
                    <a:lnTo>
                      <a:pt x="602" y="600"/>
                    </a:lnTo>
                    <a:lnTo>
                      <a:pt x="608" y="602"/>
                    </a:lnTo>
                    <a:lnTo>
                      <a:pt x="608" y="604"/>
                    </a:lnTo>
                    <a:lnTo>
                      <a:pt x="608" y="612"/>
                    </a:lnTo>
                    <a:lnTo>
                      <a:pt x="614" y="614"/>
                    </a:lnTo>
                    <a:lnTo>
                      <a:pt x="618" y="622"/>
                    </a:lnTo>
                    <a:lnTo>
                      <a:pt x="624" y="616"/>
                    </a:lnTo>
                    <a:lnTo>
                      <a:pt x="632" y="612"/>
                    </a:lnTo>
                    <a:lnTo>
                      <a:pt x="642" y="616"/>
                    </a:lnTo>
                    <a:lnTo>
                      <a:pt x="642" y="620"/>
                    </a:lnTo>
                    <a:lnTo>
                      <a:pt x="646" y="616"/>
                    </a:lnTo>
                    <a:lnTo>
                      <a:pt x="650" y="616"/>
                    </a:lnTo>
                    <a:lnTo>
                      <a:pt x="652" y="620"/>
                    </a:lnTo>
                    <a:lnTo>
                      <a:pt x="654" y="624"/>
                    </a:lnTo>
                    <a:lnTo>
                      <a:pt x="664" y="624"/>
                    </a:lnTo>
                    <a:lnTo>
                      <a:pt x="678" y="620"/>
                    </a:lnTo>
                    <a:lnTo>
                      <a:pt x="692" y="614"/>
                    </a:lnTo>
                    <a:lnTo>
                      <a:pt x="702" y="610"/>
                    </a:lnTo>
                    <a:lnTo>
                      <a:pt x="716" y="606"/>
                    </a:lnTo>
                    <a:lnTo>
                      <a:pt x="718" y="610"/>
                    </a:lnTo>
                    <a:lnTo>
                      <a:pt x="716" y="616"/>
                    </a:lnTo>
                    <a:lnTo>
                      <a:pt x="726" y="634"/>
                    </a:lnTo>
                    <a:lnTo>
                      <a:pt x="736" y="658"/>
                    </a:lnTo>
                    <a:lnTo>
                      <a:pt x="744" y="676"/>
                    </a:lnTo>
                    <a:lnTo>
                      <a:pt x="750" y="682"/>
                    </a:lnTo>
                    <a:lnTo>
                      <a:pt x="754" y="686"/>
                    </a:lnTo>
                    <a:lnTo>
                      <a:pt x="762" y="684"/>
                    </a:lnTo>
                    <a:lnTo>
                      <a:pt x="768" y="682"/>
                    </a:lnTo>
                    <a:lnTo>
                      <a:pt x="786" y="682"/>
                    </a:lnTo>
                    <a:lnTo>
                      <a:pt x="788" y="684"/>
                    </a:lnTo>
                    <a:lnTo>
                      <a:pt x="792" y="688"/>
                    </a:lnTo>
                    <a:lnTo>
                      <a:pt x="798" y="694"/>
                    </a:lnTo>
                    <a:lnTo>
                      <a:pt x="800" y="704"/>
                    </a:lnTo>
                    <a:lnTo>
                      <a:pt x="802" y="714"/>
                    </a:lnTo>
                    <a:lnTo>
                      <a:pt x="806" y="720"/>
                    </a:lnTo>
                    <a:lnTo>
                      <a:pt x="814" y="722"/>
                    </a:lnTo>
                    <a:lnTo>
                      <a:pt x="824" y="720"/>
                    </a:lnTo>
                    <a:lnTo>
                      <a:pt x="842" y="712"/>
                    </a:lnTo>
                    <a:lnTo>
                      <a:pt x="854" y="710"/>
                    </a:lnTo>
                    <a:lnTo>
                      <a:pt x="860" y="712"/>
                    </a:lnTo>
                    <a:lnTo>
                      <a:pt x="864" y="718"/>
                    </a:lnTo>
                    <a:lnTo>
                      <a:pt x="870" y="724"/>
                    </a:lnTo>
                    <a:lnTo>
                      <a:pt x="872" y="728"/>
                    </a:lnTo>
                    <a:lnTo>
                      <a:pt x="882" y="730"/>
                    </a:lnTo>
                    <a:lnTo>
                      <a:pt x="888" y="724"/>
                    </a:lnTo>
                    <a:lnTo>
                      <a:pt x="896" y="724"/>
                    </a:lnTo>
                    <a:lnTo>
                      <a:pt x="900" y="720"/>
                    </a:lnTo>
                    <a:lnTo>
                      <a:pt x="906" y="718"/>
                    </a:lnTo>
                    <a:lnTo>
                      <a:pt x="906" y="712"/>
                    </a:lnTo>
                    <a:lnTo>
                      <a:pt x="908" y="706"/>
                    </a:lnTo>
                    <a:lnTo>
                      <a:pt x="914" y="704"/>
                    </a:lnTo>
                    <a:lnTo>
                      <a:pt x="920" y="700"/>
                    </a:lnTo>
                    <a:lnTo>
                      <a:pt x="932" y="696"/>
                    </a:lnTo>
                    <a:lnTo>
                      <a:pt x="936" y="694"/>
                    </a:lnTo>
                    <a:lnTo>
                      <a:pt x="946" y="692"/>
                    </a:lnTo>
                    <a:lnTo>
                      <a:pt x="954" y="694"/>
                    </a:lnTo>
                    <a:lnTo>
                      <a:pt x="956" y="700"/>
                    </a:lnTo>
                    <a:lnTo>
                      <a:pt x="964" y="694"/>
                    </a:lnTo>
                    <a:lnTo>
                      <a:pt x="978" y="700"/>
                    </a:lnTo>
                    <a:lnTo>
                      <a:pt x="986" y="704"/>
                    </a:lnTo>
                    <a:lnTo>
                      <a:pt x="992" y="706"/>
                    </a:lnTo>
                    <a:lnTo>
                      <a:pt x="1004" y="706"/>
                    </a:lnTo>
                    <a:lnTo>
                      <a:pt x="1016" y="704"/>
                    </a:lnTo>
                    <a:lnTo>
                      <a:pt x="1028" y="706"/>
                    </a:lnTo>
                    <a:lnTo>
                      <a:pt x="1032" y="702"/>
                    </a:lnTo>
                    <a:lnTo>
                      <a:pt x="1032" y="692"/>
                    </a:lnTo>
                    <a:lnTo>
                      <a:pt x="1026" y="686"/>
                    </a:lnTo>
                    <a:lnTo>
                      <a:pt x="1020" y="682"/>
                    </a:lnTo>
                    <a:lnTo>
                      <a:pt x="1024" y="674"/>
                    </a:lnTo>
                    <a:lnTo>
                      <a:pt x="1026" y="668"/>
                    </a:lnTo>
                    <a:lnTo>
                      <a:pt x="1028" y="664"/>
                    </a:lnTo>
                    <a:lnTo>
                      <a:pt x="1030" y="662"/>
                    </a:lnTo>
                    <a:lnTo>
                      <a:pt x="1038" y="664"/>
                    </a:lnTo>
                    <a:lnTo>
                      <a:pt x="1046" y="664"/>
                    </a:lnTo>
                    <a:lnTo>
                      <a:pt x="1056" y="664"/>
                    </a:lnTo>
                    <a:lnTo>
                      <a:pt x="1062" y="670"/>
                    </a:lnTo>
                    <a:lnTo>
                      <a:pt x="1072" y="672"/>
                    </a:lnTo>
                    <a:lnTo>
                      <a:pt x="1084" y="682"/>
                    </a:lnTo>
                    <a:lnTo>
                      <a:pt x="1092" y="690"/>
                    </a:lnTo>
                    <a:lnTo>
                      <a:pt x="1098" y="698"/>
                    </a:lnTo>
                    <a:lnTo>
                      <a:pt x="1102" y="704"/>
                    </a:lnTo>
                    <a:lnTo>
                      <a:pt x="1114" y="712"/>
                    </a:lnTo>
                    <a:lnTo>
                      <a:pt x="1120" y="708"/>
                    </a:lnTo>
                    <a:lnTo>
                      <a:pt x="1126" y="708"/>
                    </a:lnTo>
                    <a:lnTo>
                      <a:pt x="1134" y="706"/>
                    </a:lnTo>
                    <a:lnTo>
                      <a:pt x="1138" y="700"/>
                    </a:lnTo>
                    <a:lnTo>
                      <a:pt x="1148" y="706"/>
                    </a:lnTo>
                    <a:lnTo>
                      <a:pt x="1162" y="708"/>
                    </a:lnTo>
                    <a:lnTo>
                      <a:pt x="1166" y="712"/>
                    </a:lnTo>
                    <a:lnTo>
                      <a:pt x="1166" y="716"/>
                    </a:lnTo>
                    <a:lnTo>
                      <a:pt x="1172" y="718"/>
                    </a:lnTo>
                    <a:lnTo>
                      <a:pt x="1180" y="718"/>
                    </a:lnTo>
                    <a:lnTo>
                      <a:pt x="1188" y="724"/>
                    </a:lnTo>
                    <a:lnTo>
                      <a:pt x="1192" y="724"/>
                    </a:lnTo>
                    <a:lnTo>
                      <a:pt x="1200" y="722"/>
                    </a:lnTo>
                    <a:lnTo>
                      <a:pt x="1208" y="724"/>
                    </a:lnTo>
                    <a:lnTo>
                      <a:pt x="1216" y="726"/>
                    </a:lnTo>
                    <a:lnTo>
                      <a:pt x="1228" y="724"/>
                    </a:lnTo>
                    <a:lnTo>
                      <a:pt x="1234" y="718"/>
                    </a:lnTo>
                    <a:lnTo>
                      <a:pt x="1246" y="718"/>
                    </a:lnTo>
                    <a:lnTo>
                      <a:pt x="1262" y="708"/>
                    </a:lnTo>
                    <a:lnTo>
                      <a:pt x="1264" y="706"/>
                    </a:lnTo>
                    <a:lnTo>
                      <a:pt x="1274" y="714"/>
                    </a:lnTo>
                    <a:lnTo>
                      <a:pt x="1282" y="714"/>
                    </a:lnTo>
                    <a:lnTo>
                      <a:pt x="1292" y="716"/>
                    </a:lnTo>
                    <a:lnTo>
                      <a:pt x="1300" y="714"/>
                    </a:lnTo>
                    <a:lnTo>
                      <a:pt x="1310" y="718"/>
                    </a:lnTo>
                    <a:lnTo>
                      <a:pt x="1316" y="724"/>
                    </a:lnTo>
                    <a:lnTo>
                      <a:pt x="1326" y="714"/>
                    </a:lnTo>
                    <a:lnTo>
                      <a:pt x="1330" y="714"/>
                    </a:lnTo>
                    <a:lnTo>
                      <a:pt x="1334" y="712"/>
                    </a:lnTo>
                    <a:lnTo>
                      <a:pt x="1336" y="708"/>
                    </a:lnTo>
                    <a:lnTo>
                      <a:pt x="1334" y="706"/>
                    </a:lnTo>
                    <a:lnTo>
                      <a:pt x="1336" y="704"/>
                    </a:lnTo>
                    <a:lnTo>
                      <a:pt x="1342" y="698"/>
                    </a:lnTo>
                    <a:lnTo>
                      <a:pt x="1346" y="690"/>
                    </a:lnTo>
                    <a:lnTo>
                      <a:pt x="1352" y="682"/>
                    </a:lnTo>
                    <a:lnTo>
                      <a:pt x="1348" y="676"/>
                    </a:lnTo>
                    <a:lnTo>
                      <a:pt x="1354" y="672"/>
                    </a:lnTo>
                    <a:lnTo>
                      <a:pt x="1354" y="664"/>
                    </a:lnTo>
                    <a:lnTo>
                      <a:pt x="1354" y="658"/>
                    </a:lnTo>
                    <a:lnTo>
                      <a:pt x="1348" y="660"/>
                    </a:lnTo>
                    <a:lnTo>
                      <a:pt x="1348" y="654"/>
                    </a:lnTo>
                    <a:lnTo>
                      <a:pt x="1352" y="652"/>
                    </a:lnTo>
                    <a:lnTo>
                      <a:pt x="1356" y="648"/>
                    </a:lnTo>
                    <a:lnTo>
                      <a:pt x="1364" y="642"/>
                    </a:lnTo>
                    <a:lnTo>
                      <a:pt x="1370" y="636"/>
                    </a:lnTo>
                    <a:lnTo>
                      <a:pt x="1378" y="636"/>
                    </a:lnTo>
                    <a:lnTo>
                      <a:pt x="1384" y="634"/>
                    </a:lnTo>
                    <a:lnTo>
                      <a:pt x="1390" y="632"/>
                    </a:lnTo>
                    <a:lnTo>
                      <a:pt x="1398" y="632"/>
                    </a:lnTo>
                    <a:lnTo>
                      <a:pt x="1406" y="636"/>
                    </a:lnTo>
                    <a:lnTo>
                      <a:pt x="1410" y="642"/>
                    </a:lnTo>
                    <a:lnTo>
                      <a:pt x="1416" y="648"/>
                    </a:lnTo>
                    <a:lnTo>
                      <a:pt x="1426" y="650"/>
                    </a:lnTo>
                    <a:lnTo>
                      <a:pt x="1434" y="654"/>
                    </a:lnTo>
                    <a:lnTo>
                      <a:pt x="1436" y="660"/>
                    </a:lnTo>
                    <a:lnTo>
                      <a:pt x="1444" y="668"/>
                    </a:lnTo>
                    <a:lnTo>
                      <a:pt x="1444" y="676"/>
                    </a:lnTo>
                    <a:lnTo>
                      <a:pt x="1444" y="682"/>
                    </a:lnTo>
                    <a:lnTo>
                      <a:pt x="1452" y="694"/>
                    </a:lnTo>
                    <a:lnTo>
                      <a:pt x="1456" y="704"/>
                    </a:lnTo>
                    <a:lnTo>
                      <a:pt x="1462" y="708"/>
                    </a:lnTo>
                    <a:lnTo>
                      <a:pt x="1466" y="708"/>
                    </a:lnTo>
                    <a:lnTo>
                      <a:pt x="1472" y="708"/>
                    </a:lnTo>
                    <a:lnTo>
                      <a:pt x="1482" y="712"/>
                    </a:lnTo>
                    <a:lnTo>
                      <a:pt x="1484" y="716"/>
                    </a:lnTo>
                    <a:lnTo>
                      <a:pt x="1488" y="722"/>
                    </a:lnTo>
                    <a:lnTo>
                      <a:pt x="1490" y="730"/>
                    </a:lnTo>
                    <a:lnTo>
                      <a:pt x="1498" y="736"/>
                    </a:lnTo>
                    <a:lnTo>
                      <a:pt x="1500" y="742"/>
                    </a:lnTo>
                    <a:lnTo>
                      <a:pt x="1498" y="750"/>
                    </a:lnTo>
                    <a:lnTo>
                      <a:pt x="1502" y="754"/>
                    </a:lnTo>
                    <a:lnTo>
                      <a:pt x="1508" y="758"/>
                    </a:lnTo>
                    <a:lnTo>
                      <a:pt x="1516" y="762"/>
                    </a:lnTo>
                    <a:lnTo>
                      <a:pt x="1520" y="760"/>
                    </a:lnTo>
                    <a:lnTo>
                      <a:pt x="1526" y="758"/>
                    </a:lnTo>
                    <a:lnTo>
                      <a:pt x="1530" y="752"/>
                    </a:lnTo>
                    <a:lnTo>
                      <a:pt x="1536" y="750"/>
                    </a:lnTo>
                    <a:lnTo>
                      <a:pt x="1542" y="750"/>
                    </a:lnTo>
                    <a:lnTo>
                      <a:pt x="1546" y="746"/>
                    </a:lnTo>
                    <a:lnTo>
                      <a:pt x="1548" y="742"/>
                    </a:lnTo>
                    <a:lnTo>
                      <a:pt x="1560" y="740"/>
                    </a:lnTo>
                    <a:lnTo>
                      <a:pt x="1554" y="746"/>
                    </a:lnTo>
                    <a:lnTo>
                      <a:pt x="1554" y="754"/>
                    </a:lnTo>
                    <a:lnTo>
                      <a:pt x="1556" y="758"/>
                    </a:lnTo>
                    <a:lnTo>
                      <a:pt x="1556" y="764"/>
                    </a:lnTo>
                    <a:lnTo>
                      <a:pt x="1552" y="770"/>
                    </a:lnTo>
                    <a:lnTo>
                      <a:pt x="1554" y="776"/>
                    </a:lnTo>
                    <a:lnTo>
                      <a:pt x="1552" y="786"/>
                    </a:lnTo>
                    <a:lnTo>
                      <a:pt x="1548" y="794"/>
                    </a:lnTo>
                    <a:lnTo>
                      <a:pt x="1542" y="798"/>
                    </a:lnTo>
                    <a:lnTo>
                      <a:pt x="1538" y="800"/>
                    </a:lnTo>
                    <a:lnTo>
                      <a:pt x="1536" y="806"/>
                    </a:lnTo>
                    <a:lnTo>
                      <a:pt x="1528" y="808"/>
                    </a:lnTo>
                    <a:lnTo>
                      <a:pt x="1526" y="814"/>
                    </a:lnTo>
                    <a:lnTo>
                      <a:pt x="1524" y="810"/>
                    </a:lnTo>
                    <a:lnTo>
                      <a:pt x="1524" y="816"/>
                    </a:lnTo>
                    <a:lnTo>
                      <a:pt x="1524" y="824"/>
                    </a:lnTo>
                    <a:lnTo>
                      <a:pt x="1516" y="824"/>
                    </a:lnTo>
                    <a:lnTo>
                      <a:pt x="1516" y="822"/>
                    </a:lnTo>
                    <a:lnTo>
                      <a:pt x="1516" y="818"/>
                    </a:lnTo>
                    <a:lnTo>
                      <a:pt x="1518" y="814"/>
                    </a:lnTo>
                    <a:lnTo>
                      <a:pt x="1518" y="810"/>
                    </a:lnTo>
                    <a:lnTo>
                      <a:pt x="1512" y="814"/>
                    </a:lnTo>
                    <a:lnTo>
                      <a:pt x="1508" y="816"/>
                    </a:lnTo>
                    <a:lnTo>
                      <a:pt x="1508" y="824"/>
                    </a:lnTo>
                    <a:lnTo>
                      <a:pt x="1506" y="832"/>
                    </a:lnTo>
                    <a:lnTo>
                      <a:pt x="1508" y="842"/>
                    </a:lnTo>
                    <a:lnTo>
                      <a:pt x="1508" y="846"/>
                    </a:lnTo>
                    <a:lnTo>
                      <a:pt x="1502" y="852"/>
                    </a:lnTo>
                    <a:lnTo>
                      <a:pt x="1502" y="858"/>
                    </a:lnTo>
                    <a:lnTo>
                      <a:pt x="1500" y="860"/>
                    </a:lnTo>
                    <a:lnTo>
                      <a:pt x="1502" y="862"/>
                    </a:lnTo>
                    <a:lnTo>
                      <a:pt x="1512" y="854"/>
                    </a:lnTo>
                    <a:lnTo>
                      <a:pt x="1516" y="846"/>
                    </a:lnTo>
                    <a:lnTo>
                      <a:pt x="1528" y="846"/>
                    </a:lnTo>
                    <a:lnTo>
                      <a:pt x="1526" y="858"/>
                    </a:lnTo>
                    <a:lnTo>
                      <a:pt x="1538" y="864"/>
                    </a:lnTo>
                    <a:lnTo>
                      <a:pt x="1544" y="864"/>
                    </a:lnTo>
                    <a:lnTo>
                      <a:pt x="1548" y="862"/>
                    </a:lnTo>
                    <a:lnTo>
                      <a:pt x="1548" y="858"/>
                    </a:lnTo>
                    <a:lnTo>
                      <a:pt x="1556" y="854"/>
                    </a:lnTo>
                    <a:lnTo>
                      <a:pt x="1560" y="850"/>
                    </a:lnTo>
                    <a:lnTo>
                      <a:pt x="1564" y="842"/>
                    </a:lnTo>
                    <a:lnTo>
                      <a:pt x="1566" y="842"/>
                    </a:lnTo>
                    <a:lnTo>
                      <a:pt x="1570" y="836"/>
                    </a:lnTo>
                    <a:lnTo>
                      <a:pt x="1572" y="828"/>
                    </a:lnTo>
                    <a:lnTo>
                      <a:pt x="1576" y="826"/>
                    </a:lnTo>
                    <a:lnTo>
                      <a:pt x="1584" y="822"/>
                    </a:lnTo>
                    <a:lnTo>
                      <a:pt x="1584" y="816"/>
                    </a:lnTo>
                    <a:lnTo>
                      <a:pt x="1588" y="808"/>
                    </a:lnTo>
                    <a:lnTo>
                      <a:pt x="1598" y="800"/>
                    </a:lnTo>
                    <a:lnTo>
                      <a:pt x="1606" y="794"/>
                    </a:lnTo>
                    <a:lnTo>
                      <a:pt x="1610" y="780"/>
                    </a:lnTo>
                    <a:lnTo>
                      <a:pt x="1610" y="772"/>
                    </a:lnTo>
                    <a:lnTo>
                      <a:pt x="1616" y="768"/>
                    </a:lnTo>
                    <a:lnTo>
                      <a:pt x="1620" y="764"/>
                    </a:lnTo>
                    <a:lnTo>
                      <a:pt x="1624" y="760"/>
                    </a:lnTo>
                    <a:lnTo>
                      <a:pt x="1624" y="752"/>
                    </a:lnTo>
                    <a:lnTo>
                      <a:pt x="1630" y="746"/>
                    </a:lnTo>
                    <a:lnTo>
                      <a:pt x="1636" y="742"/>
                    </a:lnTo>
                    <a:lnTo>
                      <a:pt x="1636" y="736"/>
                    </a:lnTo>
                    <a:lnTo>
                      <a:pt x="1636" y="734"/>
                    </a:lnTo>
                    <a:lnTo>
                      <a:pt x="1642" y="734"/>
                    </a:lnTo>
                    <a:lnTo>
                      <a:pt x="1636" y="726"/>
                    </a:lnTo>
                    <a:lnTo>
                      <a:pt x="1642" y="722"/>
                    </a:lnTo>
                    <a:lnTo>
                      <a:pt x="1644" y="716"/>
                    </a:lnTo>
                    <a:lnTo>
                      <a:pt x="1642" y="706"/>
                    </a:lnTo>
                    <a:lnTo>
                      <a:pt x="1638" y="698"/>
                    </a:lnTo>
                    <a:lnTo>
                      <a:pt x="1642" y="696"/>
                    </a:lnTo>
                    <a:lnTo>
                      <a:pt x="1644" y="690"/>
                    </a:lnTo>
                    <a:lnTo>
                      <a:pt x="1642" y="688"/>
                    </a:lnTo>
                    <a:lnTo>
                      <a:pt x="1642" y="682"/>
                    </a:lnTo>
                    <a:lnTo>
                      <a:pt x="1648" y="680"/>
                    </a:lnTo>
                    <a:lnTo>
                      <a:pt x="1652" y="672"/>
                    </a:lnTo>
                    <a:lnTo>
                      <a:pt x="1652" y="668"/>
                    </a:lnTo>
                    <a:lnTo>
                      <a:pt x="1648" y="652"/>
                    </a:lnTo>
                    <a:lnTo>
                      <a:pt x="1658" y="652"/>
                    </a:lnTo>
                    <a:lnTo>
                      <a:pt x="1658" y="650"/>
                    </a:lnTo>
                    <a:lnTo>
                      <a:pt x="1652" y="648"/>
                    </a:lnTo>
                    <a:lnTo>
                      <a:pt x="1652" y="644"/>
                    </a:lnTo>
                    <a:lnTo>
                      <a:pt x="1648" y="644"/>
                    </a:lnTo>
                    <a:lnTo>
                      <a:pt x="1648" y="648"/>
                    </a:lnTo>
                    <a:lnTo>
                      <a:pt x="1646" y="648"/>
                    </a:lnTo>
                    <a:lnTo>
                      <a:pt x="1642" y="642"/>
                    </a:lnTo>
                    <a:lnTo>
                      <a:pt x="1638" y="634"/>
                    </a:lnTo>
                    <a:lnTo>
                      <a:pt x="1634" y="630"/>
                    </a:lnTo>
                    <a:lnTo>
                      <a:pt x="1628" y="626"/>
                    </a:lnTo>
                    <a:lnTo>
                      <a:pt x="1616" y="624"/>
                    </a:lnTo>
                    <a:lnTo>
                      <a:pt x="1612" y="626"/>
                    </a:lnTo>
                    <a:lnTo>
                      <a:pt x="1616" y="634"/>
                    </a:lnTo>
                    <a:lnTo>
                      <a:pt x="1612" y="634"/>
                    </a:lnTo>
                    <a:lnTo>
                      <a:pt x="1610" y="632"/>
                    </a:lnTo>
                    <a:lnTo>
                      <a:pt x="1608" y="632"/>
                    </a:lnTo>
                    <a:lnTo>
                      <a:pt x="1606" y="636"/>
                    </a:lnTo>
                    <a:lnTo>
                      <a:pt x="1602" y="640"/>
                    </a:lnTo>
                    <a:lnTo>
                      <a:pt x="1602" y="642"/>
                    </a:lnTo>
                    <a:lnTo>
                      <a:pt x="1598" y="640"/>
                    </a:lnTo>
                    <a:lnTo>
                      <a:pt x="1600" y="636"/>
                    </a:lnTo>
                    <a:lnTo>
                      <a:pt x="1602" y="630"/>
                    </a:lnTo>
                    <a:lnTo>
                      <a:pt x="1600" y="630"/>
                    </a:lnTo>
                    <a:lnTo>
                      <a:pt x="1598" y="630"/>
                    </a:lnTo>
                    <a:lnTo>
                      <a:pt x="1598" y="626"/>
                    </a:lnTo>
                    <a:lnTo>
                      <a:pt x="1594" y="626"/>
                    </a:lnTo>
                    <a:lnTo>
                      <a:pt x="1594" y="630"/>
                    </a:lnTo>
                    <a:lnTo>
                      <a:pt x="1592" y="630"/>
                    </a:lnTo>
                    <a:lnTo>
                      <a:pt x="1592" y="632"/>
                    </a:lnTo>
                    <a:lnTo>
                      <a:pt x="1592" y="634"/>
                    </a:lnTo>
                    <a:lnTo>
                      <a:pt x="1588" y="634"/>
                    </a:lnTo>
                    <a:lnTo>
                      <a:pt x="1588" y="612"/>
                    </a:lnTo>
                    <a:lnTo>
                      <a:pt x="1566" y="612"/>
                    </a:lnTo>
                    <a:lnTo>
                      <a:pt x="1566" y="606"/>
                    </a:lnTo>
                    <a:lnTo>
                      <a:pt x="1570" y="600"/>
                    </a:lnTo>
                    <a:lnTo>
                      <a:pt x="1598" y="578"/>
                    </a:lnTo>
                    <a:lnTo>
                      <a:pt x="1602" y="578"/>
                    </a:lnTo>
                    <a:lnTo>
                      <a:pt x="1602" y="572"/>
                    </a:lnTo>
                    <a:lnTo>
                      <a:pt x="1602" y="570"/>
                    </a:lnTo>
                    <a:lnTo>
                      <a:pt x="1608" y="568"/>
                    </a:lnTo>
                    <a:lnTo>
                      <a:pt x="1610" y="558"/>
                    </a:lnTo>
                    <a:lnTo>
                      <a:pt x="1612" y="550"/>
                    </a:lnTo>
                    <a:lnTo>
                      <a:pt x="1616" y="552"/>
                    </a:lnTo>
                    <a:lnTo>
                      <a:pt x="1618" y="552"/>
                    </a:lnTo>
                    <a:lnTo>
                      <a:pt x="1624" y="542"/>
                    </a:lnTo>
                    <a:lnTo>
                      <a:pt x="1636" y="536"/>
                    </a:lnTo>
                    <a:lnTo>
                      <a:pt x="1636" y="530"/>
                    </a:lnTo>
                    <a:lnTo>
                      <a:pt x="1642" y="530"/>
                    </a:lnTo>
                    <a:lnTo>
                      <a:pt x="1646" y="530"/>
                    </a:lnTo>
                    <a:lnTo>
                      <a:pt x="1648" y="524"/>
                    </a:lnTo>
                    <a:lnTo>
                      <a:pt x="1648" y="516"/>
                    </a:lnTo>
                    <a:lnTo>
                      <a:pt x="1658" y="504"/>
                    </a:lnTo>
                    <a:lnTo>
                      <a:pt x="1672" y="494"/>
                    </a:lnTo>
                    <a:lnTo>
                      <a:pt x="1672" y="490"/>
                    </a:lnTo>
                    <a:lnTo>
                      <a:pt x="1676" y="490"/>
                    </a:lnTo>
                    <a:lnTo>
                      <a:pt x="1676" y="488"/>
                    </a:lnTo>
                    <a:lnTo>
                      <a:pt x="1676" y="486"/>
                    </a:lnTo>
                    <a:lnTo>
                      <a:pt x="1682" y="486"/>
                    </a:lnTo>
                    <a:lnTo>
                      <a:pt x="1684" y="488"/>
                    </a:lnTo>
                    <a:lnTo>
                      <a:pt x="1688" y="490"/>
                    </a:lnTo>
                    <a:lnTo>
                      <a:pt x="1706" y="490"/>
                    </a:lnTo>
                    <a:lnTo>
                      <a:pt x="1724" y="490"/>
                    </a:lnTo>
                    <a:lnTo>
                      <a:pt x="1724" y="494"/>
                    </a:lnTo>
                    <a:lnTo>
                      <a:pt x="1724" y="496"/>
                    </a:lnTo>
                    <a:lnTo>
                      <a:pt x="1724" y="500"/>
                    </a:lnTo>
                    <a:lnTo>
                      <a:pt x="1730" y="498"/>
                    </a:lnTo>
                    <a:lnTo>
                      <a:pt x="1734" y="490"/>
                    </a:lnTo>
                    <a:lnTo>
                      <a:pt x="1740" y="498"/>
                    </a:lnTo>
                    <a:lnTo>
                      <a:pt x="1746" y="498"/>
                    </a:lnTo>
                    <a:lnTo>
                      <a:pt x="1752" y="498"/>
                    </a:lnTo>
                    <a:lnTo>
                      <a:pt x="1758" y="496"/>
                    </a:lnTo>
                    <a:lnTo>
                      <a:pt x="1762" y="498"/>
                    </a:lnTo>
                    <a:lnTo>
                      <a:pt x="1764" y="500"/>
                    </a:lnTo>
                    <a:lnTo>
                      <a:pt x="1770" y="500"/>
                    </a:lnTo>
                    <a:lnTo>
                      <a:pt x="1770" y="486"/>
                    </a:lnTo>
                    <a:lnTo>
                      <a:pt x="1782" y="486"/>
                    </a:lnTo>
                    <a:lnTo>
                      <a:pt x="1794" y="488"/>
                    </a:lnTo>
                    <a:lnTo>
                      <a:pt x="1794" y="490"/>
                    </a:lnTo>
                    <a:lnTo>
                      <a:pt x="1798" y="490"/>
                    </a:lnTo>
                    <a:lnTo>
                      <a:pt x="1798" y="488"/>
                    </a:lnTo>
                    <a:lnTo>
                      <a:pt x="1808" y="486"/>
                    </a:lnTo>
                    <a:lnTo>
                      <a:pt x="1810" y="496"/>
                    </a:lnTo>
                    <a:lnTo>
                      <a:pt x="1816" y="496"/>
                    </a:lnTo>
                    <a:lnTo>
                      <a:pt x="1816" y="498"/>
                    </a:lnTo>
                    <a:lnTo>
                      <a:pt x="1816" y="500"/>
                    </a:lnTo>
                    <a:lnTo>
                      <a:pt x="1800" y="500"/>
                    </a:lnTo>
                    <a:lnTo>
                      <a:pt x="1802" y="512"/>
                    </a:lnTo>
                    <a:lnTo>
                      <a:pt x="1818" y="512"/>
                    </a:lnTo>
                    <a:lnTo>
                      <a:pt x="1818" y="508"/>
                    </a:lnTo>
                    <a:lnTo>
                      <a:pt x="1820" y="506"/>
                    </a:lnTo>
                    <a:lnTo>
                      <a:pt x="1824" y="508"/>
                    </a:lnTo>
                    <a:lnTo>
                      <a:pt x="1828" y="508"/>
                    </a:lnTo>
                    <a:lnTo>
                      <a:pt x="1828" y="506"/>
                    </a:lnTo>
                    <a:lnTo>
                      <a:pt x="1828" y="504"/>
                    </a:lnTo>
                    <a:lnTo>
                      <a:pt x="1830" y="504"/>
                    </a:lnTo>
                    <a:lnTo>
                      <a:pt x="1834" y="496"/>
                    </a:lnTo>
                    <a:lnTo>
                      <a:pt x="1844" y="496"/>
                    </a:lnTo>
                    <a:lnTo>
                      <a:pt x="1854" y="496"/>
                    </a:lnTo>
                    <a:lnTo>
                      <a:pt x="1854" y="494"/>
                    </a:lnTo>
                    <a:lnTo>
                      <a:pt x="1858" y="494"/>
                    </a:lnTo>
                    <a:lnTo>
                      <a:pt x="1856" y="488"/>
                    </a:lnTo>
                    <a:lnTo>
                      <a:pt x="1846" y="488"/>
                    </a:lnTo>
                    <a:lnTo>
                      <a:pt x="1846" y="490"/>
                    </a:lnTo>
                    <a:lnTo>
                      <a:pt x="1844" y="490"/>
                    </a:lnTo>
                    <a:lnTo>
                      <a:pt x="1844" y="472"/>
                    </a:lnTo>
                    <a:lnTo>
                      <a:pt x="1846" y="476"/>
                    </a:lnTo>
                    <a:lnTo>
                      <a:pt x="1848" y="470"/>
                    </a:lnTo>
                    <a:lnTo>
                      <a:pt x="1848" y="466"/>
                    </a:lnTo>
                    <a:lnTo>
                      <a:pt x="1854" y="462"/>
                    </a:lnTo>
                    <a:lnTo>
                      <a:pt x="1862" y="460"/>
                    </a:lnTo>
                    <a:lnTo>
                      <a:pt x="1866" y="458"/>
                    </a:lnTo>
                    <a:lnTo>
                      <a:pt x="1872" y="454"/>
                    </a:lnTo>
                    <a:lnTo>
                      <a:pt x="1872" y="450"/>
                    </a:lnTo>
                    <a:lnTo>
                      <a:pt x="1872" y="448"/>
                    </a:lnTo>
                    <a:lnTo>
                      <a:pt x="1874" y="448"/>
                    </a:lnTo>
                    <a:lnTo>
                      <a:pt x="1880" y="442"/>
                    </a:lnTo>
                    <a:lnTo>
                      <a:pt x="1882" y="436"/>
                    </a:lnTo>
                    <a:lnTo>
                      <a:pt x="1884" y="436"/>
                    </a:lnTo>
                    <a:lnTo>
                      <a:pt x="1890" y="434"/>
                    </a:lnTo>
                    <a:lnTo>
                      <a:pt x="1902" y="434"/>
                    </a:lnTo>
                    <a:lnTo>
                      <a:pt x="1910" y="432"/>
                    </a:lnTo>
                    <a:lnTo>
                      <a:pt x="1912" y="430"/>
                    </a:lnTo>
                    <a:lnTo>
                      <a:pt x="1916" y="430"/>
                    </a:lnTo>
                    <a:lnTo>
                      <a:pt x="1918" y="436"/>
                    </a:lnTo>
                    <a:lnTo>
                      <a:pt x="1926" y="436"/>
                    </a:lnTo>
                    <a:lnTo>
                      <a:pt x="1934" y="432"/>
                    </a:lnTo>
                    <a:lnTo>
                      <a:pt x="1930" y="442"/>
                    </a:lnTo>
                    <a:lnTo>
                      <a:pt x="1928" y="448"/>
                    </a:lnTo>
                    <a:lnTo>
                      <a:pt x="1926" y="450"/>
                    </a:lnTo>
                    <a:lnTo>
                      <a:pt x="1928" y="452"/>
                    </a:lnTo>
                    <a:lnTo>
                      <a:pt x="1928" y="454"/>
                    </a:lnTo>
                    <a:lnTo>
                      <a:pt x="1934" y="452"/>
                    </a:lnTo>
                    <a:lnTo>
                      <a:pt x="1934" y="458"/>
                    </a:lnTo>
                    <a:lnTo>
                      <a:pt x="1934" y="462"/>
                    </a:lnTo>
                    <a:lnTo>
                      <a:pt x="1938" y="454"/>
                    </a:lnTo>
                    <a:lnTo>
                      <a:pt x="1948" y="444"/>
                    </a:lnTo>
                    <a:lnTo>
                      <a:pt x="1958" y="436"/>
                    </a:lnTo>
                    <a:lnTo>
                      <a:pt x="1966" y="434"/>
                    </a:lnTo>
                    <a:lnTo>
                      <a:pt x="1972" y="434"/>
                    </a:lnTo>
                    <a:lnTo>
                      <a:pt x="1972" y="436"/>
                    </a:lnTo>
                    <a:lnTo>
                      <a:pt x="1974" y="436"/>
                    </a:lnTo>
                    <a:lnTo>
                      <a:pt x="1980" y="436"/>
                    </a:lnTo>
                    <a:lnTo>
                      <a:pt x="1976" y="430"/>
                    </a:lnTo>
                    <a:lnTo>
                      <a:pt x="1976" y="426"/>
                    </a:lnTo>
                    <a:lnTo>
                      <a:pt x="1976" y="424"/>
                    </a:lnTo>
                    <a:lnTo>
                      <a:pt x="1974" y="426"/>
                    </a:lnTo>
                    <a:lnTo>
                      <a:pt x="1974" y="424"/>
                    </a:lnTo>
                    <a:lnTo>
                      <a:pt x="1974" y="420"/>
                    </a:lnTo>
                    <a:lnTo>
                      <a:pt x="1984" y="412"/>
                    </a:lnTo>
                    <a:lnTo>
                      <a:pt x="1990" y="412"/>
                    </a:lnTo>
                    <a:lnTo>
                      <a:pt x="2004" y="416"/>
                    </a:lnTo>
                    <a:lnTo>
                      <a:pt x="2004" y="420"/>
                    </a:lnTo>
                    <a:lnTo>
                      <a:pt x="2000" y="420"/>
                    </a:lnTo>
                    <a:lnTo>
                      <a:pt x="2000" y="416"/>
                    </a:lnTo>
                    <a:lnTo>
                      <a:pt x="1998" y="416"/>
                    </a:lnTo>
                    <a:lnTo>
                      <a:pt x="1992" y="416"/>
                    </a:lnTo>
                    <a:lnTo>
                      <a:pt x="1990" y="420"/>
                    </a:lnTo>
                    <a:lnTo>
                      <a:pt x="1988" y="420"/>
                    </a:lnTo>
                    <a:lnTo>
                      <a:pt x="1984" y="442"/>
                    </a:lnTo>
                    <a:lnTo>
                      <a:pt x="1982" y="454"/>
                    </a:lnTo>
                    <a:lnTo>
                      <a:pt x="1980" y="458"/>
                    </a:lnTo>
                    <a:lnTo>
                      <a:pt x="1976" y="458"/>
                    </a:lnTo>
                    <a:lnTo>
                      <a:pt x="1966" y="458"/>
                    </a:lnTo>
                    <a:lnTo>
                      <a:pt x="1954" y="460"/>
                    </a:lnTo>
                    <a:lnTo>
                      <a:pt x="1954" y="466"/>
                    </a:lnTo>
                    <a:lnTo>
                      <a:pt x="1954" y="472"/>
                    </a:lnTo>
                    <a:lnTo>
                      <a:pt x="1952" y="472"/>
                    </a:lnTo>
                    <a:lnTo>
                      <a:pt x="1948" y="472"/>
                    </a:lnTo>
                    <a:lnTo>
                      <a:pt x="1948" y="478"/>
                    </a:lnTo>
                    <a:lnTo>
                      <a:pt x="1948" y="480"/>
                    </a:lnTo>
                    <a:lnTo>
                      <a:pt x="1938" y="488"/>
                    </a:lnTo>
                    <a:lnTo>
                      <a:pt x="1928" y="496"/>
                    </a:lnTo>
                    <a:lnTo>
                      <a:pt x="1918" y="512"/>
                    </a:lnTo>
                    <a:lnTo>
                      <a:pt x="1912" y="518"/>
                    </a:lnTo>
                    <a:lnTo>
                      <a:pt x="1906" y="524"/>
                    </a:lnTo>
                    <a:lnTo>
                      <a:pt x="1902" y="526"/>
                    </a:lnTo>
                    <a:lnTo>
                      <a:pt x="1902" y="524"/>
                    </a:lnTo>
                    <a:lnTo>
                      <a:pt x="1900" y="524"/>
                    </a:lnTo>
                    <a:lnTo>
                      <a:pt x="1898" y="524"/>
                    </a:lnTo>
                    <a:lnTo>
                      <a:pt x="1898" y="526"/>
                    </a:lnTo>
                    <a:lnTo>
                      <a:pt x="1894" y="530"/>
                    </a:lnTo>
                    <a:lnTo>
                      <a:pt x="1888" y="530"/>
                    </a:lnTo>
                    <a:lnTo>
                      <a:pt x="1882" y="530"/>
                    </a:lnTo>
                    <a:lnTo>
                      <a:pt x="1882" y="534"/>
                    </a:lnTo>
                    <a:lnTo>
                      <a:pt x="1884" y="534"/>
                    </a:lnTo>
                    <a:lnTo>
                      <a:pt x="1882" y="544"/>
                    </a:lnTo>
                    <a:lnTo>
                      <a:pt x="1882" y="550"/>
                    </a:lnTo>
                    <a:lnTo>
                      <a:pt x="1876" y="552"/>
                    </a:lnTo>
                    <a:lnTo>
                      <a:pt x="1872" y="552"/>
                    </a:lnTo>
                    <a:lnTo>
                      <a:pt x="1870" y="554"/>
                    </a:lnTo>
                    <a:lnTo>
                      <a:pt x="1866" y="566"/>
                    </a:lnTo>
                    <a:lnTo>
                      <a:pt x="1864" y="580"/>
                    </a:lnTo>
                    <a:lnTo>
                      <a:pt x="1864" y="598"/>
                    </a:lnTo>
                    <a:lnTo>
                      <a:pt x="1866" y="618"/>
                    </a:lnTo>
                    <a:lnTo>
                      <a:pt x="1882" y="688"/>
                    </a:lnTo>
                    <a:lnTo>
                      <a:pt x="1894" y="678"/>
                    </a:lnTo>
                    <a:lnTo>
                      <a:pt x="1906" y="668"/>
                    </a:lnTo>
                    <a:lnTo>
                      <a:pt x="1908" y="654"/>
                    </a:lnTo>
                    <a:lnTo>
                      <a:pt x="1908" y="650"/>
                    </a:lnTo>
                    <a:lnTo>
                      <a:pt x="1910" y="648"/>
                    </a:lnTo>
                    <a:lnTo>
                      <a:pt x="1922" y="644"/>
                    </a:lnTo>
                    <a:lnTo>
                      <a:pt x="1922" y="630"/>
                    </a:lnTo>
                    <a:lnTo>
                      <a:pt x="1922" y="624"/>
                    </a:lnTo>
                    <a:lnTo>
                      <a:pt x="1928" y="618"/>
                    </a:lnTo>
                    <a:lnTo>
                      <a:pt x="1934" y="616"/>
                    </a:lnTo>
                    <a:lnTo>
                      <a:pt x="1934" y="612"/>
                    </a:lnTo>
                    <a:lnTo>
                      <a:pt x="1938" y="608"/>
                    </a:lnTo>
                    <a:lnTo>
                      <a:pt x="1944" y="612"/>
                    </a:lnTo>
                    <a:lnTo>
                      <a:pt x="1946" y="612"/>
                    </a:lnTo>
                    <a:lnTo>
                      <a:pt x="1952" y="612"/>
                    </a:lnTo>
                    <a:lnTo>
                      <a:pt x="1958" y="604"/>
                    </a:lnTo>
                    <a:lnTo>
                      <a:pt x="1952" y="590"/>
                    </a:lnTo>
                    <a:lnTo>
                      <a:pt x="1952" y="582"/>
                    </a:lnTo>
                    <a:lnTo>
                      <a:pt x="1952" y="578"/>
                    </a:lnTo>
                    <a:lnTo>
                      <a:pt x="1954" y="576"/>
                    </a:lnTo>
                    <a:lnTo>
                      <a:pt x="1958" y="570"/>
                    </a:lnTo>
                    <a:lnTo>
                      <a:pt x="1966" y="568"/>
                    </a:lnTo>
                    <a:lnTo>
                      <a:pt x="1974" y="568"/>
                    </a:lnTo>
                    <a:lnTo>
                      <a:pt x="1974" y="560"/>
                    </a:lnTo>
                    <a:lnTo>
                      <a:pt x="1970" y="560"/>
                    </a:lnTo>
                    <a:lnTo>
                      <a:pt x="1966" y="560"/>
                    </a:lnTo>
                    <a:lnTo>
                      <a:pt x="1962" y="552"/>
                    </a:lnTo>
                    <a:lnTo>
                      <a:pt x="1962" y="544"/>
                    </a:lnTo>
                    <a:lnTo>
                      <a:pt x="1964" y="544"/>
                    </a:lnTo>
                    <a:lnTo>
                      <a:pt x="1966" y="540"/>
                    </a:lnTo>
                    <a:lnTo>
                      <a:pt x="1970" y="540"/>
                    </a:lnTo>
                    <a:lnTo>
                      <a:pt x="1970" y="534"/>
                    </a:lnTo>
                    <a:lnTo>
                      <a:pt x="1970" y="532"/>
                    </a:lnTo>
                    <a:lnTo>
                      <a:pt x="1972" y="532"/>
                    </a:lnTo>
                    <a:lnTo>
                      <a:pt x="1972" y="526"/>
                    </a:lnTo>
                    <a:lnTo>
                      <a:pt x="1966" y="526"/>
                    </a:lnTo>
                    <a:lnTo>
                      <a:pt x="1956" y="524"/>
                    </a:lnTo>
                    <a:lnTo>
                      <a:pt x="1956" y="516"/>
                    </a:lnTo>
                    <a:lnTo>
                      <a:pt x="1956" y="508"/>
                    </a:lnTo>
                    <a:lnTo>
                      <a:pt x="1972" y="496"/>
                    </a:lnTo>
                    <a:lnTo>
                      <a:pt x="1972" y="494"/>
                    </a:lnTo>
                    <a:lnTo>
                      <a:pt x="1972" y="490"/>
                    </a:lnTo>
                    <a:lnTo>
                      <a:pt x="1976" y="490"/>
                    </a:lnTo>
                    <a:lnTo>
                      <a:pt x="1976" y="486"/>
                    </a:lnTo>
                    <a:lnTo>
                      <a:pt x="1974" y="486"/>
                    </a:lnTo>
                    <a:lnTo>
                      <a:pt x="1974" y="484"/>
                    </a:lnTo>
                    <a:lnTo>
                      <a:pt x="1976" y="480"/>
                    </a:lnTo>
                    <a:lnTo>
                      <a:pt x="1980" y="476"/>
                    </a:lnTo>
                    <a:lnTo>
                      <a:pt x="2002" y="478"/>
                    </a:lnTo>
                    <a:lnTo>
                      <a:pt x="2002" y="472"/>
                    </a:lnTo>
                    <a:lnTo>
                      <a:pt x="2018" y="462"/>
                    </a:lnTo>
                    <a:lnTo>
                      <a:pt x="2016" y="472"/>
                    </a:lnTo>
                    <a:lnTo>
                      <a:pt x="2016" y="478"/>
                    </a:lnTo>
                    <a:lnTo>
                      <a:pt x="2018" y="480"/>
                    </a:lnTo>
                    <a:lnTo>
                      <a:pt x="2020" y="480"/>
                    </a:lnTo>
                    <a:lnTo>
                      <a:pt x="2020" y="478"/>
                    </a:lnTo>
                    <a:lnTo>
                      <a:pt x="2022" y="478"/>
                    </a:lnTo>
                    <a:lnTo>
                      <a:pt x="2028" y="470"/>
                    </a:lnTo>
                    <a:lnTo>
                      <a:pt x="2034" y="462"/>
                    </a:lnTo>
                    <a:lnTo>
                      <a:pt x="2040" y="458"/>
                    </a:lnTo>
                    <a:lnTo>
                      <a:pt x="2048" y="458"/>
                    </a:lnTo>
                    <a:lnTo>
                      <a:pt x="2056" y="460"/>
                    </a:lnTo>
                    <a:lnTo>
                      <a:pt x="2064" y="466"/>
                    </a:lnTo>
                    <a:lnTo>
                      <a:pt x="2064" y="472"/>
                    </a:lnTo>
                    <a:lnTo>
                      <a:pt x="2072" y="476"/>
                    </a:lnTo>
                    <a:lnTo>
                      <a:pt x="2076" y="478"/>
                    </a:lnTo>
                    <a:lnTo>
                      <a:pt x="2082" y="468"/>
                    </a:lnTo>
                    <a:lnTo>
                      <a:pt x="2090" y="458"/>
                    </a:lnTo>
                    <a:lnTo>
                      <a:pt x="2098" y="452"/>
                    </a:lnTo>
                    <a:lnTo>
                      <a:pt x="2108" y="448"/>
                    </a:lnTo>
                    <a:lnTo>
                      <a:pt x="2108" y="444"/>
                    </a:lnTo>
                    <a:lnTo>
                      <a:pt x="2108" y="442"/>
                    </a:lnTo>
                    <a:lnTo>
                      <a:pt x="2108" y="440"/>
                    </a:lnTo>
                    <a:lnTo>
                      <a:pt x="2110" y="440"/>
                    </a:lnTo>
                    <a:lnTo>
                      <a:pt x="2112" y="442"/>
                    </a:lnTo>
                    <a:lnTo>
                      <a:pt x="2116" y="442"/>
                    </a:lnTo>
                    <a:lnTo>
                      <a:pt x="2118" y="442"/>
                    </a:lnTo>
                    <a:lnTo>
                      <a:pt x="2120" y="436"/>
                    </a:lnTo>
                    <a:lnTo>
                      <a:pt x="2120" y="434"/>
                    </a:lnTo>
                    <a:lnTo>
                      <a:pt x="2122" y="434"/>
                    </a:lnTo>
                    <a:lnTo>
                      <a:pt x="2122" y="436"/>
                    </a:lnTo>
                    <a:lnTo>
                      <a:pt x="2126" y="436"/>
                    </a:lnTo>
                    <a:lnTo>
                      <a:pt x="2130" y="430"/>
                    </a:lnTo>
                    <a:lnTo>
                      <a:pt x="2138" y="426"/>
                    </a:lnTo>
                    <a:lnTo>
                      <a:pt x="2144" y="426"/>
                    </a:lnTo>
                    <a:lnTo>
                      <a:pt x="2154" y="422"/>
                    </a:lnTo>
                    <a:lnTo>
                      <a:pt x="2164" y="416"/>
                    </a:lnTo>
                    <a:lnTo>
                      <a:pt x="2174" y="416"/>
                    </a:lnTo>
                    <a:lnTo>
                      <a:pt x="2184" y="420"/>
                    </a:lnTo>
                    <a:lnTo>
                      <a:pt x="2192" y="420"/>
                    </a:lnTo>
                    <a:lnTo>
                      <a:pt x="2198" y="420"/>
                    </a:lnTo>
                    <a:lnTo>
                      <a:pt x="2204" y="414"/>
                    </a:lnTo>
                    <a:lnTo>
                      <a:pt x="2202" y="408"/>
                    </a:lnTo>
                    <a:lnTo>
                      <a:pt x="2202" y="406"/>
                    </a:lnTo>
                    <a:lnTo>
                      <a:pt x="2204" y="404"/>
                    </a:lnTo>
                    <a:lnTo>
                      <a:pt x="2202" y="404"/>
                    </a:lnTo>
                    <a:lnTo>
                      <a:pt x="2198" y="404"/>
                    </a:lnTo>
                    <a:lnTo>
                      <a:pt x="2190" y="378"/>
                    </a:lnTo>
                    <a:lnTo>
                      <a:pt x="2186" y="378"/>
                    </a:lnTo>
                    <a:lnTo>
                      <a:pt x="2186" y="372"/>
                    </a:lnTo>
                    <a:lnTo>
                      <a:pt x="2180" y="376"/>
                    </a:lnTo>
                    <a:lnTo>
                      <a:pt x="2182" y="376"/>
                    </a:lnTo>
                    <a:lnTo>
                      <a:pt x="2180" y="378"/>
                    </a:lnTo>
                    <a:lnTo>
                      <a:pt x="2176" y="378"/>
                    </a:lnTo>
                    <a:lnTo>
                      <a:pt x="2176" y="372"/>
                    </a:lnTo>
                    <a:lnTo>
                      <a:pt x="2176" y="370"/>
                    </a:lnTo>
                    <a:lnTo>
                      <a:pt x="2180" y="368"/>
                    </a:lnTo>
                    <a:lnTo>
                      <a:pt x="2170" y="368"/>
                    </a:lnTo>
                    <a:lnTo>
                      <a:pt x="2162" y="368"/>
                    </a:lnTo>
                    <a:lnTo>
                      <a:pt x="2162" y="362"/>
                    </a:lnTo>
                    <a:lnTo>
                      <a:pt x="2176" y="360"/>
                    </a:lnTo>
                    <a:lnTo>
                      <a:pt x="2182" y="366"/>
                    </a:lnTo>
                    <a:lnTo>
                      <a:pt x="2198" y="366"/>
                    </a:lnTo>
                    <a:lnTo>
                      <a:pt x="2210" y="368"/>
                    </a:lnTo>
                    <a:lnTo>
                      <a:pt x="2218" y="360"/>
                    </a:lnTo>
                    <a:lnTo>
                      <a:pt x="2222" y="350"/>
                    </a:lnTo>
                    <a:lnTo>
                      <a:pt x="2222" y="342"/>
                    </a:lnTo>
                    <a:lnTo>
                      <a:pt x="2216" y="340"/>
                    </a:lnTo>
                    <a:lnTo>
                      <a:pt x="2216" y="334"/>
                    </a:lnTo>
                    <a:lnTo>
                      <a:pt x="2218" y="332"/>
                    </a:lnTo>
                    <a:lnTo>
                      <a:pt x="2218" y="324"/>
                    </a:lnTo>
                    <a:lnTo>
                      <a:pt x="2228" y="322"/>
                    </a:lnTo>
                    <a:lnTo>
                      <a:pt x="2226" y="328"/>
                    </a:lnTo>
                    <a:lnTo>
                      <a:pt x="2228" y="330"/>
                    </a:lnTo>
                    <a:lnTo>
                      <a:pt x="2230" y="332"/>
                    </a:lnTo>
                    <a:lnTo>
                      <a:pt x="2226" y="332"/>
                    </a:lnTo>
                    <a:lnTo>
                      <a:pt x="2226" y="334"/>
                    </a:lnTo>
                    <a:lnTo>
                      <a:pt x="2228" y="342"/>
                    </a:lnTo>
                    <a:lnTo>
                      <a:pt x="2238" y="350"/>
                    </a:lnTo>
                    <a:lnTo>
                      <a:pt x="2240" y="350"/>
                    </a:lnTo>
                    <a:lnTo>
                      <a:pt x="2238" y="348"/>
                    </a:lnTo>
                    <a:lnTo>
                      <a:pt x="2248" y="342"/>
                    </a:lnTo>
                    <a:lnTo>
                      <a:pt x="2254" y="340"/>
                    </a:lnTo>
                    <a:lnTo>
                      <a:pt x="2262" y="342"/>
                    </a:lnTo>
                    <a:lnTo>
                      <a:pt x="2266" y="350"/>
                    </a:lnTo>
                    <a:lnTo>
                      <a:pt x="2274" y="352"/>
                    </a:lnTo>
                    <a:lnTo>
                      <a:pt x="2274" y="360"/>
                    </a:lnTo>
                    <a:lnTo>
                      <a:pt x="2272" y="362"/>
                    </a:lnTo>
                    <a:lnTo>
                      <a:pt x="2276" y="366"/>
                    </a:lnTo>
                    <a:lnTo>
                      <a:pt x="2284" y="368"/>
                    </a:lnTo>
                    <a:lnTo>
                      <a:pt x="2302" y="372"/>
                    </a:lnTo>
                    <a:lnTo>
                      <a:pt x="2302" y="378"/>
                    </a:lnTo>
                    <a:lnTo>
                      <a:pt x="2316" y="372"/>
                    </a:lnTo>
                    <a:lnTo>
                      <a:pt x="2316" y="378"/>
                    </a:lnTo>
                    <a:lnTo>
                      <a:pt x="2328" y="378"/>
                    </a:lnTo>
                    <a:lnTo>
                      <a:pt x="2328" y="376"/>
                    </a:lnTo>
                    <a:lnTo>
                      <a:pt x="2320" y="368"/>
                    </a:lnTo>
                    <a:lnTo>
                      <a:pt x="2320" y="362"/>
                    </a:lnTo>
                    <a:lnTo>
                      <a:pt x="2330" y="362"/>
                    </a:lnTo>
                    <a:lnTo>
                      <a:pt x="2330" y="352"/>
                    </a:lnTo>
                    <a:lnTo>
                      <a:pt x="2322" y="354"/>
                    </a:lnTo>
                    <a:lnTo>
                      <a:pt x="2322" y="350"/>
                    </a:lnTo>
                    <a:lnTo>
                      <a:pt x="2320" y="348"/>
                    </a:lnTo>
                    <a:lnTo>
                      <a:pt x="2330" y="348"/>
                    </a:lnTo>
                    <a:lnTo>
                      <a:pt x="2330" y="350"/>
                    </a:lnTo>
                    <a:lnTo>
                      <a:pt x="2334" y="350"/>
                    </a:lnTo>
                    <a:lnTo>
                      <a:pt x="2336" y="350"/>
                    </a:lnTo>
                    <a:lnTo>
                      <a:pt x="2346" y="350"/>
                    </a:lnTo>
                    <a:lnTo>
                      <a:pt x="2346" y="352"/>
                    </a:lnTo>
                    <a:lnTo>
                      <a:pt x="2348" y="352"/>
                    </a:lnTo>
                    <a:lnTo>
                      <a:pt x="2348" y="350"/>
                    </a:lnTo>
                    <a:lnTo>
                      <a:pt x="2346" y="344"/>
                    </a:lnTo>
                    <a:lnTo>
                      <a:pt x="2352" y="344"/>
                    </a:lnTo>
                    <a:lnTo>
                      <a:pt x="2352" y="334"/>
                    </a:lnTo>
                    <a:lnTo>
                      <a:pt x="2356" y="334"/>
                    </a:lnTo>
                    <a:lnTo>
                      <a:pt x="2338" y="326"/>
                    </a:lnTo>
                    <a:close/>
                    <a:moveTo>
                      <a:pt x="1770" y="196"/>
                    </a:moveTo>
                    <a:lnTo>
                      <a:pt x="1774" y="194"/>
                    </a:lnTo>
                    <a:lnTo>
                      <a:pt x="1772" y="198"/>
                    </a:lnTo>
                    <a:lnTo>
                      <a:pt x="1770" y="198"/>
                    </a:lnTo>
                    <a:lnTo>
                      <a:pt x="1770" y="196"/>
                    </a:lnTo>
                    <a:close/>
                    <a:moveTo>
                      <a:pt x="744" y="204"/>
                    </a:moveTo>
                    <a:lnTo>
                      <a:pt x="742" y="206"/>
                    </a:lnTo>
                    <a:lnTo>
                      <a:pt x="742" y="202"/>
                    </a:lnTo>
                    <a:lnTo>
                      <a:pt x="744" y="202"/>
                    </a:lnTo>
                    <a:lnTo>
                      <a:pt x="744" y="204"/>
                    </a:lnTo>
                    <a:close/>
                    <a:moveTo>
                      <a:pt x="84" y="458"/>
                    </a:moveTo>
                    <a:lnTo>
                      <a:pt x="84" y="466"/>
                    </a:lnTo>
                    <a:lnTo>
                      <a:pt x="82" y="466"/>
                    </a:lnTo>
                    <a:lnTo>
                      <a:pt x="82" y="470"/>
                    </a:lnTo>
                    <a:lnTo>
                      <a:pt x="62" y="474"/>
                    </a:lnTo>
                    <a:lnTo>
                      <a:pt x="62" y="468"/>
                    </a:lnTo>
                    <a:lnTo>
                      <a:pt x="52" y="458"/>
                    </a:lnTo>
                    <a:lnTo>
                      <a:pt x="52" y="452"/>
                    </a:lnTo>
                    <a:lnTo>
                      <a:pt x="48" y="448"/>
                    </a:lnTo>
                    <a:lnTo>
                      <a:pt x="44" y="440"/>
                    </a:lnTo>
                    <a:lnTo>
                      <a:pt x="52" y="438"/>
                    </a:lnTo>
                    <a:lnTo>
                      <a:pt x="56" y="432"/>
                    </a:lnTo>
                    <a:lnTo>
                      <a:pt x="64" y="440"/>
                    </a:lnTo>
                    <a:lnTo>
                      <a:pt x="72" y="444"/>
                    </a:lnTo>
                    <a:lnTo>
                      <a:pt x="74" y="444"/>
                    </a:lnTo>
                    <a:lnTo>
                      <a:pt x="80" y="444"/>
                    </a:lnTo>
                    <a:lnTo>
                      <a:pt x="82" y="450"/>
                    </a:lnTo>
                    <a:lnTo>
                      <a:pt x="82" y="456"/>
                    </a:lnTo>
                    <a:lnTo>
                      <a:pt x="84" y="456"/>
                    </a:lnTo>
                    <a:lnTo>
                      <a:pt x="84" y="458"/>
                    </a:lnTo>
                    <a:close/>
                    <a:moveTo>
                      <a:pt x="108" y="398"/>
                    </a:moveTo>
                    <a:lnTo>
                      <a:pt x="106" y="386"/>
                    </a:lnTo>
                    <a:lnTo>
                      <a:pt x="114" y="386"/>
                    </a:lnTo>
                    <a:lnTo>
                      <a:pt x="116" y="388"/>
                    </a:lnTo>
                    <a:lnTo>
                      <a:pt x="116" y="392"/>
                    </a:lnTo>
                    <a:lnTo>
                      <a:pt x="118" y="394"/>
                    </a:lnTo>
                    <a:lnTo>
                      <a:pt x="120" y="396"/>
                    </a:lnTo>
                    <a:lnTo>
                      <a:pt x="118" y="398"/>
                    </a:lnTo>
                    <a:lnTo>
                      <a:pt x="108" y="398"/>
                    </a:lnTo>
                    <a:close/>
                    <a:moveTo>
                      <a:pt x="136" y="444"/>
                    </a:moveTo>
                    <a:lnTo>
                      <a:pt x="136" y="450"/>
                    </a:lnTo>
                    <a:lnTo>
                      <a:pt x="130" y="456"/>
                    </a:lnTo>
                    <a:lnTo>
                      <a:pt x="120" y="444"/>
                    </a:lnTo>
                    <a:lnTo>
                      <a:pt x="110" y="438"/>
                    </a:lnTo>
                    <a:lnTo>
                      <a:pt x="110" y="432"/>
                    </a:lnTo>
                    <a:lnTo>
                      <a:pt x="118" y="434"/>
                    </a:lnTo>
                    <a:lnTo>
                      <a:pt x="116" y="430"/>
                    </a:lnTo>
                    <a:lnTo>
                      <a:pt x="116" y="428"/>
                    </a:lnTo>
                    <a:lnTo>
                      <a:pt x="118" y="428"/>
                    </a:lnTo>
                    <a:lnTo>
                      <a:pt x="118" y="430"/>
                    </a:lnTo>
                    <a:lnTo>
                      <a:pt x="120" y="430"/>
                    </a:lnTo>
                    <a:lnTo>
                      <a:pt x="124" y="422"/>
                    </a:lnTo>
                    <a:lnTo>
                      <a:pt x="124" y="420"/>
                    </a:lnTo>
                    <a:lnTo>
                      <a:pt x="120" y="416"/>
                    </a:lnTo>
                    <a:lnTo>
                      <a:pt x="118" y="420"/>
                    </a:lnTo>
                    <a:lnTo>
                      <a:pt x="116" y="420"/>
                    </a:lnTo>
                    <a:lnTo>
                      <a:pt x="114" y="416"/>
                    </a:lnTo>
                    <a:lnTo>
                      <a:pt x="114" y="412"/>
                    </a:lnTo>
                    <a:lnTo>
                      <a:pt x="116" y="412"/>
                    </a:lnTo>
                    <a:lnTo>
                      <a:pt x="128" y="416"/>
                    </a:lnTo>
                    <a:lnTo>
                      <a:pt x="128" y="424"/>
                    </a:lnTo>
                    <a:lnTo>
                      <a:pt x="130" y="434"/>
                    </a:lnTo>
                    <a:lnTo>
                      <a:pt x="136" y="440"/>
                    </a:lnTo>
                    <a:lnTo>
                      <a:pt x="136" y="444"/>
                    </a:lnTo>
                    <a:close/>
                    <a:moveTo>
                      <a:pt x="156" y="496"/>
                    </a:moveTo>
                    <a:lnTo>
                      <a:pt x="156" y="498"/>
                    </a:lnTo>
                    <a:lnTo>
                      <a:pt x="154" y="498"/>
                    </a:lnTo>
                    <a:lnTo>
                      <a:pt x="154" y="494"/>
                    </a:lnTo>
                    <a:lnTo>
                      <a:pt x="154" y="492"/>
                    </a:lnTo>
                    <a:lnTo>
                      <a:pt x="156" y="496"/>
                    </a:lnTo>
                    <a:close/>
                    <a:moveTo>
                      <a:pt x="144" y="468"/>
                    </a:moveTo>
                    <a:lnTo>
                      <a:pt x="144" y="466"/>
                    </a:lnTo>
                    <a:lnTo>
                      <a:pt x="146" y="466"/>
                    </a:lnTo>
                    <a:lnTo>
                      <a:pt x="152" y="466"/>
                    </a:lnTo>
                    <a:lnTo>
                      <a:pt x="154" y="468"/>
                    </a:lnTo>
                    <a:lnTo>
                      <a:pt x="152" y="470"/>
                    </a:lnTo>
                    <a:lnTo>
                      <a:pt x="146" y="470"/>
                    </a:lnTo>
                    <a:lnTo>
                      <a:pt x="144" y="468"/>
                    </a:lnTo>
                    <a:close/>
                    <a:moveTo>
                      <a:pt x="172" y="512"/>
                    </a:moveTo>
                    <a:lnTo>
                      <a:pt x="172" y="516"/>
                    </a:lnTo>
                    <a:lnTo>
                      <a:pt x="164" y="520"/>
                    </a:lnTo>
                    <a:lnTo>
                      <a:pt x="160" y="522"/>
                    </a:lnTo>
                    <a:lnTo>
                      <a:pt x="152" y="514"/>
                    </a:lnTo>
                    <a:lnTo>
                      <a:pt x="146" y="506"/>
                    </a:lnTo>
                    <a:lnTo>
                      <a:pt x="152" y="506"/>
                    </a:lnTo>
                    <a:lnTo>
                      <a:pt x="160" y="510"/>
                    </a:lnTo>
                    <a:lnTo>
                      <a:pt x="160" y="504"/>
                    </a:lnTo>
                    <a:lnTo>
                      <a:pt x="160" y="502"/>
                    </a:lnTo>
                    <a:lnTo>
                      <a:pt x="162" y="502"/>
                    </a:lnTo>
                    <a:lnTo>
                      <a:pt x="170" y="510"/>
                    </a:lnTo>
                    <a:lnTo>
                      <a:pt x="172" y="510"/>
                    </a:lnTo>
                    <a:lnTo>
                      <a:pt x="172" y="512"/>
                    </a:lnTo>
                    <a:close/>
                    <a:moveTo>
                      <a:pt x="308" y="786"/>
                    </a:moveTo>
                    <a:lnTo>
                      <a:pt x="308" y="784"/>
                    </a:lnTo>
                    <a:lnTo>
                      <a:pt x="310" y="786"/>
                    </a:lnTo>
                    <a:lnTo>
                      <a:pt x="310" y="788"/>
                    </a:lnTo>
                    <a:lnTo>
                      <a:pt x="308" y="788"/>
                    </a:lnTo>
                    <a:lnTo>
                      <a:pt x="308" y="786"/>
                    </a:lnTo>
                    <a:close/>
                    <a:moveTo>
                      <a:pt x="856" y="130"/>
                    </a:moveTo>
                    <a:lnTo>
                      <a:pt x="854" y="134"/>
                    </a:lnTo>
                    <a:lnTo>
                      <a:pt x="852" y="134"/>
                    </a:lnTo>
                    <a:lnTo>
                      <a:pt x="852" y="132"/>
                    </a:lnTo>
                    <a:lnTo>
                      <a:pt x="860" y="122"/>
                    </a:lnTo>
                    <a:lnTo>
                      <a:pt x="856" y="130"/>
                    </a:lnTo>
                    <a:close/>
                    <a:moveTo>
                      <a:pt x="1078" y="68"/>
                    </a:moveTo>
                    <a:lnTo>
                      <a:pt x="1080" y="62"/>
                    </a:lnTo>
                    <a:lnTo>
                      <a:pt x="1080" y="60"/>
                    </a:lnTo>
                    <a:lnTo>
                      <a:pt x="1082" y="62"/>
                    </a:lnTo>
                    <a:lnTo>
                      <a:pt x="1082" y="66"/>
                    </a:lnTo>
                    <a:lnTo>
                      <a:pt x="1090" y="66"/>
                    </a:lnTo>
                    <a:lnTo>
                      <a:pt x="1098" y="62"/>
                    </a:lnTo>
                    <a:lnTo>
                      <a:pt x="1114" y="58"/>
                    </a:lnTo>
                    <a:lnTo>
                      <a:pt x="1110" y="54"/>
                    </a:lnTo>
                    <a:lnTo>
                      <a:pt x="1114" y="52"/>
                    </a:lnTo>
                    <a:lnTo>
                      <a:pt x="1118" y="58"/>
                    </a:lnTo>
                    <a:lnTo>
                      <a:pt x="1116" y="60"/>
                    </a:lnTo>
                    <a:lnTo>
                      <a:pt x="1100" y="68"/>
                    </a:lnTo>
                    <a:lnTo>
                      <a:pt x="1086" y="80"/>
                    </a:lnTo>
                    <a:lnTo>
                      <a:pt x="1086" y="76"/>
                    </a:lnTo>
                    <a:lnTo>
                      <a:pt x="1078" y="72"/>
                    </a:lnTo>
                    <a:lnTo>
                      <a:pt x="1078" y="68"/>
                    </a:lnTo>
                    <a:close/>
                    <a:moveTo>
                      <a:pt x="1050" y="50"/>
                    </a:moveTo>
                    <a:lnTo>
                      <a:pt x="1052" y="44"/>
                    </a:lnTo>
                    <a:lnTo>
                      <a:pt x="1054" y="54"/>
                    </a:lnTo>
                    <a:lnTo>
                      <a:pt x="1046" y="54"/>
                    </a:lnTo>
                    <a:lnTo>
                      <a:pt x="1050" y="50"/>
                    </a:lnTo>
                    <a:close/>
                    <a:moveTo>
                      <a:pt x="1196" y="596"/>
                    </a:moveTo>
                    <a:lnTo>
                      <a:pt x="1198" y="606"/>
                    </a:lnTo>
                    <a:lnTo>
                      <a:pt x="1198" y="616"/>
                    </a:lnTo>
                    <a:lnTo>
                      <a:pt x="1190" y="626"/>
                    </a:lnTo>
                    <a:lnTo>
                      <a:pt x="1190" y="624"/>
                    </a:lnTo>
                    <a:lnTo>
                      <a:pt x="1184" y="624"/>
                    </a:lnTo>
                    <a:lnTo>
                      <a:pt x="1184" y="626"/>
                    </a:lnTo>
                    <a:lnTo>
                      <a:pt x="1182" y="630"/>
                    </a:lnTo>
                    <a:lnTo>
                      <a:pt x="1184" y="632"/>
                    </a:lnTo>
                    <a:lnTo>
                      <a:pt x="1188" y="634"/>
                    </a:lnTo>
                    <a:lnTo>
                      <a:pt x="1178" y="644"/>
                    </a:lnTo>
                    <a:lnTo>
                      <a:pt x="1178" y="648"/>
                    </a:lnTo>
                    <a:lnTo>
                      <a:pt x="1172" y="648"/>
                    </a:lnTo>
                    <a:lnTo>
                      <a:pt x="1166" y="648"/>
                    </a:lnTo>
                    <a:lnTo>
                      <a:pt x="1166" y="650"/>
                    </a:lnTo>
                    <a:lnTo>
                      <a:pt x="1164" y="652"/>
                    </a:lnTo>
                    <a:lnTo>
                      <a:pt x="1162" y="654"/>
                    </a:lnTo>
                    <a:lnTo>
                      <a:pt x="1162" y="658"/>
                    </a:lnTo>
                    <a:lnTo>
                      <a:pt x="1156" y="658"/>
                    </a:lnTo>
                    <a:lnTo>
                      <a:pt x="1152" y="658"/>
                    </a:lnTo>
                    <a:lnTo>
                      <a:pt x="1146" y="664"/>
                    </a:lnTo>
                    <a:lnTo>
                      <a:pt x="1142" y="672"/>
                    </a:lnTo>
                    <a:lnTo>
                      <a:pt x="1134" y="682"/>
                    </a:lnTo>
                    <a:lnTo>
                      <a:pt x="1130" y="686"/>
                    </a:lnTo>
                    <a:lnTo>
                      <a:pt x="1126" y="686"/>
                    </a:lnTo>
                    <a:lnTo>
                      <a:pt x="1120" y="686"/>
                    </a:lnTo>
                    <a:lnTo>
                      <a:pt x="1116" y="682"/>
                    </a:lnTo>
                    <a:lnTo>
                      <a:pt x="1110" y="680"/>
                    </a:lnTo>
                    <a:lnTo>
                      <a:pt x="1126" y="672"/>
                    </a:lnTo>
                    <a:lnTo>
                      <a:pt x="1130" y="668"/>
                    </a:lnTo>
                    <a:lnTo>
                      <a:pt x="1136" y="662"/>
                    </a:lnTo>
                    <a:lnTo>
                      <a:pt x="1138" y="654"/>
                    </a:lnTo>
                    <a:lnTo>
                      <a:pt x="1142" y="650"/>
                    </a:lnTo>
                    <a:lnTo>
                      <a:pt x="1146" y="650"/>
                    </a:lnTo>
                    <a:lnTo>
                      <a:pt x="1148" y="648"/>
                    </a:lnTo>
                    <a:lnTo>
                      <a:pt x="1152" y="644"/>
                    </a:lnTo>
                    <a:lnTo>
                      <a:pt x="1154" y="640"/>
                    </a:lnTo>
                    <a:lnTo>
                      <a:pt x="1156" y="636"/>
                    </a:lnTo>
                    <a:lnTo>
                      <a:pt x="1162" y="636"/>
                    </a:lnTo>
                    <a:lnTo>
                      <a:pt x="1170" y="626"/>
                    </a:lnTo>
                    <a:lnTo>
                      <a:pt x="1180" y="614"/>
                    </a:lnTo>
                    <a:lnTo>
                      <a:pt x="1196" y="582"/>
                    </a:lnTo>
                    <a:lnTo>
                      <a:pt x="1198" y="582"/>
                    </a:lnTo>
                    <a:lnTo>
                      <a:pt x="1200" y="582"/>
                    </a:lnTo>
                    <a:lnTo>
                      <a:pt x="1196" y="596"/>
                    </a:lnTo>
                    <a:close/>
                    <a:moveTo>
                      <a:pt x="1248" y="142"/>
                    </a:moveTo>
                    <a:lnTo>
                      <a:pt x="1246" y="150"/>
                    </a:lnTo>
                    <a:lnTo>
                      <a:pt x="1244" y="150"/>
                    </a:lnTo>
                    <a:lnTo>
                      <a:pt x="1242" y="158"/>
                    </a:lnTo>
                    <a:lnTo>
                      <a:pt x="1238" y="158"/>
                    </a:lnTo>
                    <a:lnTo>
                      <a:pt x="1242" y="156"/>
                    </a:lnTo>
                    <a:lnTo>
                      <a:pt x="1244" y="150"/>
                    </a:lnTo>
                    <a:lnTo>
                      <a:pt x="1242" y="144"/>
                    </a:lnTo>
                    <a:lnTo>
                      <a:pt x="1244" y="140"/>
                    </a:lnTo>
                    <a:lnTo>
                      <a:pt x="1248" y="138"/>
                    </a:lnTo>
                    <a:lnTo>
                      <a:pt x="1252" y="138"/>
                    </a:lnTo>
                    <a:lnTo>
                      <a:pt x="1248" y="142"/>
                    </a:lnTo>
                    <a:close/>
                    <a:moveTo>
                      <a:pt x="1642" y="160"/>
                    </a:moveTo>
                    <a:lnTo>
                      <a:pt x="1638" y="160"/>
                    </a:lnTo>
                    <a:lnTo>
                      <a:pt x="1642" y="158"/>
                    </a:lnTo>
                    <a:lnTo>
                      <a:pt x="1644" y="160"/>
                    </a:lnTo>
                    <a:lnTo>
                      <a:pt x="1646" y="162"/>
                    </a:lnTo>
                    <a:lnTo>
                      <a:pt x="1642" y="16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57" name="Freeform 1537"/>
              <p:cNvSpPr/>
              <p:nvPr/>
            </p:nvSpPr>
            <p:spPr bwMode="auto">
              <a:xfrm>
                <a:off x="3241675" y="1958975"/>
                <a:ext cx="19050" cy="22225"/>
              </a:xfrm>
              <a:custGeom>
                <a:avLst/>
                <a:gdLst>
                  <a:gd name="T0" fmla="*/ 0 w 12"/>
                  <a:gd name="T1" fmla="*/ 8 h 14"/>
                  <a:gd name="T2" fmla="*/ 0 w 12"/>
                  <a:gd name="T3" fmla="*/ 14 h 14"/>
                  <a:gd name="T4" fmla="*/ 6 w 12"/>
                  <a:gd name="T5" fmla="*/ 12 h 14"/>
                  <a:gd name="T6" fmla="*/ 12 w 12"/>
                  <a:gd name="T7" fmla="*/ 6 h 14"/>
                  <a:gd name="T8" fmla="*/ 12 w 12"/>
                  <a:gd name="T9" fmla="*/ 0 h 14"/>
                  <a:gd name="T10" fmla="*/ 8 w 12"/>
                  <a:gd name="T11" fmla="*/ 0 h 14"/>
                  <a:gd name="T12" fmla="*/ 4 w 12"/>
                  <a:gd name="T13" fmla="*/ 4 h 14"/>
                  <a:gd name="T14" fmla="*/ 0 w 12"/>
                  <a:gd name="T15" fmla="*/ 8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" h="14">
                    <a:moveTo>
                      <a:pt x="0" y="8"/>
                    </a:moveTo>
                    <a:lnTo>
                      <a:pt x="0" y="14"/>
                    </a:lnTo>
                    <a:lnTo>
                      <a:pt x="6" y="12"/>
                    </a:lnTo>
                    <a:lnTo>
                      <a:pt x="12" y="6"/>
                    </a:lnTo>
                    <a:lnTo>
                      <a:pt x="12" y="0"/>
                    </a:lnTo>
                    <a:lnTo>
                      <a:pt x="8" y="0"/>
                    </a:lnTo>
                    <a:lnTo>
                      <a:pt x="4" y="4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58" name="Freeform 1538"/>
              <p:cNvSpPr/>
              <p:nvPr/>
            </p:nvSpPr>
            <p:spPr bwMode="auto">
              <a:xfrm>
                <a:off x="3819525" y="2752725"/>
                <a:ext cx="22225" cy="22225"/>
              </a:xfrm>
              <a:custGeom>
                <a:avLst/>
                <a:gdLst>
                  <a:gd name="T0" fmla="*/ 6 w 14"/>
                  <a:gd name="T1" fmla="*/ 14 h 14"/>
                  <a:gd name="T2" fmla="*/ 8 w 14"/>
                  <a:gd name="T3" fmla="*/ 14 h 14"/>
                  <a:gd name="T4" fmla="*/ 14 w 14"/>
                  <a:gd name="T5" fmla="*/ 6 h 14"/>
                  <a:gd name="T6" fmla="*/ 6 w 14"/>
                  <a:gd name="T7" fmla="*/ 0 h 14"/>
                  <a:gd name="T8" fmla="*/ 4 w 14"/>
                  <a:gd name="T9" fmla="*/ 2 h 14"/>
                  <a:gd name="T10" fmla="*/ 0 w 14"/>
                  <a:gd name="T11" fmla="*/ 6 h 14"/>
                  <a:gd name="T12" fmla="*/ 0 w 14"/>
                  <a:gd name="T13" fmla="*/ 10 h 14"/>
                  <a:gd name="T14" fmla="*/ 4 w 14"/>
                  <a:gd name="T15" fmla="*/ 10 h 14"/>
                  <a:gd name="T16" fmla="*/ 4 w 14"/>
                  <a:gd name="T17" fmla="*/ 14 h 14"/>
                  <a:gd name="T18" fmla="*/ 6 w 14"/>
                  <a:gd name="T19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4">
                    <a:moveTo>
                      <a:pt x="6" y="14"/>
                    </a:moveTo>
                    <a:lnTo>
                      <a:pt x="8" y="14"/>
                    </a:lnTo>
                    <a:lnTo>
                      <a:pt x="14" y="6"/>
                    </a:lnTo>
                    <a:lnTo>
                      <a:pt x="6" y="0"/>
                    </a:lnTo>
                    <a:lnTo>
                      <a:pt x="4" y="2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4" y="10"/>
                    </a:lnTo>
                    <a:lnTo>
                      <a:pt x="4" y="14"/>
                    </a:lnTo>
                    <a:lnTo>
                      <a:pt x="6" y="1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59" name="Freeform 1539"/>
              <p:cNvSpPr/>
              <p:nvPr/>
            </p:nvSpPr>
            <p:spPr bwMode="auto">
              <a:xfrm>
                <a:off x="4137025" y="2098675"/>
                <a:ext cx="34925" cy="25400"/>
              </a:xfrm>
              <a:custGeom>
                <a:avLst/>
                <a:gdLst>
                  <a:gd name="T0" fmla="*/ 12 w 22"/>
                  <a:gd name="T1" fmla="*/ 16 h 16"/>
                  <a:gd name="T2" fmla="*/ 18 w 22"/>
                  <a:gd name="T3" fmla="*/ 16 h 16"/>
                  <a:gd name="T4" fmla="*/ 22 w 22"/>
                  <a:gd name="T5" fmla="*/ 12 h 16"/>
                  <a:gd name="T6" fmla="*/ 22 w 22"/>
                  <a:gd name="T7" fmla="*/ 10 h 16"/>
                  <a:gd name="T8" fmla="*/ 18 w 22"/>
                  <a:gd name="T9" fmla="*/ 10 h 16"/>
                  <a:gd name="T10" fmla="*/ 18 w 22"/>
                  <a:gd name="T11" fmla="*/ 8 h 16"/>
                  <a:gd name="T12" fmla="*/ 18 w 22"/>
                  <a:gd name="T13" fmla="*/ 4 h 16"/>
                  <a:gd name="T14" fmla="*/ 16 w 22"/>
                  <a:gd name="T15" fmla="*/ 8 h 16"/>
                  <a:gd name="T16" fmla="*/ 14 w 22"/>
                  <a:gd name="T17" fmla="*/ 0 h 16"/>
                  <a:gd name="T18" fmla="*/ 8 w 22"/>
                  <a:gd name="T19" fmla="*/ 0 h 16"/>
                  <a:gd name="T20" fmla="*/ 6 w 22"/>
                  <a:gd name="T21" fmla="*/ 0 h 16"/>
                  <a:gd name="T22" fmla="*/ 0 w 22"/>
                  <a:gd name="T23" fmla="*/ 16 h 16"/>
                  <a:gd name="T24" fmla="*/ 12 w 22"/>
                  <a:gd name="T25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2" h="16">
                    <a:moveTo>
                      <a:pt x="12" y="16"/>
                    </a:moveTo>
                    <a:lnTo>
                      <a:pt x="18" y="16"/>
                    </a:lnTo>
                    <a:lnTo>
                      <a:pt x="22" y="12"/>
                    </a:lnTo>
                    <a:lnTo>
                      <a:pt x="22" y="10"/>
                    </a:lnTo>
                    <a:lnTo>
                      <a:pt x="18" y="10"/>
                    </a:lnTo>
                    <a:lnTo>
                      <a:pt x="18" y="8"/>
                    </a:lnTo>
                    <a:lnTo>
                      <a:pt x="18" y="4"/>
                    </a:lnTo>
                    <a:lnTo>
                      <a:pt x="16" y="8"/>
                    </a:lnTo>
                    <a:lnTo>
                      <a:pt x="14" y="0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0" y="16"/>
                    </a:lnTo>
                    <a:lnTo>
                      <a:pt x="12" y="1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60" name="Freeform 1540"/>
              <p:cNvSpPr/>
              <p:nvPr/>
            </p:nvSpPr>
            <p:spPr bwMode="auto">
              <a:xfrm>
                <a:off x="4149725" y="3025775"/>
                <a:ext cx="9525" cy="15875"/>
              </a:xfrm>
              <a:custGeom>
                <a:avLst/>
                <a:gdLst>
                  <a:gd name="T0" fmla="*/ 0 w 6"/>
                  <a:gd name="T1" fmla="*/ 8 h 10"/>
                  <a:gd name="T2" fmla="*/ 0 w 6"/>
                  <a:gd name="T3" fmla="*/ 10 h 10"/>
                  <a:gd name="T4" fmla="*/ 6 w 6"/>
                  <a:gd name="T5" fmla="*/ 2 h 10"/>
                  <a:gd name="T6" fmla="*/ 6 w 6"/>
                  <a:gd name="T7" fmla="*/ 0 h 10"/>
                  <a:gd name="T8" fmla="*/ 4 w 6"/>
                  <a:gd name="T9" fmla="*/ 0 h 10"/>
                  <a:gd name="T10" fmla="*/ 0 w 6"/>
                  <a:gd name="T11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10">
                    <a:moveTo>
                      <a:pt x="0" y="8"/>
                    </a:moveTo>
                    <a:lnTo>
                      <a:pt x="0" y="10"/>
                    </a:lnTo>
                    <a:lnTo>
                      <a:pt x="6" y="2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61" name="Freeform 1541"/>
              <p:cNvSpPr/>
              <p:nvPr/>
            </p:nvSpPr>
            <p:spPr bwMode="auto">
              <a:xfrm>
                <a:off x="4540250" y="2139950"/>
                <a:ext cx="25400" cy="22225"/>
              </a:xfrm>
              <a:custGeom>
                <a:avLst/>
                <a:gdLst>
                  <a:gd name="T0" fmla="*/ 8 w 16"/>
                  <a:gd name="T1" fmla="*/ 14 h 14"/>
                  <a:gd name="T2" fmla="*/ 8 w 16"/>
                  <a:gd name="T3" fmla="*/ 12 h 14"/>
                  <a:gd name="T4" fmla="*/ 10 w 16"/>
                  <a:gd name="T5" fmla="*/ 12 h 14"/>
                  <a:gd name="T6" fmla="*/ 14 w 16"/>
                  <a:gd name="T7" fmla="*/ 12 h 14"/>
                  <a:gd name="T8" fmla="*/ 16 w 16"/>
                  <a:gd name="T9" fmla="*/ 10 h 14"/>
                  <a:gd name="T10" fmla="*/ 16 w 16"/>
                  <a:gd name="T11" fmla="*/ 8 h 14"/>
                  <a:gd name="T12" fmla="*/ 6 w 16"/>
                  <a:gd name="T13" fmla="*/ 0 h 14"/>
                  <a:gd name="T14" fmla="*/ 0 w 16"/>
                  <a:gd name="T15" fmla="*/ 10 h 14"/>
                  <a:gd name="T16" fmla="*/ 6 w 16"/>
                  <a:gd name="T17" fmla="*/ 12 h 14"/>
                  <a:gd name="T18" fmla="*/ 8 w 16"/>
                  <a:gd name="T19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" h="14">
                    <a:moveTo>
                      <a:pt x="8" y="14"/>
                    </a:moveTo>
                    <a:lnTo>
                      <a:pt x="8" y="12"/>
                    </a:lnTo>
                    <a:lnTo>
                      <a:pt x="10" y="12"/>
                    </a:lnTo>
                    <a:lnTo>
                      <a:pt x="14" y="12"/>
                    </a:lnTo>
                    <a:lnTo>
                      <a:pt x="16" y="10"/>
                    </a:lnTo>
                    <a:lnTo>
                      <a:pt x="16" y="8"/>
                    </a:lnTo>
                    <a:lnTo>
                      <a:pt x="6" y="0"/>
                    </a:lnTo>
                    <a:lnTo>
                      <a:pt x="0" y="10"/>
                    </a:lnTo>
                    <a:lnTo>
                      <a:pt x="6" y="12"/>
                    </a:lnTo>
                    <a:lnTo>
                      <a:pt x="8" y="1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62" name="Freeform 1542"/>
              <p:cNvSpPr/>
              <p:nvPr/>
            </p:nvSpPr>
            <p:spPr bwMode="auto">
              <a:xfrm>
                <a:off x="4013200" y="3117850"/>
                <a:ext cx="15875" cy="28575"/>
              </a:xfrm>
              <a:custGeom>
                <a:avLst/>
                <a:gdLst>
                  <a:gd name="T0" fmla="*/ 2 w 10"/>
                  <a:gd name="T1" fmla="*/ 12 h 18"/>
                  <a:gd name="T2" fmla="*/ 0 w 10"/>
                  <a:gd name="T3" fmla="*/ 16 h 18"/>
                  <a:gd name="T4" fmla="*/ 0 w 10"/>
                  <a:gd name="T5" fmla="*/ 18 h 18"/>
                  <a:gd name="T6" fmla="*/ 2 w 10"/>
                  <a:gd name="T7" fmla="*/ 16 h 18"/>
                  <a:gd name="T8" fmla="*/ 8 w 10"/>
                  <a:gd name="T9" fmla="*/ 8 h 18"/>
                  <a:gd name="T10" fmla="*/ 10 w 10"/>
                  <a:gd name="T11" fmla="*/ 4 h 18"/>
                  <a:gd name="T12" fmla="*/ 10 w 10"/>
                  <a:gd name="T13" fmla="*/ 0 h 18"/>
                  <a:gd name="T14" fmla="*/ 8 w 10"/>
                  <a:gd name="T15" fmla="*/ 0 h 18"/>
                  <a:gd name="T16" fmla="*/ 2 w 10"/>
                  <a:gd name="T17" fmla="*/ 12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" h="18">
                    <a:moveTo>
                      <a:pt x="2" y="12"/>
                    </a:moveTo>
                    <a:lnTo>
                      <a:pt x="0" y="16"/>
                    </a:lnTo>
                    <a:lnTo>
                      <a:pt x="0" y="18"/>
                    </a:lnTo>
                    <a:lnTo>
                      <a:pt x="2" y="16"/>
                    </a:lnTo>
                    <a:lnTo>
                      <a:pt x="8" y="8"/>
                    </a:lnTo>
                    <a:lnTo>
                      <a:pt x="10" y="4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2" y="1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63" name="Freeform 1543"/>
              <p:cNvSpPr/>
              <p:nvPr/>
            </p:nvSpPr>
            <p:spPr bwMode="auto">
              <a:xfrm>
                <a:off x="3921125" y="2781300"/>
                <a:ext cx="66675" cy="288925"/>
              </a:xfrm>
              <a:custGeom>
                <a:avLst/>
                <a:gdLst>
                  <a:gd name="T0" fmla="*/ 32 w 42"/>
                  <a:gd name="T1" fmla="*/ 98 h 182"/>
                  <a:gd name="T2" fmla="*/ 30 w 42"/>
                  <a:gd name="T3" fmla="*/ 92 h 182"/>
                  <a:gd name="T4" fmla="*/ 26 w 42"/>
                  <a:gd name="T5" fmla="*/ 92 h 182"/>
                  <a:gd name="T6" fmla="*/ 26 w 42"/>
                  <a:gd name="T7" fmla="*/ 82 h 182"/>
                  <a:gd name="T8" fmla="*/ 26 w 42"/>
                  <a:gd name="T9" fmla="*/ 70 h 182"/>
                  <a:gd name="T10" fmla="*/ 26 w 42"/>
                  <a:gd name="T11" fmla="*/ 56 h 182"/>
                  <a:gd name="T12" fmla="*/ 24 w 42"/>
                  <a:gd name="T13" fmla="*/ 48 h 182"/>
                  <a:gd name="T14" fmla="*/ 26 w 42"/>
                  <a:gd name="T15" fmla="*/ 44 h 182"/>
                  <a:gd name="T16" fmla="*/ 30 w 42"/>
                  <a:gd name="T17" fmla="*/ 38 h 182"/>
                  <a:gd name="T18" fmla="*/ 24 w 42"/>
                  <a:gd name="T19" fmla="*/ 32 h 182"/>
                  <a:gd name="T20" fmla="*/ 18 w 42"/>
                  <a:gd name="T21" fmla="*/ 24 h 182"/>
                  <a:gd name="T22" fmla="*/ 22 w 42"/>
                  <a:gd name="T23" fmla="*/ 16 h 182"/>
                  <a:gd name="T24" fmla="*/ 24 w 42"/>
                  <a:gd name="T25" fmla="*/ 10 h 182"/>
                  <a:gd name="T26" fmla="*/ 22 w 42"/>
                  <a:gd name="T27" fmla="*/ 6 h 182"/>
                  <a:gd name="T28" fmla="*/ 16 w 42"/>
                  <a:gd name="T29" fmla="*/ 0 h 182"/>
                  <a:gd name="T30" fmla="*/ 14 w 42"/>
                  <a:gd name="T31" fmla="*/ 6 h 182"/>
                  <a:gd name="T32" fmla="*/ 12 w 42"/>
                  <a:gd name="T33" fmla="*/ 8 h 182"/>
                  <a:gd name="T34" fmla="*/ 14 w 42"/>
                  <a:gd name="T35" fmla="*/ 16 h 182"/>
                  <a:gd name="T36" fmla="*/ 16 w 42"/>
                  <a:gd name="T37" fmla="*/ 20 h 182"/>
                  <a:gd name="T38" fmla="*/ 14 w 42"/>
                  <a:gd name="T39" fmla="*/ 26 h 182"/>
                  <a:gd name="T40" fmla="*/ 8 w 42"/>
                  <a:gd name="T41" fmla="*/ 28 h 182"/>
                  <a:gd name="T42" fmla="*/ 6 w 42"/>
                  <a:gd name="T43" fmla="*/ 34 h 182"/>
                  <a:gd name="T44" fmla="*/ 4 w 42"/>
                  <a:gd name="T45" fmla="*/ 36 h 182"/>
                  <a:gd name="T46" fmla="*/ 0 w 42"/>
                  <a:gd name="T47" fmla="*/ 46 h 182"/>
                  <a:gd name="T48" fmla="*/ 4 w 42"/>
                  <a:gd name="T49" fmla="*/ 54 h 182"/>
                  <a:gd name="T50" fmla="*/ 6 w 42"/>
                  <a:gd name="T51" fmla="*/ 66 h 182"/>
                  <a:gd name="T52" fmla="*/ 6 w 42"/>
                  <a:gd name="T53" fmla="*/ 92 h 182"/>
                  <a:gd name="T54" fmla="*/ 4 w 42"/>
                  <a:gd name="T55" fmla="*/ 116 h 182"/>
                  <a:gd name="T56" fmla="*/ 6 w 42"/>
                  <a:gd name="T57" fmla="*/ 116 h 182"/>
                  <a:gd name="T58" fmla="*/ 6 w 42"/>
                  <a:gd name="T59" fmla="*/ 118 h 182"/>
                  <a:gd name="T60" fmla="*/ 6 w 42"/>
                  <a:gd name="T61" fmla="*/ 124 h 182"/>
                  <a:gd name="T62" fmla="*/ 4 w 42"/>
                  <a:gd name="T63" fmla="*/ 126 h 182"/>
                  <a:gd name="T64" fmla="*/ 4 w 42"/>
                  <a:gd name="T65" fmla="*/ 128 h 182"/>
                  <a:gd name="T66" fmla="*/ 8 w 42"/>
                  <a:gd name="T67" fmla="*/ 136 h 182"/>
                  <a:gd name="T68" fmla="*/ 6 w 42"/>
                  <a:gd name="T69" fmla="*/ 156 h 182"/>
                  <a:gd name="T70" fmla="*/ 0 w 42"/>
                  <a:gd name="T71" fmla="*/ 180 h 182"/>
                  <a:gd name="T72" fmla="*/ 6 w 42"/>
                  <a:gd name="T73" fmla="*/ 172 h 182"/>
                  <a:gd name="T74" fmla="*/ 8 w 42"/>
                  <a:gd name="T75" fmla="*/ 166 h 182"/>
                  <a:gd name="T76" fmla="*/ 14 w 42"/>
                  <a:gd name="T77" fmla="*/ 170 h 182"/>
                  <a:gd name="T78" fmla="*/ 18 w 42"/>
                  <a:gd name="T79" fmla="*/ 174 h 182"/>
                  <a:gd name="T80" fmla="*/ 24 w 42"/>
                  <a:gd name="T81" fmla="*/ 182 h 182"/>
                  <a:gd name="T82" fmla="*/ 24 w 42"/>
                  <a:gd name="T83" fmla="*/ 178 h 182"/>
                  <a:gd name="T84" fmla="*/ 24 w 42"/>
                  <a:gd name="T85" fmla="*/ 172 h 182"/>
                  <a:gd name="T86" fmla="*/ 18 w 42"/>
                  <a:gd name="T87" fmla="*/ 162 h 182"/>
                  <a:gd name="T88" fmla="*/ 14 w 42"/>
                  <a:gd name="T89" fmla="*/ 152 h 182"/>
                  <a:gd name="T90" fmla="*/ 14 w 42"/>
                  <a:gd name="T91" fmla="*/ 142 h 182"/>
                  <a:gd name="T92" fmla="*/ 14 w 42"/>
                  <a:gd name="T93" fmla="*/ 130 h 182"/>
                  <a:gd name="T94" fmla="*/ 18 w 42"/>
                  <a:gd name="T95" fmla="*/ 110 h 182"/>
                  <a:gd name="T96" fmla="*/ 22 w 42"/>
                  <a:gd name="T97" fmla="*/ 110 h 182"/>
                  <a:gd name="T98" fmla="*/ 22 w 42"/>
                  <a:gd name="T99" fmla="*/ 106 h 182"/>
                  <a:gd name="T100" fmla="*/ 26 w 42"/>
                  <a:gd name="T101" fmla="*/ 106 h 182"/>
                  <a:gd name="T102" fmla="*/ 32 w 42"/>
                  <a:gd name="T103" fmla="*/ 106 h 182"/>
                  <a:gd name="T104" fmla="*/ 42 w 42"/>
                  <a:gd name="T105" fmla="*/ 116 h 182"/>
                  <a:gd name="T106" fmla="*/ 36 w 42"/>
                  <a:gd name="T107" fmla="*/ 102 h 182"/>
                  <a:gd name="T108" fmla="*/ 32 w 42"/>
                  <a:gd name="T109" fmla="*/ 98 h 1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42" h="182">
                    <a:moveTo>
                      <a:pt x="32" y="98"/>
                    </a:moveTo>
                    <a:lnTo>
                      <a:pt x="30" y="92"/>
                    </a:lnTo>
                    <a:lnTo>
                      <a:pt x="26" y="92"/>
                    </a:lnTo>
                    <a:lnTo>
                      <a:pt x="26" y="82"/>
                    </a:lnTo>
                    <a:lnTo>
                      <a:pt x="26" y="70"/>
                    </a:lnTo>
                    <a:lnTo>
                      <a:pt x="26" y="56"/>
                    </a:lnTo>
                    <a:lnTo>
                      <a:pt x="24" y="48"/>
                    </a:lnTo>
                    <a:lnTo>
                      <a:pt x="26" y="44"/>
                    </a:lnTo>
                    <a:lnTo>
                      <a:pt x="30" y="38"/>
                    </a:lnTo>
                    <a:lnTo>
                      <a:pt x="24" y="32"/>
                    </a:lnTo>
                    <a:lnTo>
                      <a:pt x="18" y="24"/>
                    </a:lnTo>
                    <a:lnTo>
                      <a:pt x="22" y="16"/>
                    </a:lnTo>
                    <a:lnTo>
                      <a:pt x="24" y="10"/>
                    </a:lnTo>
                    <a:lnTo>
                      <a:pt x="22" y="6"/>
                    </a:lnTo>
                    <a:lnTo>
                      <a:pt x="16" y="0"/>
                    </a:lnTo>
                    <a:lnTo>
                      <a:pt x="14" y="6"/>
                    </a:lnTo>
                    <a:lnTo>
                      <a:pt x="12" y="8"/>
                    </a:lnTo>
                    <a:lnTo>
                      <a:pt x="14" y="16"/>
                    </a:lnTo>
                    <a:lnTo>
                      <a:pt x="16" y="20"/>
                    </a:lnTo>
                    <a:lnTo>
                      <a:pt x="14" y="26"/>
                    </a:lnTo>
                    <a:lnTo>
                      <a:pt x="8" y="28"/>
                    </a:lnTo>
                    <a:lnTo>
                      <a:pt x="6" y="34"/>
                    </a:lnTo>
                    <a:lnTo>
                      <a:pt x="4" y="36"/>
                    </a:lnTo>
                    <a:lnTo>
                      <a:pt x="0" y="46"/>
                    </a:lnTo>
                    <a:lnTo>
                      <a:pt x="4" y="54"/>
                    </a:lnTo>
                    <a:lnTo>
                      <a:pt x="6" y="66"/>
                    </a:lnTo>
                    <a:lnTo>
                      <a:pt x="6" y="92"/>
                    </a:lnTo>
                    <a:lnTo>
                      <a:pt x="4" y="116"/>
                    </a:lnTo>
                    <a:lnTo>
                      <a:pt x="6" y="116"/>
                    </a:lnTo>
                    <a:lnTo>
                      <a:pt x="6" y="118"/>
                    </a:lnTo>
                    <a:lnTo>
                      <a:pt x="6" y="124"/>
                    </a:lnTo>
                    <a:lnTo>
                      <a:pt x="4" y="126"/>
                    </a:lnTo>
                    <a:lnTo>
                      <a:pt x="4" y="128"/>
                    </a:lnTo>
                    <a:lnTo>
                      <a:pt x="8" y="136"/>
                    </a:lnTo>
                    <a:lnTo>
                      <a:pt x="6" y="156"/>
                    </a:lnTo>
                    <a:lnTo>
                      <a:pt x="0" y="180"/>
                    </a:lnTo>
                    <a:lnTo>
                      <a:pt x="6" y="172"/>
                    </a:lnTo>
                    <a:lnTo>
                      <a:pt x="8" y="166"/>
                    </a:lnTo>
                    <a:lnTo>
                      <a:pt x="14" y="170"/>
                    </a:lnTo>
                    <a:lnTo>
                      <a:pt x="18" y="174"/>
                    </a:lnTo>
                    <a:lnTo>
                      <a:pt x="24" y="182"/>
                    </a:lnTo>
                    <a:lnTo>
                      <a:pt x="24" y="178"/>
                    </a:lnTo>
                    <a:lnTo>
                      <a:pt x="24" y="172"/>
                    </a:lnTo>
                    <a:lnTo>
                      <a:pt x="18" y="162"/>
                    </a:lnTo>
                    <a:lnTo>
                      <a:pt x="14" y="152"/>
                    </a:lnTo>
                    <a:lnTo>
                      <a:pt x="14" y="142"/>
                    </a:lnTo>
                    <a:lnTo>
                      <a:pt x="14" y="130"/>
                    </a:lnTo>
                    <a:lnTo>
                      <a:pt x="18" y="110"/>
                    </a:lnTo>
                    <a:lnTo>
                      <a:pt x="22" y="110"/>
                    </a:lnTo>
                    <a:lnTo>
                      <a:pt x="22" y="106"/>
                    </a:lnTo>
                    <a:lnTo>
                      <a:pt x="26" y="106"/>
                    </a:lnTo>
                    <a:lnTo>
                      <a:pt x="32" y="106"/>
                    </a:lnTo>
                    <a:lnTo>
                      <a:pt x="42" y="116"/>
                    </a:lnTo>
                    <a:lnTo>
                      <a:pt x="36" y="102"/>
                    </a:lnTo>
                    <a:lnTo>
                      <a:pt x="32" y="9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64" name="Freeform 1544"/>
              <p:cNvSpPr/>
              <p:nvPr/>
            </p:nvSpPr>
            <p:spPr bwMode="auto">
              <a:xfrm>
                <a:off x="4102100" y="3054350"/>
                <a:ext cx="15875" cy="25400"/>
              </a:xfrm>
              <a:custGeom>
                <a:avLst/>
                <a:gdLst>
                  <a:gd name="T0" fmla="*/ 4 w 10"/>
                  <a:gd name="T1" fmla="*/ 6 h 16"/>
                  <a:gd name="T2" fmla="*/ 2 w 10"/>
                  <a:gd name="T3" fmla="*/ 12 h 16"/>
                  <a:gd name="T4" fmla="*/ 0 w 10"/>
                  <a:gd name="T5" fmla="*/ 16 h 16"/>
                  <a:gd name="T6" fmla="*/ 2 w 10"/>
                  <a:gd name="T7" fmla="*/ 16 h 16"/>
                  <a:gd name="T8" fmla="*/ 8 w 10"/>
                  <a:gd name="T9" fmla="*/ 12 h 16"/>
                  <a:gd name="T10" fmla="*/ 10 w 10"/>
                  <a:gd name="T11" fmla="*/ 6 h 16"/>
                  <a:gd name="T12" fmla="*/ 10 w 10"/>
                  <a:gd name="T13" fmla="*/ 2 h 16"/>
                  <a:gd name="T14" fmla="*/ 8 w 10"/>
                  <a:gd name="T15" fmla="*/ 0 h 16"/>
                  <a:gd name="T16" fmla="*/ 4 w 10"/>
                  <a:gd name="T17" fmla="*/ 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" h="16">
                    <a:moveTo>
                      <a:pt x="4" y="6"/>
                    </a:moveTo>
                    <a:lnTo>
                      <a:pt x="2" y="12"/>
                    </a:lnTo>
                    <a:lnTo>
                      <a:pt x="0" y="16"/>
                    </a:lnTo>
                    <a:lnTo>
                      <a:pt x="2" y="16"/>
                    </a:lnTo>
                    <a:lnTo>
                      <a:pt x="8" y="12"/>
                    </a:lnTo>
                    <a:lnTo>
                      <a:pt x="10" y="6"/>
                    </a:lnTo>
                    <a:lnTo>
                      <a:pt x="10" y="2"/>
                    </a:lnTo>
                    <a:lnTo>
                      <a:pt x="8" y="0"/>
                    </a:lnTo>
                    <a:lnTo>
                      <a:pt x="4" y="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65" name="Freeform 1545"/>
              <p:cNvSpPr/>
              <p:nvPr/>
            </p:nvSpPr>
            <p:spPr bwMode="auto">
              <a:xfrm>
                <a:off x="4041775" y="3089275"/>
                <a:ext cx="28575" cy="25400"/>
              </a:xfrm>
              <a:custGeom>
                <a:avLst/>
                <a:gdLst>
                  <a:gd name="T0" fmla="*/ 14 w 18"/>
                  <a:gd name="T1" fmla="*/ 0 h 16"/>
                  <a:gd name="T2" fmla="*/ 12 w 18"/>
                  <a:gd name="T3" fmla="*/ 0 h 16"/>
                  <a:gd name="T4" fmla="*/ 6 w 18"/>
                  <a:gd name="T5" fmla="*/ 12 h 16"/>
                  <a:gd name="T6" fmla="*/ 2 w 18"/>
                  <a:gd name="T7" fmla="*/ 12 h 16"/>
                  <a:gd name="T8" fmla="*/ 0 w 18"/>
                  <a:gd name="T9" fmla="*/ 16 h 16"/>
                  <a:gd name="T10" fmla="*/ 4 w 18"/>
                  <a:gd name="T11" fmla="*/ 16 h 16"/>
                  <a:gd name="T12" fmla="*/ 18 w 18"/>
                  <a:gd name="T13" fmla="*/ 8 h 16"/>
                  <a:gd name="T14" fmla="*/ 18 w 18"/>
                  <a:gd name="T15" fmla="*/ 4 h 16"/>
                  <a:gd name="T16" fmla="*/ 14 w 18"/>
                  <a:gd name="T17" fmla="*/ 4 h 16"/>
                  <a:gd name="T18" fmla="*/ 14 w 18"/>
                  <a:gd name="T19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" h="16">
                    <a:moveTo>
                      <a:pt x="14" y="0"/>
                    </a:moveTo>
                    <a:lnTo>
                      <a:pt x="12" y="0"/>
                    </a:lnTo>
                    <a:lnTo>
                      <a:pt x="6" y="12"/>
                    </a:lnTo>
                    <a:lnTo>
                      <a:pt x="2" y="12"/>
                    </a:lnTo>
                    <a:lnTo>
                      <a:pt x="0" y="16"/>
                    </a:lnTo>
                    <a:lnTo>
                      <a:pt x="4" y="16"/>
                    </a:lnTo>
                    <a:lnTo>
                      <a:pt x="18" y="8"/>
                    </a:lnTo>
                    <a:lnTo>
                      <a:pt x="18" y="4"/>
                    </a:lnTo>
                    <a:lnTo>
                      <a:pt x="14" y="4"/>
                    </a:lnTo>
                    <a:lnTo>
                      <a:pt x="14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66" name="Freeform 1546"/>
              <p:cNvSpPr/>
              <p:nvPr/>
            </p:nvSpPr>
            <p:spPr bwMode="auto">
              <a:xfrm>
                <a:off x="4073525" y="3079750"/>
                <a:ext cx="6350" cy="19050"/>
              </a:xfrm>
              <a:custGeom>
                <a:avLst/>
                <a:gdLst>
                  <a:gd name="T0" fmla="*/ 0 w 4"/>
                  <a:gd name="T1" fmla="*/ 12 h 12"/>
                  <a:gd name="T2" fmla="*/ 2 w 4"/>
                  <a:gd name="T3" fmla="*/ 12 h 12"/>
                  <a:gd name="T4" fmla="*/ 4 w 4"/>
                  <a:gd name="T5" fmla="*/ 12 h 12"/>
                  <a:gd name="T6" fmla="*/ 4 w 4"/>
                  <a:gd name="T7" fmla="*/ 4 h 12"/>
                  <a:gd name="T8" fmla="*/ 4 w 4"/>
                  <a:gd name="T9" fmla="*/ 0 h 12"/>
                  <a:gd name="T10" fmla="*/ 0 w 4"/>
                  <a:gd name="T11" fmla="*/ 6 h 12"/>
                  <a:gd name="T12" fmla="*/ 0 w 4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2">
                    <a:moveTo>
                      <a:pt x="0" y="12"/>
                    </a:moveTo>
                    <a:lnTo>
                      <a:pt x="2" y="12"/>
                    </a:lnTo>
                    <a:lnTo>
                      <a:pt x="4" y="12"/>
                    </a:lnTo>
                    <a:lnTo>
                      <a:pt x="4" y="4"/>
                    </a:lnTo>
                    <a:lnTo>
                      <a:pt x="4" y="0"/>
                    </a:lnTo>
                    <a:lnTo>
                      <a:pt x="0" y="6"/>
                    </a:lnTo>
                    <a:lnTo>
                      <a:pt x="0" y="1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67" name="Freeform 1547"/>
              <p:cNvSpPr/>
              <p:nvPr/>
            </p:nvSpPr>
            <p:spPr bwMode="auto">
              <a:xfrm>
                <a:off x="2755900" y="1638300"/>
                <a:ext cx="28575" cy="12700"/>
              </a:xfrm>
              <a:custGeom>
                <a:avLst/>
                <a:gdLst>
                  <a:gd name="T0" fmla="*/ 18 w 18"/>
                  <a:gd name="T1" fmla="*/ 2 h 8"/>
                  <a:gd name="T2" fmla="*/ 8 w 18"/>
                  <a:gd name="T3" fmla="*/ 0 h 8"/>
                  <a:gd name="T4" fmla="*/ 0 w 18"/>
                  <a:gd name="T5" fmla="*/ 0 h 8"/>
                  <a:gd name="T6" fmla="*/ 4 w 18"/>
                  <a:gd name="T7" fmla="*/ 8 h 8"/>
                  <a:gd name="T8" fmla="*/ 18 w 18"/>
                  <a:gd name="T9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8">
                    <a:moveTo>
                      <a:pt x="18" y="2"/>
                    </a:moveTo>
                    <a:lnTo>
                      <a:pt x="8" y="0"/>
                    </a:lnTo>
                    <a:lnTo>
                      <a:pt x="0" y="0"/>
                    </a:lnTo>
                    <a:lnTo>
                      <a:pt x="4" y="8"/>
                    </a:lnTo>
                    <a:lnTo>
                      <a:pt x="18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68" name="Freeform 1548"/>
              <p:cNvSpPr/>
              <p:nvPr/>
            </p:nvSpPr>
            <p:spPr bwMode="auto">
              <a:xfrm>
                <a:off x="2482850" y="2000250"/>
                <a:ext cx="19050" cy="25400"/>
              </a:xfrm>
              <a:custGeom>
                <a:avLst/>
                <a:gdLst>
                  <a:gd name="T0" fmla="*/ 8 w 12"/>
                  <a:gd name="T1" fmla="*/ 16 h 16"/>
                  <a:gd name="T2" fmla="*/ 12 w 12"/>
                  <a:gd name="T3" fmla="*/ 16 h 16"/>
                  <a:gd name="T4" fmla="*/ 12 w 12"/>
                  <a:gd name="T5" fmla="*/ 6 h 16"/>
                  <a:gd name="T6" fmla="*/ 8 w 12"/>
                  <a:gd name="T7" fmla="*/ 0 h 16"/>
                  <a:gd name="T8" fmla="*/ 0 w 12"/>
                  <a:gd name="T9" fmla="*/ 8 h 16"/>
                  <a:gd name="T10" fmla="*/ 4 w 12"/>
                  <a:gd name="T11" fmla="*/ 16 h 16"/>
                  <a:gd name="T12" fmla="*/ 8 w 12"/>
                  <a:gd name="T13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16">
                    <a:moveTo>
                      <a:pt x="8" y="16"/>
                    </a:moveTo>
                    <a:lnTo>
                      <a:pt x="12" y="16"/>
                    </a:lnTo>
                    <a:lnTo>
                      <a:pt x="12" y="6"/>
                    </a:lnTo>
                    <a:lnTo>
                      <a:pt x="8" y="0"/>
                    </a:lnTo>
                    <a:lnTo>
                      <a:pt x="0" y="8"/>
                    </a:lnTo>
                    <a:lnTo>
                      <a:pt x="4" y="16"/>
                    </a:lnTo>
                    <a:lnTo>
                      <a:pt x="8" y="1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69" name="Freeform 1549"/>
              <p:cNvSpPr/>
              <p:nvPr/>
            </p:nvSpPr>
            <p:spPr bwMode="auto">
              <a:xfrm>
                <a:off x="2451100" y="2028825"/>
                <a:ext cx="31750" cy="19050"/>
              </a:xfrm>
              <a:custGeom>
                <a:avLst/>
                <a:gdLst>
                  <a:gd name="T0" fmla="*/ 20 w 20"/>
                  <a:gd name="T1" fmla="*/ 10 h 12"/>
                  <a:gd name="T2" fmla="*/ 20 w 20"/>
                  <a:gd name="T3" fmla="*/ 2 h 12"/>
                  <a:gd name="T4" fmla="*/ 14 w 20"/>
                  <a:gd name="T5" fmla="*/ 2 h 12"/>
                  <a:gd name="T6" fmla="*/ 10 w 20"/>
                  <a:gd name="T7" fmla="*/ 0 h 12"/>
                  <a:gd name="T8" fmla="*/ 4 w 20"/>
                  <a:gd name="T9" fmla="*/ 8 h 12"/>
                  <a:gd name="T10" fmla="*/ 4 w 20"/>
                  <a:gd name="T11" fmla="*/ 10 h 12"/>
                  <a:gd name="T12" fmla="*/ 0 w 20"/>
                  <a:gd name="T13" fmla="*/ 12 h 12"/>
                  <a:gd name="T14" fmla="*/ 6 w 20"/>
                  <a:gd name="T15" fmla="*/ 12 h 12"/>
                  <a:gd name="T16" fmla="*/ 20 w 20"/>
                  <a:gd name="T17" fmla="*/ 1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" h="12">
                    <a:moveTo>
                      <a:pt x="20" y="10"/>
                    </a:moveTo>
                    <a:lnTo>
                      <a:pt x="20" y="2"/>
                    </a:lnTo>
                    <a:lnTo>
                      <a:pt x="14" y="2"/>
                    </a:lnTo>
                    <a:lnTo>
                      <a:pt x="10" y="0"/>
                    </a:lnTo>
                    <a:lnTo>
                      <a:pt x="4" y="8"/>
                    </a:lnTo>
                    <a:lnTo>
                      <a:pt x="4" y="10"/>
                    </a:lnTo>
                    <a:lnTo>
                      <a:pt x="0" y="12"/>
                    </a:lnTo>
                    <a:lnTo>
                      <a:pt x="6" y="12"/>
                    </a:lnTo>
                    <a:lnTo>
                      <a:pt x="20" y="1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70" name="Freeform 1550"/>
              <p:cNvSpPr/>
              <p:nvPr/>
            </p:nvSpPr>
            <p:spPr bwMode="auto">
              <a:xfrm>
                <a:off x="2286000" y="1984375"/>
                <a:ext cx="22225" cy="19050"/>
              </a:xfrm>
              <a:custGeom>
                <a:avLst/>
                <a:gdLst>
                  <a:gd name="T0" fmla="*/ 14 w 14"/>
                  <a:gd name="T1" fmla="*/ 12 h 12"/>
                  <a:gd name="T2" fmla="*/ 10 w 14"/>
                  <a:gd name="T3" fmla="*/ 8 h 12"/>
                  <a:gd name="T4" fmla="*/ 10 w 14"/>
                  <a:gd name="T5" fmla="*/ 4 h 12"/>
                  <a:gd name="T6" fmla="*/ 14 w 14"/>
                  <a:gd name="T7" fmla="*/ 2 h 12"/>
                  <a:gd name="T8" fmla="*/ 4 w 14"/>
                  <a:gd name="T9" fmla="*/ 0 h 12"/>
                  <a:gd name="T10" fmla="*/ 0 w 14"/>
                  <a:gd name="T11" fmla="*/ 10 h 12"/>
                  <a:gd name="T12" fmla="*/ 0 w 14"/>
                  <a:gd name="T13" fmla="*/ 12 h 12"/>
                  <a:gd name="T14" fmla="*/ 4 w 14"/>
                  <a:gd name="T15" fmla="*/ 12 h 12"/>
                  <a:gd name="T16" fmla="*/ 14 w 14"/>
                  <a:gd name="T17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" h="12">
                    <a:moveTo>
                      <a:pt x="14" y="12"/>
                    </a:moveTo>
                    <a:lnTo>
                      <a:pt x="10" y="8"/>
                    </a:lnTo>
                    <a:lnTo>
                      <a:pt x="10" y="4"/>
                    </a:lnTo>
                    <a:lnTo>
                      <a:pt x="14" y="2"/>
                    </a:lnTo>
                    <a:lnTo>
                      <a:pt x="4" y="0"/>
                    </a:lnTo>
                    <a:lnTo>
                      <a:pt x="0" y="10"/>
                    </a:lnTo>
                    <a:lnTo>
                      <a:pt x="0" y="12"/>
                    </a:lnTo>
                    <a:lnTo>
                      <a:pt x="4" y="12"/>
                    </a:lnTo>
                    <a:lnTo>
                      <a:pt x="14" y="1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71" name="Freeform 1551"/>
              <p:cNvSpPr/>
              <p:nvPr/>
            </p:nvSpPr>
            <p:spPr bwMode="auto">
              <a:xfrm>
                <a:off x="2114550" y="1638300"/>
                <a:ext cx="57150" cy="31750"/>
              </a:xfrm>
              <a:custGeom>
                <a:avLst/>
                <a:gdLst>
                  <a:gd name="T0" fmla="*/ 8 w 36"/>
                  <a:gd name="T1" fmla="*/ 20 h 20"/>
                  <a:gd name="T2" fmla="*/ 16 w 36"/>
                  <a:gd name="T3" fmla="*/ 20 h 20"/>
                  <a:gd name="T4" fmla="*/ 16 w 36"/>
                  <a:gd name="T5" fmla="*/ 16 h 20"/>
                  <a:gd name="T6" fmla="*/ 32 w 36"/>
                  <a:gd name="T7" fmla="*/ 8 h 20"/>
                  <a:gd name="T8" fmla="*/ 36 w 36"/>
                  <a:gd name="T9" fmla="*/ 4 h 20"/>
                  <a:gd name="T10" fmla="*/ 36 w 36"/>
                  <a:gd name="T11" fmla="*/ 2 h 20"/>
                  <a:gd name="T12" fmla="*/ 34 w 36"/>
                  <a:gd name="T13" fmla="*/ 0 h 20"/>
                  <a:gd name="T14" fmla="*/ 26 w 36"/>
                  <a:gd name="T15" fmla="*/ 0 h 20"/>
                  <a:gd name="T16" fmla="*/ 18 w 36"/>
                  <a:gd name="T17" fmla="*/ 0 h 20"/>
                  <a:gd name="T18" fmla="*/ 14 w 36"/>
                  <a:gd name="T19" fmla="*/ 4 h 20"/>
                  <a:gd name="T20" fmla="*/ 4 w 36"/>
                  <a:gd name="T21" fmla="*/ 4 h 20"/>
                  <a:gd name="T22" fmla="*/ 6 w 36"/>
                  <a:gd name="T23" fmla="*/ 10 h 20"/>
                  <a:gd name="T24" fmla="*/ 4 w 36"/>
                  <a:gd name="T25" fmla="*/ 8 h 20"/>
                  <a:gd name="T26" fmla="*/ 4 w 36"/>
                  <a:gd name="T27" fmla="*/ 10 h 20"/>
                  <a:gd name="T28" fmla="*/ 0 w 36"/>
                  <a:gd name="T29" fmla="*/ 16 h 20"/>
                  <a:gd name="T30" fmla="*/ 6 w 36"/>
                  <a:gd name="T31" fmla="*/ 16 h 20"/>
                  <a:gd name="T32" fmla="*/ 8 w 36"/>
                  <a:gd name="T33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6" h="20">
                    <a:moveTo>
                      <a:pt x="8" y="20"/>
                    </a:moveTo>
                    <a:lnTo>
                      <a:pt x="16" y="20"/>
                    </a:lnTo>
                    <a:lnTo>
                      <a:pt x="16" y="16"/>
                    </a:lnTo>
                    <a:lnTo>
                      <a:pt x="32" y="8"/>
                    </a:lnTo>
                    <a:lnTo>
                      <a:pt x="36" y="4"/>
                    </a:lnTo>
                    <a:lnTo>
                      <a:pt x="36" y="2"/>
                    </a:lnTo>
                    <a:lnTo>
                      <a:pt x="34" y="0"/>
                    </a:lnTo>
                    <a:lnTo>
                      <a:pt x="26" y="0"/>
                    </a:lnTo>
                    <a:lnTo>
                      <a:pt x="18" y="0"/>
                    </a:lnTo>
                    <a:lnTo>
                      <a:pt x="14" y="4"/>
                    </a:lnTo>
                    <a:lnTo>
                      <a:pt x="4" y="4"/>
                    </a:lnTo>
                    <a:lnTo>
                      <a:pt x="6" y="10"/>
                    </a:lnTo>
                    <a:lnTo>
                      <a:pt x="4" y="8"/>
                    </a:lnTo>
                    <a:lnTo>
                      <a:pt x="4" y="10"/>
                    </a:lnTo>
                    <a:lnTo>
                      <a:pt x="0" y="16"/>
                    </a:lnTo>
                    <a:lnTo>
                      <a:pt x="6" y="16"/>
                    </a:lnTo>
                    <a:lnTo>
                      <a:pt x="8" y="2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72" name="Freeform 1552"/>
              <p:cNvSpPr/>
              <p:nvPr/>
            </p:nvSpPr>
            <p:spPr bwMode="auto">
              <a:xfrm>
                <a:off x="2959100" y="1714500"/>
                <a:ext cx="114300" cy="73025"/>
              </a:xfrm>
              <a:custGeom>
                <a:avLst/>
                <a:gdLst>
                  <a:gd name="T0" fmla="*/ 0 w 72"/>
                  <a:gd name="T1" fmla="*/ 46 h 46"/>
                  <a:gd name="T2" fmla="*/ 10 w 72"/>
                  <a:gd name="T3" fmla="*/ 46 h 46"/>
                  <a:gd name="T4" fmla="*/ 12 w 72"/>
                  <a:gd name="T5" fmla="*/ 46 h 46"/>
                  <a:gd name="T6" fmla="*/ 18 w 72"/>
                  <a:gd name="T7" fmla="*/ 44 h 46"/>
                  <a:gd name="T8" fmla="*/ 20 w 72"/>
                  <a:gd name="T9" fmla="*/ 38 h 46"/>
                  <a:gd name="T10" fmla="*/ 26 w 72"/>
                  <a:gd name="T11" fmla="*/ 36 h 46"/>
                  <a:gd name="T12" fmla="*/ 36 w 72"/>
                  <a:gd name="T13" fmla="*/ 38 h 46"/>
                  <a:gd name="T14" fmla="*/ 44 w 72"/>
                  <a:gd name="T15" fmla="*/ 38 h 46"/>
                  <a:gd name="T16" fmla="*/ 52 w 72"/>
                  <a:gd name="T17" fmla="*/ 38 h 46"/>
                  <a:gd name="T18" fmla="*/ 62 w 72"/>
                  <a:gd name="T19" fmla="*/ 34 h 46"/>
                  <a:gd name="T20" fmla="*/ 64 w 72"/>
                  <a:gd name="T21" fmla="*/ 34 h 46"/>
                  <a:gd name="T22" fmla="*/ 68 w 72"/>
                  <a:gd name="T23" fmla="*/ 34 h 46"/>
                  <a:gd name="T24" fmla="*/ 72 w 72"/>
                  <a:gd name="T25" fmla="*/ 28 h 46"/>
                  <a:gd name="T26" fmla="*/ 72 w 72"/>
                  <a:gd name="T27" fmla="*/ 24 h 46"/>
                  <a:gd name="T28" fmla="*/ 44 w 72"/>
                  <a:gd name="T29" fmla="*/ 6 h 46"/>
                  <a:gd name="T30" fmla="*/ 38 w 72"/>
                  <a:gd name="T31" fmla="*/ 8 h 46"/>
                  <a:gd name="T32" fmla="*/ 36 w 72"/>
                  <a:gd name="T33" fmla="*/ 10 h 46"/>
                  <a:gd name="T34" fmla="*/ 36 w 72"/>
                  <a:gd name="T35" fmla="*/ 8 h 46"/>
                  <a:gd name="T36" fmla="*/ 36 w 72"/>
                  <a:gd name="T37" fmla="*/ 6 h 46"/>
                  <a:gd name="T38" fmla="*/ 38 w 72"/>
                  <a:gd name="T39" fmla="*/ 2 h 46"/>
                  <a:gd name="T40" fmla="*/ 34 w 72"/>
                  <a:gd name="T41" fmla="*/ 0 h 46"/>
                  <a:gd name="T42" fmla="*/ 30 w 72"/>
                  <a:gd name="T43" fmla="*/ 0 h 46"/>
                  <a:gd name="T44" fmla="*/ 30 w 72"/>
                  <a:gd name="T45" fmla="*/ 2 h 46"/>
                  <a:gd name="T46" fmla="*/ 28 w 72"/>
                  <a:gd name="T47" fmla="*/ 2 h 46"/>
                  <a:gd name="T48" fmla="*/ 26 w 72"/>
                  <a:gd name="T49" fmla="*/ 2 h 46"/>
                  <a:gd name="T50" fmla="*/ 26 w 72"/>
                  <a:gd name="T51" fmla="*/ 6 h 46"/>
                  <a:gd name="T52" fmla="*/ 28 w 72"/>
                  <a:gd name="T53" fmla="*/ 6 h 46"/>
                  <a:gd name="T54" fmla="*/ 12 w 72"/>
                  <a:gd name="T55" fmla="*/ 26 h 46"/>
                  <a:gd name="T56" fmla="*/ 12 w 72"/>
                  <a:gd name="T57" fmla="*/ 32 h 46"/>
                  <a:gd name="T58" fmla="*/ 12 w 72"/>
                  <a:gd name="T59" fmla="*/ 36 h 46"/>
                  <a:gd name="T60" fmla="*/ 8 w 72"/>
                  <a:gd name="T61" fmla="*/ 42 h 46"/>
                  <a:gd name="T62" fmla="*/ 0 w 72"/>
                  <a:gd name="T63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72" h="46">
                    <a:moveTo>
                      <a:pt x="0" y="46"/>
                    </a:moveTo>
                    <a:lnTo>
                      <a:pt x="10" y="46"/>
                    </a:lnTo>
                    <a:lnTo>
                      <a:pt x="12" y="46"/>
                    </a:lnTo>
                    <a:lnTo>
                      <a:pt x="18" y="44"/>
                    </a:lnTo>
                    <a:lnTo>
                      <a:pt x="20" y="38"/>
                    </a:lnTo>
                    <a:lnTo>
                      <a:pt x="26" y="36"/>
                    </a:lnTo>
                    <a:lnTo>
                      <a:pt x="36" y="38"/>
                    </a:lnTo>
                    <a:lnTo>
                      <a:pt x="44" y="38"/>
                    </a:lnTo>
                    <a:lnTo>
                      <a:pt x="52" y="38"/>
                    </a:lnTo>
                    <a:lnTo>
                      <a:pt x="62" y="34"/>
                    </a:lnTo>
                    <a:lnTo>
                      <a:pt x="64" y="34"/>
                    </a:lnTo>
                    <a:lnTo>
                      <a:pt x="68" y="34"/>
                    </a:lnTo>
                    <a:lnTo>
                      <a:pt x="72" y="28"/>
                    </a:lnTo>
                    <a:lnTo>
                      <a:pt x="72" y="24"/>
                    </a:lnTo>
                    <a:lnTo>
                      <a:pt x="44" y="6"/>
                    </a:lnTo>
                    <a:lnTo>
                      <a:pt x="38" y="8"/>
                    </a:lnTo>
                    <a:lnTo>
                      <a:pt x="36" y="10"/>
                    </a:lnTo>
                    <a:lnTo>
                      <a:pt x="36" y="8"/>
                    </a:lnTo>
                    <a:lnTo>
                      <a:pt x="36" y="6"/>
                    </a:lnTo>
                    <a:lnTo>
                      <a:pt x="38" y="2"/>
                    </a:lnTo>
                    <a:lnTo>
                      <a:pt x="34" y="0"/>
                    </a:lnTo>
                    <a:lnTo>
                      <a:pt x="30" y="0"/>
                    </a:lnTo>
                    <a:lnTo>
                      <a:pt x="30" y="2"/>
                    </a:lnTo>
                    <a:lnTo>
                      <a:pt x="28" y="2"/>
                    </a:lnTo>
                    <a:lnTo>
                      <a:pt x="26" y="2"/>
                    </a:lnTo>
                    <a:lnTo>
                      <a:pt x="26" y="6"/>
                    </a:lnTo>
                    <a:lnTo>
                      <a:pt x="28" y="6"/>
                    </a:lnTo>
                    <a:lnTo>
                      <a:pt x="12" y="26"/>
                    </a:lnTo>
                    <a:lnTo>
                      <a:pt x="12" y="32"/>
                    </a:lnTo>
                    <a:lnTo>
                      <a:pt x="12" y="36"/>
                    </a:lnTo>
                    <a:lnTo>
                      <a:pt x="8" y="42"/>
                    </a:lnTo>
                    <a:lnTo>
                      <a:pt x="0" y="4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73" name="Freeform 1553"/>
              <p:cNvSpPr/>
              <p:nvPr/>
            </p:nvSpPr>
            <p:spPr bwMode="auto">
              <a:xfrm>
                <a:off x="2806700" y="1638300"/>
                <a:ext cx="168275" cy="114300"/>
              </a:xfrm>
              <a:custGeom>
                <a:avLst/>
                <a:gdLst>
                  <a:gd name="T0" fmla="*/ 16 w 106"/>
                  <a:gd name="T1" fmla="*/ 34 h 72"/>
                  <a:gd name="T2" fmla="*/ 18 w 106"/>
                  <a:gd name="T3" fmla="*/ 38 h 72"/>
                  <a:gd name="T4" fmla="*/ 26 w 106"/>
                  <a:gd name="T5" fmla="*/ 40 h 72"/>
                  <a:gd name="T6" fmla="*/ 36 w 106"/>
                  <a:gd name="T7" fmla="*/ 40 h 72"/>
                  <a:gd name="T8" fmla="*/ 52 w 106"/>
                  <a:gd name="T9" fmla="*/ 36 h 72"/>
                  <a:gd name="T10" fmla="*/ 52 w 106"/>
                  <a:gd name="T11" fmla="*/ 40 h 72"/>
                  <a:gd name="T12" fmla="*/ 44 w 106"/>
                  <a:gd name="T13" fmla="*/ 40 h 72"/>
                  <a:gd name="T14" fmla="*/ 40 w 106"/>
                  <a:gd name="T15" fmla="*/ 44 h 72"/>
                  <a:gd name="T16" fmla="*/ 34 w 106"/>
                  <a:gd name="T17" fmla="*/ 46 h 72"/>
                  <a:gd name="T18" fmla="*/ 34 w 106"/>
                  <a:gd name="T19" fmla="*/ 50 h 72"/>
                  <a:gd name="T20" fmla="*/ 18 w 106"/>
                  <a:gd name="T21" fmla="*/ 56 h 72"/>
                  <a:gd name="T22" fmla="*/ 18 w 106"/>
                  <a:gd name="T23" fmla="*/ 62 h 72"/>
                  <a:gd name="T24" fmla="*/ 34 w 106"/>
                  <a:gd name="T25" fmla="*/ 64 h 72"/>
                  <a:gd name="T26" fmla="*/ 44 w 106"/>
                  <a:gd name="T27" fmla="*/ 64 h 72"/>
                  <a:gd name="T28" fmla="*/ 48 w 106"/>
                  <a:gd name="T29" fmla="*/ 68 h 72"/>
                  <a:gd name="T30" fmla="*/ 62 w 106"/>
                  <a:gd name="T31" fmla="*/ 68 h 72"/>
                  <a:gd name="T32" fmla="*/ 70 w 106"/>
                  <a:gd name="T33" fmla="*/ 72 h 72"/>
                  <a:gd name="T34" fmla="*/ 76 w 106"/>
                  <a:gd name="T35" fmla="*/ 68 h 72"/>
                  <a:gd name="T36" fmla="*/ 88 w 106"/>
                  <a:gd name="T37" fmla="*/ 66 h 72"/>
                  <a:gd name="T38" fmla="*/ 90 w 106"/>
                  <a:gd name="T39" fmla="*/ 66 h 72"/>
                  <a:gd name="T40" fmla="*/ 96 w 106"/>
                  <a:gd name="T41" fmla="*/ 66 h 72"/>
                  <a:gd name="T42" fmla="*/ 98 w 106"/>
                  <a:gd name="T43" fmla="*/ 64 h 72"/>
                  <a:gd name="T44" fmla="*/ 98 w 106"/>
                  <a:gd name="T45" fmla="*/ 58 h 72"/>
                  <a:gd name="T46" fmla="*/ 106 w 106"/>
                  <a:gd name="T47" fmla="*/ 54 h 72"/>
                  <a:gd name="T48" fmla="*/ 104 w 106"/>
                  <a:gd name="T49" fmla="*/ 46 h 72"/>
                  <a:gd name="T50" fmla="*/ 98 w 106"/>
                  <a:gd name="T51" fmla="*/ 44 h 72"/>
                  <a:gd name="T52" fmla="*/ 96 w 106"/>
                  <a:gd name="T53" fmla="*/ 40 h 72"/>
                  <a:gd name="T54" fmla="*/ 90 w 106"/>
                  <a:gd name="T55" fmla="*/ 50 h 72"/>
                  <a:gd name="T56" fmla="*/ 88 w 106"/>
                  <a:gd name="T57" fmla="*/ 50 h 72"/>
                  <a:gd name="T58" fmla="*/ 86 w 106"/>
                  <a:gd name="T59" fmla="*/ 50 h 72"/>
                  <a:gd name="T60" fmla="*/ 88 w 106"/>
                  <a:gd name="T61" fmla="*/ 38 h 72"/>
                  <a:gd name="T62" fmla="*/ 80 w 106"/>
                  <a:gd name="T63" fmla="*/ 34 h 72"/>
                  <a:gd name="T64" fmla="*/ 80 w 106"/>
                  <a:gd name="T65" fmla="*/ 38 h 72"/>
                  <a:gd name="T66" fmla="*/ 64 w 106"/>
                  <a:gd name="T67" fmla="*/ 40 h 72"/>
                  <a:gd name="T68" fmla="*/ 76 w 106"/>
                  <a:gd name="T69" fmla="*/ 36 h 72"/>
                  <a:gd name="T70" fmla="*/ 76 w 106"/>
                  <a:gd name="T71" fmla="*/ 26 h 72"/>
                  <a:gd name="T72" fmla="*/ 78 w 106"/>
                  <a:gd name="T73" fmla="*/ 26 h 72"/>
                  <a:gd name="T74" fmla="*/ 78 w 106"/>
                  <a:gd name="T75" fmla="*/ 22 h 72"/>
                  <a:gd name="T76" fmla="*/ 48 w 106"/>
                  <a:gd name="T77" fmla="*/ 0 h 72"/>
                  <a:gd name="T78" fmla="*/ 42 w 106"/>
                  <a:gd name="T79" fmla="*/ 8 h 72"/>
                  <a:gd name="T80" fmla="*/ 40 w 106"/>
                  <a:gd name="T81" fmla="*/ 10 h 72"/>
                  <a:gd name="T82" fmla="*/ 34 w 106"/>
                  <a:gd name="T83" fmla="*/ 12 h 72"/>
                  <a:gd name="T84" fmla="*/ 32 w 106"/>
                  <a:gd name="T85" fmla="*/ 12 h 72"/>
                  <a:gd name="T86" fmla="*/ 26 w 106"/>
                  <a:gd name="T87" fmla="*/ 12 h 72"/>
                  <a:gd name="T88" fmla="*/ 22 w 106"/>
                  <a:gd name="T89" fmla="*/ 28 h 72"/>
                  <a:gd name="T90" fmla="*/ 16 w 106"/>
                  <a:gd name="T91" fmla="*/ 28 h 72"/>
                  <a:gd name="T92" fmla="*/ 8 w 106"/>
                  <a:gd name="T93" fmla="*/ 28 h 72"/>
                  <a:gd name="T94" fmla="*/ 0 w 106"/>
                  <a:gd name="T95" fmla="*/ 34 h 72"/>
                  <a:gd name="T96" fmla="*/ 8 w 106"/>
                  <a:gd name="T97" fmla="*/ 34 h 72"/>
                  <a:gd name="T98" fmla="*/ 16 w 106"/>
                  <a:gd name="T99" fmla="*/ 34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06" h="72">
                    <a:moveTo>
                      <a:pt x="16" y="34"/>
                    </a:moveTo>
                    <a:lnTo>
                      <a:pt x="18" y="38"/>
                    </a:lnTo>
                    <a:lnTo>
                      <a:pt x="26" y="40"/>
                    </a:lnTo>
                    <a:lnTo>
                      <a:pt x="36" y="40"/>
                    </a:lnTo>
                    <a:lnTo>
                      <a:pt x="52" y="36"/>
                    </a:lnTo>
                    <a:lnTo>
                      <a:pt x="52" y="40"/>
                    </a:lnTo>
                    <a:lnTo>
                      <a:pt x="44" y="40"/>
                    </a:lnTo>
                    <a:lnTo>
                      <a:pt x="40" y="44"/>
                    </a:lnTo>
                    <a:lnTo>
                      <a:pt x="34" y="46"/>
                    </a:lnTo>
                    <a:lnTo>
                      <a:pt x="34" y="50"/>
                    </a:lnTo>
                    <a:lnTo>
                      <a:pt x="18" y="56"/>
                    </a:lnTo>
                    <a:lnTo>
                      <a:pt x="18" y="62"/>
                    </a:lnTo>
                    <a:lnTo>
                      <a:pt x="34" y="64"/>
                    </a:lnTo>
                    <a:lnTo>
                      <a:pt x="44" y="64"/>
                    </a:lnTo>
                    <a:lnTo>
                      <a:pt x="48" y="68"/>
                    </a:lnTo>
                    <a:lnTo>
                      <a:pt x="62" y="68"/>
                    </a:lnTo>
                    <a:lnTo>
                      <a:pt x="70" y="72"/>
                    </a:lnTo>
                    <a:lnTo>
                      <a:pt x="76" y="68"/>
                    </a:lnTo>
                    <a:lnTo>
                      <a:pt x="88" y="66"/>
                    </a:lnTo>
                    <a:lnTo>
                      <a:pt x="90" y="66"/>
                    </a:lnTo>
                    <a:lnTo>
                      <a:pt x="96" y="66"/>
                    </a:lnTo>
                    <a:lnTo>
                      <a:pt x="98" y="64"/>
                    </a:lnTo>
                    <a:lnTo>
                      <a:pt x="98" y="58"/>
                    </a:lnTo>
                    <a:lnTo>
                      <a:pt x="106" y="54"/>
                    </a:lnTo>
                    <a:lnTo>
                      <a:pt x="104" y="46"/>
                    </a:lnTo>
                    <a:lnTo>
                      <a:pt x="98" y="44"/>
                    </a:lnTo>
                    <a:lnTo>
                      <a:pt x="96" y="40"/>
                    </a:lnTo>
                    <a:lnTo>
                      <a:pt x="90" y="50"/>
                    </a:lnTo>
                    <a:lnTo>
                      <a:pt x="88" y="50"/>
                    </a:lnTo>
                    <a:lnTo>
                      <a:pt x="86" y="50"/>
                    </a:lnTo>
                    <a:lnTo>
                      <a:pt x="88" y="38"/>
                    </a:lnTo>
                    <a:lnTo>
                      <a:pt x="80" y="34"/>
                    </a:lnTo>
                    <a:lnTo>
                      <a:pt x="80" y="38"/>
                    </a:lnTo>
                    <a:lnTo>
                      <a:pt x="64" y="40"/>
                    </a:lnTo>
                    <a:lnTo>
                      <a:pt x="76" y="36"/>
                    </a:lnTo>
                    <a:lnTo>
                      <a:pt x="76" y="26"/>
                    </a:lnTo>
                    <a:lnTo>
                      <a:pt x="78" y="26"/>
                    </a:lnTo>
                    <a:lnTo>
                      <a:pt x="78" y="22"/>
                    </a:lnTo>
                    <a:lnTo>
                      <a:pt x="48" y="0"/>
                    </a:lnTo>
                    <a:lnTo>
                      <a:pt x="42" y="8"/>
                    </a:lnTo>
                    <a:lnTo>
                      <a:pt x="40" y="10"/>
                    </a:lnTo>
                    <a:lnTo>
                      <a:pt x="34" y="12"/>
                    </a:lnTo>
                    <a:lnTo>
                      <a:pt x="32" y="12"/>
                    </a:lnTo>
                    <a:lnTo>
                      <a:pt x="26" y="12"/>
                    </a:lnTo>
                    <a:lnTo>
                      <a:pt x="22" y="28"/>
                    </a:lnTo>
                    <a:lnTo>
                      <a:pt x="16" y="28"/>
                    </a:lnTo>
                    <a:lnTo>
                      <a:pt x="8" y="28"/>
                    </a:lnTo>
                    <a:lnTo>
                      <a:pt x="0" y="34"/>
                    </a:lnTo>
                    <a:lnTo>
                      <a:pt x="8" y="34"/>
                    </a:lnTo>
                    <a:lnTo>
                      <a:pt x="16" y="3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74" name="Freeform 1554"/>
              <p:cNvSpPr/>
              <p:nvPr/>
            </p:nvSpPr>
            <p:spPr bwMode="auto">
              <a:xfrm>
                <a:off x="2784475" y="1698625"/>
                <a:ext cx="47625" cy="31750"/>
              </a:xfrm>
              <a:custGeom>
                <a:avLst/>
                <a:gdLst>
                  <a:gd name="T0" fmla="*/ 0 w 30"/>
                  <a:gd name="T1" fmla="*/ 20 h 20"/>
                  <a:gd name="T2" fmla="*/ 30 w 30"/>
                  <a:gd name="T3" fmla="*/ 18 h 20"/>
                  <a:gd name="T4" fmla="*/ 30 w 30"/>
                  <a:gd name="T5" fmla="*/ 16 h 20"/>
                  <a:gd name="T6" fmla="*/ 30 w 30"/>
                  <a:gd name="T7" fmla="*/ 12 h 20"/>
                  <a:gd name="T8" fmla="*/ 30 w 30"/>
                  <a:gd name="T9" fmla="*/ 10 h 20"/>
                  <a:gd name="T10" fmla="*/ 22 w 30"/>
                  <a:gd name="T11" fmla="*/ 6 h 20"/>
                  <a:gd name="T12" fmla="*/ 18 w 30"/>
                  <a:gd name="T13" fmla="*/ 2 h 20"/>
                  <a:gd name="T14" fmla="*/ 2 w 30"/>
                  <a:gd name="T15" fmla="*/ 0 h 20"/>
                  <a:gd name="T16" fmla="*/ 0 w 30"/>
                  <a:gd name="T17" fmla="*/ 12 h 20"/>
                  <a:gd name="T18" fmla="*/ 0 w 30"/>
                  <a:gd name="T19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" h="20">
                    <a:moveTo>
                      <a:pt x="0" y="20"/>
                    </a:moveTo>
                    <a:lnTo>
                      <a:pt x="30" y="18"/>
                    </a:lnTo>
                    <a:lnTo>
                      <a:pt x="30" y="16"/>
                    </a:lnTo>
                    <a:lnTo>
                      <a:pt x="30" y="12"/>
                    </a:lnTo>
                    <a:lnTo>
                      <a:pt x="30" y="10"/>
                    </a:lnTo>
                    <a:lnTo>
                      <a:pt x="22" y="6"/>
                    </a:lnTo>
                    <a:lnTo>
                      <a:pt x="18" y="2"/>
                    </a:lnTo>
                    <a:lnTo>
                      <a:pt x="2" y="0"/>
                    </a:lnTo>
                    <a:lnTo>
                      <a:pt x="0" y="12"/>
                    </a:lnTo>
                    <a:lnTo>
                      <a:pt x="0" y="2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75" name="Freeform 1555"/>
              <p:cNvSpPr/>
              <p:nvPr/>
            </p:nvSpPr>
            <p:spPr bwMode="auto">
              <a:xfrm>
                <a:off x="1936750" y="1679575"/>
                <a:ext cx="9525" cy="6350"/>
              </a:xfrm>
              <a:custGeom>
                <a:avLst/>
                <a:gdLst>
                  <a:gd name="T0" fmla="*/ 0 w 6"/>
                  <a:gd name="T1" fmla="*/ 0 h 4"/>
                  <a:gd name="T2" fmla="*/ 0 w 6"/>
                  <a:gd name="T3" fmla="*/ 4 h 4"/>
                  <a:gd name="T4" fmla="*/ 6 w 6"/>
                  <a:gd name="T5" fmla="*/ 4 h 4"/>
                  <a:gd name="T6" fmla="*/ 2 w 6"/>
                  <a:gd name="T7" fmla="*/ 2 h 4"/>
                  <a:gd name="T8" fmla="*/ 2 w 6"/>
                  <a:gd name="T9" fmla="*/ 0 h 4"/>
                  <a:gd name="T10" fmla="*/ 0 w 6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4">
                    <a:moveTo>
                      <a:pt x="0" y="0"/>
                    </a:moveTo>
                    <a:lnTo>
                      <a:pt x="0" y="4"/>
                    </a:lnTo>
                    <a:lnTo>
                      <a:pt x="6" y="4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76" name="Freeform 1556"/>
              <p:cNvSpPr/>
              <p:nvPr/>
            </p:nvSpPr>
            <p:spPr bwMode="auto">
              <a:xfrm>
                <a:off x="1847850" y="1695450"/>
                <a:ext cx="15875" cy="15875"/>
              </a:xfrm>
              <a:custGeom>
                <a:avLst/>
                <a:gdLst>
                  <a:gd name="T0" fmla="*/ 2 w 10"/>
                  <a:gd name="T1" fmla="*/ 0 h 10"/>
                  <a:gd name="T2" fmla="*/ 0 w 10"/>
                  <a:gd name="T3" fmla="*/ 2 h 10"/>
                  <a:gd name="T4" fmla="*/ 0 w 10"/>
                  <a:gd name="T5" fmla="*/ 8 h 10"/>
                  <a:gd name="T6" fmla="*/ 10 w 10"/>
                  <a:gd name="T7" fmla="*/ 10 h 10"/>
                  <a:gd name="T8" fmla="*/ 8 w 10"/>
                  <a:gd name="T9" fmla="*/ 2 h 10"/>
                  <a:gd name="T10" fmla="*/ 4 w 10"/>
                  <a:gd name="T11" fmla="*/ 2 h 10"/>
                  <a:gd name="T12" fmla="*/ 2 w 10"/>
                  <a:gd name="T13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10">
                    <a:moveTo>
                      <a:pt x="2" y="0"/>
                    </a:moveTo>
                    <a:lnTo>
                      <a:pt x="0" y="2"/>
                    </a:lnTo>
                    <a:lnTo>
                      <a:pt x="0" y="8"/>
                    </a:lnTo>
                    <a:lnTo>
                      <a:pt x="10" y="10"/>
                    </a:lnTo>
                    <a:lnTo>
                      <a:pt x="8" y="2"/>
                    </a:lnTo>
                    <a:lnTo>
                      <a:pt x="4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77" name="Freeform 1557"/>
              <p:cNvSpPr>
                <a:spLocks noEditPoints="1"/>
              </p:cNvSpPr>
              <p:nvPr/>
            </p:nvSpPr>
            <p:spPr bwMode="auto">
              <a:xfrm>
                <a:off x="1851025" y="1844675"/>
                <a:ext cx="371475" cy="295275"/>
              </a:xfrm>
              <a:custGeom>
                <a:avLst/>
                <a:gdLst>
                  <a:gd name="T0" fmla="*/ 12 w 234"/>
                  <a:gd name="T1" fmla="*/ 134 h 186"/>
                  <a:gd name="T2" fmla="*/ 0 w 234"/>
                  <a:gd name="T3" fmla="*/ 146 h 186"/>
                  <a:gd name="T4" fmla="*/ 10 w 234"/>
                  <a:gd name="T5" fmla="*/ 150 h 186"/>
                  <a:gd name="T6" fmla="*/ 18 w 234"/>
                  <a:gd name="T7" fmla="*/ 154 h 186"/>
                  <a:gd name="T8" fmla="*/ 28 w 234"/>
                  <a:gd name="T9" fmla="*/ 150 h 186"/>
                  <a:gd name="T10" fmla="*/ 34 w 234"/>
                  <a:gd name="T11" fmla="*/ 162 h 186"/>
                  <a:gd name="T12" fmla="*/ 42 w 234"/>
                  <a:gd name="T13" fmla="*/ 168 h 186"/>
                  <a:gd name="T14" fmla="*/ 28 w 234"/>
                  <a:gd name="T15" fmla="*/ 172 h 186"/>
                  <a:gd name="T16" fmla="*/ 26 w 234"/>
                  <a:gd name="T17" fmla="*/ 180 h 186"/>
                  <a:gd name="T18" fmla="*/ 56 w 234"/>
                  <a:gd name="T19" fmla="*/ 178 h 186"/>
                  <a:gd name="T20" fmla="*/ 78 w 234"/>
                  <a:gd name="T21" fmla="*/ 182 h 186"/>
                  <a:gd name="T22" fmla="*/ 80 w 234"/>
                  <a:gd name="T23" fmla="*/ 172 h 186"/>
                  <a:gd name="T24" fmla="*/ 84 w 234"/>
                  <a:gd name="T25" fmla="*/ 178 h 186"/>
                  <a:gd name="T26" fmla="*/ 88 w 234"/>
                  <a:gd name="T27" fmla="*/ 170 h 186"/>
                  <a:gd name="T28" fmla="*/ 72 w 234"/>
                  <a:gd name="T29" fmla="*/ 164 h 186"/>
                  <a:gd name="T30" fmla="*/ 60 w 234"/>
                  <a:gd name="T31" fmla="*/ 134 h 186"/>
                  <a:gd name="T32" fmla="*/ 62 w 234"/>
                  <a:gd name="T33" fmla="*/ 124 h 186"/>
                  <a:gd name="T34" fmla="*/ 62 w 234"/>
                  <a:gd name="T35" fmla="*/ 100 h 186"/>
                  <a:gd name="T36" fmla="*/ 60 w 234"/>
                  <a:gd name="T37" fmla="*/ 96 h 186"/>
                  <a:gd name="T38" fmla="*/ 70 w 234"/>
                  <a:gd name="T39" fmla="*/ 100 h 186"/>
                  <a:gd name="T40" fmla="*/ 74 w 234"/>
                  <a:gd name="T41" fmla="*/ 92 h 186"/>
                  <a:gd name="T42" fmla="*/ 78 w 234"/>
                  <a:gd name="T43" fmla="*/ 88 h 186"/>
                  <a:gd name="T44" fmla="*/ 82 w 234"/>
                  <a:gd name="T45" fmla="*/ 88 h 186"/>
                  <a:gd name="T46" fmla="*/ 84 w 234"/>
                  <a:gd name="T47" fmla="*/ 78 h 186"/>
                  <a:gd name="T48" fmla="*/ 96 w 234"/>
                  <a:gd name="T49" fmla="*/ 78 h 186"/>
                  <a:gd name="T50" fmla="*/ 106 w 234"/>
                  <a:gd name="T51" fmla="*/ 62 h 186"/>
                  <a:gd name="T52" fmla="*/ 128 w 234"/>
                  <a:gd name="T53" fmla="*/ 52 h 186"/>
                  <a:gd name="T54" fmla="*/ 146 w 234"/>
                  <a:gd name="T55" fmla="*/ 44 h 186"/>
                  <a:gd name="T56" fmla="*/ 172 w 234"/>
                  <a:gd name="T57" fmla="*/ 40 h 186"/>
                  <a:gd name="T58" fmla="*/ 210 w 234"/>
                  <a:gd name="T59" fmla="*/ 26 h 186"/>
                  <a:gd name="T60" fmla="*/ 218 w 234"/>
                  <a:gd name="T61" fmla="*/ 0 h 186"/>
                  <a:gd name="T62" fmla="*/ 202 w 234"/>
                  <a:gd name="T63" fmla="*/ 10 h 186"/>
                  <a:gd name="T64" fmla="*/ 180 w 234"/>
                  <a:gd name="T65" fmla="*/ 22 h 186"/>
                  <a:gd name="T66" fmla="*/ 162 w 234"/>
                  <a:gd name="T67" fmla="*/ 24 h 186"/>
                  <a:gd name="T68" fmla="*/ 156 w 234"/>
                  <a:gd name="T69" fmla="*/ 22 h 186"/>
                  <a:gd name="T70" fmla="*/ 146 w 234"/>
                  <a:gd name="T71" fmla="*/ 22 h 186"/>
                  <a:gd name="T72" fmla="*/ 138 w 234"/>
                  <a:gd name="T73" fmla="*/ 26 h 186"/>
                  <a:gd name="T74" fmla="*/ 112 w 234"/>
                  <a:gd name="T75" fmla="*/ 32 h 186"/>
                  <a:gd name="T76" fmla="*/ 98 w 234"/>
                  <a:gd name="T77" fmla="*/ 36 h 186"/>
                  <a:gd name="T78" fmla="*/ 74 w 234"/>
                  <a:gd name="T79" fmla="*/ 42 h 186"/>
                  <a:gd name="T80" fmla="*/ 66 w 234"/>
                  <a:gd name="T81" fmla="*/ 46 h 186"/>
                  <a:gd name="T82" fmla="*/ 60 w 234"/>
                  <a:gd name="T83" fmla="*/ 50 h 186"/>
                  <a:gd name="T84" fmla="*/ 56 w 234"/>
                  <a:gd name="T85" fmla="*/ 54 h 186"/>
                  <a:gd name="T86" fmla="*/ 56 w 234"/>
                  <a:gd name="T87" fmla="*/ 60 h 186"/>
                  <a:gd name="T88" fmla="*/ 46 w 234"/>
                  <a:gd name="T89" fmla="*/ 64 h 186"/>
                  <a:gd name="T90" fmla="*/ 44 w 234"/>
                  <a:gd name="T91" fmla="*/ 70 h 186"/>
                  <a:gd name="T92" fmla="*/ 30 w 234"/>
                  <a:gd name="T93" fmla="*/ 76 h 186"/>
                  <a:gd name="T94" fmla="*/ 20 w 234"/>
                  <a:gd name="T95" fmla="*/ 80 h 186"/>
                  <a:gd name="T96" fmla="*/ 30 w 234"/>
                  <a:gd name="T97" fmla="*/ 90 h 186"/>
                  <a:gd name="T98" fmla="*/ 34 w 234"/>
                  <a:gd name="T99" fmla="*/ 98 h 186"/>
                  <a:gd name="T100" fmla="*/ 12 w 234"/>
                  <a:gd name="T101" fmla="*/ 108 h 186"/>
                  <a:gd name="T102" fmla="*/ 12 w 234"/>
                  <a:gd name="T103" fmla="*/ 122 h 186"/>
                  <a:gd name="T104" fmla="*/ 16 w 234"/>
                  <a:gd name="T105" fmla="*/ 126 h 186"/>
                  <a:gd name="T106" fmla="*/ 46 w 234"/>
                  <a:gd name="T107" fmla="*/ 96 h 186"/>
                  <a:gd name="T108" fmla="*/ 44 w 234"/>
                  <a:gd name="T109" fmla="*/ 96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234" h="186">
                    <a:moveTo>
                      <a:pt x="10" y="128"/>
                    </a:moveTo>
                    <a:lnTo>
                      <a:pt x="12" y="132"/>
                    </a:lnTo>
                    <a:lnTo>
                      <a:pt x="12" y="134"/>
                    </a:lnTo>
                    <a:lnTo>
                      <a:pt x="6" y="136"/>
                    </a:lnTo>
                    <a:lnTo>
                      <a:pt x="0" y="140"/>
                    </a:lnTo>
                    <a:lnTo>
                      <a:pt x="0" y="146"/>
                    </a:lnTo>
                    <a:lnTo>
                      <a:pt x="2" y="158"/>
                    </a:lnTo>
                    <a:lnTo>
                      <a:pt x="8" y="158"/>
                    </a:lnTo>
                    <a:lnTo>
                      <a:pt x="10" y="150"/>
                    </a:lnTo>
                    <a:lnTo>
                      <a:pt x="12" y="150"/>
                    </a:lnTo>
                    <a:lnTo>
                      <a:pt x="16" y="152"/>
                    </a:lnTo>
                    <a:lnTo>
                      <a:pt x="18" y="154"/>
                    </a:lnTo>
                    <a:lnTo>
                      <a:pt x="20" y="152"/>
                    </a:lnTo>
                    <a:lnTo>
                      <a:pt x="20" y="150"/>
                    </a:lnTo>
                    <a:lnTo>
                      <a:pt x="28" y="150"/>
                    </a:lnTo>
                    <a:lnTo>
                      <a:pt x="28" y="154"/>
                    </a:lnTo>
                    <a:lnTo>
                      <a:pt x="28" y="162"/>
                    </a:lnTo>
                    <a:lnTo>
                      <a:pt x="34" y="162"/>
                    </a:lnTo>
                    <a:lnTo>
                      <a:pt x="36" y="162"/>
                    </a:lnTo>
                    <a:lnTo>
                      <a:pt x="42" y="160"/>
                    </a:lnTo>
                    <a:lnTo>
                      <a:pt x="42" y="168"/>
                    </a:lnTo>
                    <a:lnTo>
                      <a:pt x="36" y="168"/>
                    </a:lnTo>
                    <a:lnTo>
                      <a:pt x="28" y="168"/>
                    </a:lnTo>
                    <a:lnTo>
                      <a:pt x="28" y="172"/>
                    </a:lnTo>
                    <a:lnTo>
                      <a:pt x="34" y="172"/>
                    </a:lnTo>
                    <a:lnTo>
                      <a:pt x="34" y="176"/>
                    </a:lnTo>
                    <a:lnTo>
                      <a:pt x="26" y="180"/>
                    </a:lnTo>
                    <a:lnTo>
                      <a:pt x="44" y="180"/>
                    </a:lnTo>
                    <a:lnTo>
                      <a:pt x="52" y="186"/>
                    </a:lnTo>
                    <a:lnTo>
                      <a:pt x="56" y="178"/>
                    </a:lnTo>
                    <a:lnTo>
                      <a:pt x="60" y="180"/>
                    </a:lnTo>
                    <a:lnTo>
                      <a:pt x="62" y="182"/>
                    </a:lnTo>
                    <a:lnTo>
                      <a:pt x="78" y="182"/>
                    </a:lnTo>
                    <a:lnTo>
                      <a:pt x="74" y="178"/>
                    </a:lnTo>
                    <a:lnTo>
                      <a:pt x="72" y="172"/>
                    </a:lnTo>
                    <a:lnTo>
                      <a:pt x="80" y="172"/>
                    </a:lnTo>
                    <a:lnTo>
                      <a:pt x="82" y="176"/>
                    </a:lnTo>
                    <a:lnTo>
                      <a:pt x="82" y="178"/>
                    </a:lnTo>
                    <a:lnTo>
                      <a:pt x="84" y="178"/>
                    </a:lnTo>
                    <a:lnTo>
                      <a:pt x="96" y="176"/>
                    </a:lnTo>
                    <a:lnTo>
                      <a:pt x="96" y="170"/>
                    </a:lnTo>
                    <a:lnTo>
                      <a:pt x="88" y="170"/>
                    </a:lnTo>
                    <a:lnTo>
                      <a:pt x="82" y="170"/>
                    </a:lnTo>
                    <a:lnTo>
                      <a:pt x="78" y="168"/>
                    </a:lnTo>
                    <a:lnTo>
                      <a:pt x="72" y="164"/>
                    </a:lnTo>
                    <a:lnTo>
                      <a:pt x="66" y="154"/>
                    </a:lnTo>
                    <a:lnTo>
                      <a:pt x="62" y="144"/>
                    </a:lnTo>
                    <a:lnTo>
                      <a:pt x="60" y="134"/>
                    </a:lnTo>
                    <a:lnTo>
                      <a:pt x="64" y="132"/>
                    </a:lnTo>
                    <a:lnTo>
                      <a:pt x="62" y="126"/>
                    </a:lnTo>
                    <a:lnTo>
                      <a:pt x="62" y="124"/>
                    </a:lnTo>
                    <a:lnTo>
                      <a:pt x="70" y="108"/>
                    </a:lnTo>
                    <a:lnTo>
                      <a:pt x="70" y="104"/>
                    </a:lnTo>
                    <a:lnTo>
                      <a:pt x="62" y="100"/>
                    </a:lnTo>
                    <a:lnTo>
                      <a:pt x="56" y="98"/>
                    </a:lnTo>
                    <a:lnTo>
                      <a:pt x="54" y="98"/>
                    </a:lnTo>
                    <a:lnTo>
                      <a:pt x="60" y="96"/>
                    </a:lnTo>
                    <a:lnTo>
                      <a:pt x="62" y="98"/>
                    </a:lnTo>
                    <a:lnTo>
                      <a:pt x="62" y="100"/>
                    </a:lnTo>
                    <a:lnTo>
                      <a:pt x="70" y="100"/>
                    </a:lnTo>
                    <a:lnTo>
                      <a:pt x="74" y="98"/>
                    </a:lnTo>
                    <a:lnTo>
                      <a:pt x="74" y="96"/>
                    </a:lnTo>
                    <a:lnTo>
                      <a:pt x="74" y="92"/>
                    </a:lnTo>
                    <a:lnTo>
                      <a:pt x="74" y="90"/>
                    </a:lnTo>
                    <a:lnTo>
                      <a:pt x="74" y="88"/>
                    </a:lnTo>
                    <a:lnTo>
                      <a:pt x="78" y="88"/>
                    </a:lnTo>
                    <a:lnTo>
                      <a:pt x="78" y="90"/>
                    </a:lnTo>
                    <a:lnTo>
                      <a:pt x="82" y="90"/>
                    </a:lnTo>
                    <a:lnTo>
                      <a:pt x="82" y="88"/>
                    </a:lnTo>
                    <a:lnTo>
                      <a:pt x="80" y="82"/>
                    </a:lnTo>
                    <a:lnTo>
                      <a:pt x="88" y="82"/>
                    </a:lnTo>
                    <a:lnTo>
                      <a:pt x="84" y="78"/>
                    </a:lnTo>
                    <a:lnTo>
                      <a:pt x="84" y="76"/>
                    </a:lnTo>
                    <a:lnTo>
                      <a:pt x="88" y="72"/>
                    </a:lnTo>
                    <a:lnTo>
                      <a:pt x="96" y="78"/>
                    </a:lnTo>
                    <a:lnTo>
                      <a:pt x="98" y="68"/>
                    </a:lnTo>
                    <a:lnTo>
                      <a:pt x="102" y="68"/>
                    </a:lnTo>
                    <a:lnTo>
                      <a:pt x="106" y="62"/>
                    </a:lnTo>
                    <a:lnTo>
                      <a:pt x="108" y="58"/>
                    </a:lnTo>
                    <a:lnTo>
                      <a:pt x="126" y="58"/>
                    </a:lnTo>
                    <a:lnTo>
                      <a:pt x="128" y="52"/>
                    </a:lnTo>
                    <a:lnTo>
                      <a:pt x="134" y="44"/>
                    </a:lnTo>
                    <a:lnTo>
                      <a:pt x="142" y="44"/>
                    </a:lnTo>
                    <a:lnTo>
                      <a:pt x="146" y="44"/>
                    </a:lnTo>
                    <a:lnTo>
                      <a:pt x="160" y="44"/>
                    </a:lnTo>
                    <a:lnTo>
                      <a:pt x="170" y="36"/>
                    </a:lnTo>
                    <a:lnTo>
                      <a:pt x="172" y="40"/>
                    </a:lnTo>
                    <a:lnTo>
                      <a:pt x="174" y="42"/>
                    </a:lnTo>
                    <a:lnTo>
                      <a:pt x="182" y="34"/>
                    </a:lnTo>
                    <a:lnTo>
                      <a:pt x="210" y="26"/>
                    </a:lnTo>
                    <a:lnTo>
                      <a:pt x="234" y="18"/>
                    </a:lnTo>
                    <a:lnTo>
                      <a:pt x="228" y="0"/>
                    </a:lnTo>
                    <a:lnTo>
                      <a:pt x="218" y="0"/>
                    </a:lnTo>
                    <a:lnTo>
                      <a:pt x="212" y="6"/>
                    </a:lnTo>
                    <a:lnTo>
                      <a:pt x="206" y="10"/>
                    </a:lnTo>
                    <a:lnTo>
                      <a:pt x="202" y="10"/>
                    </a:lnTo>
                    <a:lnTo>
                      <a:pt x="200" y="8"/>
                    </a:lnTo>
                    <a:lnTo>
                      <a:pt x="190" y="16"/>
                    </a:lnTo>
                    <a:lnTo>
                      <a:pt x="180" y="22"/>
                    </a:lnTo>
                    <a:lnTo>
                      <a:pt x="172" y="22"/>
                    </a:lnTo>
                    <a:lnTo>
                      <a:pt x="166" y="22"/>
                    </a:lnTo>
                    <a:lnTo>
                      <a:pt x="162" y="24"/>
                    </a:lnTo>
                    <a:lnTo>
                      <a:pt x="160" y="26"/>
                    </a:lnTo>
                    <a:lnTo>
                      <a:pt x="160" y="22"/>
                    </a:lnTo>
                    <a:lnTo>
                      <a:pt x="156" y="22"/>
                    </a:lnTo>
                    <a:lnTo>
                      <a:pt x="154" y="24"/>
                    </a:lnTo>
                    <a:lnTo>
                      <a:pt x="152" y="24"/>
                    </a:lnTo>
                    <a:lnTo>
                      <a:pt x="146" y="22"/>
                    </a:lnTo>
                    <a:lnTo>
                      <a:pt x="144" y="18"/>
                    </a:lnTo>
                    <a:lnTo>
                      <a:pt x="138" y="18"/>
                    </a:lnTo>
                    <a:lnTo>
                      <a:pt x="138" y="26"/>
                    </a:lnTo>
                    <a:lnTo>
                      <a:pt x="126" y="26"/>
                    </a:lnTo>
                    <a:lnTo>
                      <a:pt x="112" y="26"/>
                    </a:lnTo>
                    <a:lnTo>
                      <a:pt x="112" y="32"/>
                    </a:lnTo>
                    <a:lnTo>
                      <a:pt x="108" y="32"/>
                    </a:lnTo>
                    <a:lnTo>
                      <a:pt x="102" y="32"/>
                    </a:lnTo>
                    <a:lnTo>
                      <a:pt x="98" y="36"/>
                    </a:lnTo>
                    <a:lnTo>
                      <a:pt x="96" y="42"/>
                    </a:lnTo>
                    <a:lnTo>
                      <a:pt x="84" y="42"/>
                    </a:lnTo>
                    <a:lnTo>
                      <a:pt x="74" y="42"/>
                    </a:lnTo>
                    <a:lnTo>
                      <a:pt x="72" y="44"/>
                    </a:lnTo>
                    <a:lnTo>
                      <a:pt x="72" y="46"/>
                    </a:lnTo>
                    <a:lnTo>
                      <a:pt x="66" y="46"/>
                    </a:lnTo>
                    <a:lnTo>
                      <a:pt x="64" y="46"/>
                    </a:lnTo>
                    <a:lnTo>
                      <a:pt x="62" y="44"/>
                    </a:lnTo>
                    <a:lnTo>
                      <a:pt x="60" y="50"/>
                    </a:lnTo>
                    <a:lnTo>
                      <a:pt x="62" y="50"/>
                    </a:lnTo>
                    <a:lnTo>
                      <a:pt x="62" y="52"/>
                    </a:lnTo>
                    <a:lnTo>
                      <a:pt x="56" y="54"/>
                    </a:lnTo>
                    <a:lnTo>
                      <a:pt x="56" y="58"/>
                    </a:lnTo>
                    <a:lnTo>
                      <a:pt x="62" y="60"/>
                    </a:lnTo>
                    <a:lnTo>
                      <a:pt x="56" y="60"/>
                    </a:lnTo>
                    <a:lnTo>
                      <a:pt x="54" y="60"/>
                    </a:lnTo>
                    <a:lnTo>
                      <a:pt x="52" y="58"/>
                    </a:lnTo>
                    <a:lnTo>
                      <a:pt x="46" y="64"/>
                    </a:lnTo>
                    <a:lnTo>
                      <a:pt x="46" y="62"/>
                    </a:lnTo>
                    <a:lnTo>
                      <a:pt x="44" y="62"/>
                    </a:lnTo>
                    <a:lnTo>
                      <a:pt x="44" y="70"/>
                    </a:lnTo>
                    <a:lnTo>
                      <a:pt x="42" y="70"/>
                    </a:lnTo>
                    <a:lnTo>
                      <a:pt x="34" y="72"/>
                    </a:lnTo>
                    <a:lnTo>
                      <a:pt x="30" y="76"/>
                    </a:lnTo>
                    <a:lnTo>
                      <a:pt x="28" y="80"/>
                    </a:lnTo>
                    <a:lnTo>
                      <a:pt x="26" y="78"/>
                    </a:lnTo>
                    <a:lnTo>
                      <a:pt x="20" y="80"/>
                    </a:lnTo>
                    <a:lnTo>
                      <a:pt x="20" y="82"/>
                    </a:lnTo>
                    <a:lnTo>
                      <a:pt x="30" y="88"/>
                    </a:lnTo>
                    <a:lnTo>
                      <a:pt x="30" y="90"/>
                    </a:lnTo>
                    <a:lnTo>
                      <a:pt x="26" y="96"/>
                    </a:lnTo>
                    <a:lnTo>
                      <a:pt x="30" y="96"/>
                    </a:lnTo>
                    <a:lnTo>
                      <a:pt x="34" y="98"/>
                    </a:lnTo>
                    <a:lnTo>
                      <a:pt x="34" y="100"/>
                    </a:lnTo>
                    <a:lnTo>
                      <a:pt x="26" y="104"/>
                    </a:lnTo>
                    <a:lnTo>
                      <a:pt x="12" y="108"/>
                    </a:lnTo>
                    <a:lnTo>
                      <a:pt x="16" y="118"/>
                    </a:lnTo>
                    <a:lnTo>
                      <a:pt x="16" y="122"/>
                    </a:lnTo>
                    <a:lnTo>
                      <a:pt x="12" y="122"/>
                    </a:lnTo>
                    <a:lnTo>
                      <a:pt x="12" y="124"/>
                    </a:lnTo>
                    <a:lnTo>
                      <a:pt x="16" y="124"/>
                    </a:lnTo>
                    <a:lnTo>
                      <a:pt x="16" y="126"/>
                    </a:lnTo>
                    <a:lnTo>
                      <a:pt x="10" y="128"/>
                    </a:lnTo>
                    <a:close/>
                    <a:moveTo>
                      <a:pt x="44" y="96"/>
                    </a:moveTo>
                    <a:lnTo>
                      <a:pt x="46" y="96"/>
                    </a:lnTo>
                    <a:lnTo>
                      <a:pt x="48" y="98"/>
                    </a:lnTo>
                    <a:lnTo>
                      <a:pt x="44" y="98"/>
                    </a:lnTo>
                    <a:lnTo>
                      <a:pt x="44" y="9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78" name="Freeform 1558"/>
              <p:cNvSpPr/>
              <p:nvPr/>
            </p:nvSpPr>
            <p:spPr bwMode="auto">
              <a:xfrm>
                <a:off x="2019300" y="2139950"/>
                <a:ext cx="38100" cy="28575"/>
              </a:xfrm>
              <a:custGeom>
                <a:avLst/>
                <a:gdLst>
                  <a:gd name="T0" fmla="*/ 18 w 24"/>
                  <a:gd name="T1" fmla="*/ 18 h 18"/>
                  <a:gd name="T2" fmla="*/ 24 w 24"/>
                  <a:gd name="T3" fmla="*/ 18 h 18"/>
                  <a:gd name="T4" fmla="*/ 24 w 24"/>
                  <a:gd name="T5" fmla="*/ 10 h 18"/>
                  <a:gd name="T6" fmla="*/ 6 w 24"/>
                  <a:gd name="T7" fmla="*/ 0 h 18"/>
                  <a:gd name="T8" fmla="*/ 4 w 24"/>
                  <a:gd name="T9" fmla="*/ 0 h 18"/>
                  <a:gd name="T10" fmla="*/ 0 w 24"/>
                  <a:gd name="T11" fmla="*/ 0 h 18"/>
                  <a:gd name="T12" fmla="*/ 0 w 24"/>
                  <a:gd name="T13" fmla="*/ 4 h 18"/>
                  <a:gd name="T14" fmla="*/ 0 w 24"/>
                  <a:gd name="T15" fmla="*/ 12 h 18"/>
                  <a:gd name="T16" fmla="*/ 6 w 24"/>
                  <a:gd name="T17" fmla="*/ 12 h 18"/>
                  <a:gd name="T18" fmla="*/ 12 w 24"/>
                  <a:gd name="T19" fmla="*/ 14 h 18"/>
                  <a:gd name="T20" fmla="*/ 12 w 24"/>
                  <a:gd name="T21" fmla="*/ 18 h 18"/>
                  <a:gd name="T22" fmla="*/ 18 w 24"/>
                  <a:gd name="T23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4" h="18">
                    <a:moveTo>
                      <a:pt x="18" y="18"/>
                    </a:moveTo>
                    <a:lnTo>
                      <a:pt x="24" y="18"/>
                    </a:lnTo>
                    <a:lnTo>
                      <a:pt x="24" y="10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0" y="12"/>
                    </a:lnTo>
                    <a:lnTo>
                      <a:pt x="6" y="12"/>
                    </a:lnTo>
                    <a:lnTo>
                      <a:pt x="12" y="14"/>
                    </a:lnTo>
                    <a:lnTo>
                      <a:pt x="12" y="18"/>
                    </a:lnTo>
                    <a:lnTo>
                      <a:pt x="18" y="1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79" name="Rectangle 1559"/>
              <p:cNvSpPr>
                <a:spLocks noChangeArrowheads="1"/>
              </p:cNvSpPr>
              <p:nvPr/>
            </p:nvSpPr>
            <p:spPr bwMode="auto">
              <a:xfrm>
                <a:off x="1911350" y="1666875"/>
                <a:ext cx="6350" cy="3175"/>
              </a:xfrm>
              <a:prstGeom prst="rect">
                <a:avLst/>
              </a:pr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80" name="Freeform 1560"/>
              <p:cNvSpPr/>
              <p:nvPr/>
            </p:nvSpPr>
            <p:spPr bwMode="auto">
              <a:xfrm>
                <a:off x="1876425" y="1670050"/>
                <a:ext cx="31750" cy="22225"/>
              </a:xfrm>
              <a:custGeom>
                <a:avLst/>
                <a:gdLst>
                  <a:gd name="T0" fmla="*/ 18 w 20"/>
                  <a:gd name="T1" fmla="*/ 14 h 14"/>
                  <a:gd name="T2" fmla="*/ 20 w 20"/>
                  <a:gd name="T3" fmla="*/ 6 h 14"/>
                  <a:gd name="T4" fmla="*/ 10 w 20"/>
                  <a:gd name="T5" fmla="*/ 0 h 14"/>
                  <a:gd name="T6" fmla="*/ 0 w 20"/>
                  <a:gd name="T7" fmla="*/ 6 h 14"/>
                  <a:gd name="T8" fmla="*/ 0 w 20"/>
                  <a:gd name="T9" fmla="*/ 8 h 14"/>
                  <a:gd name="T10" fmla="*/ 2 w 20"/>
                  <a:gd name="T11" fmla="*/ 8 h 14"/>
                  <a:gd name="T12" fmla="*/ 18 w 20"/>
                  <a:gd name="T13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14">
                    <a:moveTo>
                      <a:pt x="18" y="14"/>
                    </a:moveTo>
                    <a:lnTo>
                      <a:pt x="20" y="6"/>
                    </a:lnTo>
                    <a:lnTo>
                      <a:pt x="10" y="0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2" y="8"/>
                    </a:lnTo>
                    <a:lnTo>
                      <a:pt x="18" y="1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81" name="Freeform 1561"/>
              <p:cNvSpPr/>
              <p:nvPr/>
            </p:nvSpPr>
            <p:spPr bwMode="auto">
              <a:xfrm>
                <a:off x="2047875" y="1644650"/>
                <a:ext cx="47625" cy="41275"/>
              </a:xfrm>
              <a:custGeom>
                <a:avLst/>
                <a:gdLst>
                  <a:gd name="T0" fmla="*/ 14 w 30"/>
                  <a:gd name="T1" fmla="*/ 26 h 26"/>
                  <a:gd name="T2" fmla="*/ 12 w 30"/>
                  <a:gd name="T3" fmla="*/ 16 h 26"/>
                  <a:gd name="T4" fmla="*/ 30 w 30"/>
                  <a:gd name="T5" fmla="*/ 16 h 26"/>
                  <a:gd name="T6" fmla="*/ 24 w 30"/>
                  <a:gd name="T7" fmla="*/ 8 h 26"/>
                  <a:gd name="T8" fmla="*/ 20 w 30"/>
                  <a:gd name="T9" fmla="*/ 6 h 26"/>
                  <a:gd name="T10" fmla="*/ 20 w 30"/>
                  <a:gd name="T11" fmla="*/ 0 h 26"/>
                  <a:gd name="T12" fmla="*/ 14 w 30"/>
                  <a:gd name="T13" fmla="*/ 0 h 26"/>
                  <a:gd name="T14" fmla="*/ 10 w 30"/>
                  <a:gd name="T15" fmla="*/ 0 h 26"/>
                  <a:gd name="T16" fmla="*/ 2 w 30"/>
                  <a:gd name="T17" fmla="*/ 12 h 26"/>
                  <a:gd name="T18" fmla="*/ 0 w 30"/>
                  <a:gd name="T19" fmla="*/ 16 h 26"/>
                  <a:gd name="T20" fmla="*/ 0 w 30"/>
                  <a:gd name="T21" fmla="*/ 18 h 26"/>
                  <a:gd name="T22" fmla="*/ 0 w 30"/>
                  <a:gd name="T23" fmla="*/ 22 h 26"/>
                  <a:gd name="T24" fmla="*/ 4 w 30"/>
                  <a:gd name="T25" fmla="*/ 24 h 26"/>
                  <a:gd name="T26" fmla="*/ 14 w 30"/>
                  <a:gd name="T27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0" h="26">
                    <a:moveTo>
                      <a:pt x="14" y="26"/>
                    </a:moveTo>
                    <a:lnTo>
                      <a:pt x="12" y="16"/>
                    </a:lnTo>
                    <a:lnTo>
                      <a:pt x="30" y="16"/>
                    </a:lnTo>
                    <a:lnTo>
                      <a:pt x="24" y="8"/>
                    </a:lnTo>
                    <a:lnTo>
                      <a:pt x="20" y="6"/>
                    </a:lnTo>
                    <a:lnTo>
                      <a:pt x="20" y="0"/>
                    </a:lnTo>
                    <a:lnTo>
                      <a:pt x="14" y="0"/>
                    </a:lnTo>
                    <a:lnTo>
                      <a:pt x="10" y="0"/>
                    </a:lnTo>
                    <a:lnTo>
                      <a:pt x="2" y="12"/>
                    </a:lnTo>
                    <a:lnTo>
                      <a:pt x="0" y="16"/>
                    </a:lnTo>
                    <a:lnTo>
                      <a:pt x="0" y="18"/>
                    </a:lnTo>
                    <a:lnTo>
                      <a:pt x="0" y="22"/>
                    </a:lnTo>
                    <a:lnTo>
                      <a:pt x="4" y="24"/>
                    </a:lnTo>
                    <a:lnTo>
                      <a:pt x="14" y="2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82" name="Freeform 1562"/>
              <p:cNvSpPr/>
              <p:nvPr/>
            </p:nvSpPr>
            <p:spPr bwMode="auto">
              <a:xfrm>
                <a:off x="2876550" y="1860550"/>
                <a:ext cx="28575" cy="12700"/>
              </a:xfrm>
              <a:custGeom>
                <a:avLst/>
                <a:gdLst>
                  <a:gd name="T0" fmla="*/ 18 w 18"/>
                  <a:gd name="T1" fmla="*/ 0 h 8"/>
                  <a:gd name="T2" fmla="*/ 0 w 18"/>
                  <a:gd name="T3" fmla="*/ 0 h 8"/>
                  <a:gd name="T4" fmla="*/ 0 w 18"/>
                  <a:gd name="T5" fmla="*/ 8 h 8"/>
                  <a:gd name="T6" fmla="*/ 8 w 18"/>
                  <a:gd name="T7" fmla="*/ 8 h 8"/>
                  <a:gd name="T8" fmla="*/ 16 w 18"/>
                  <a:gd name="T9" fmla="*/ 8 h 8"/>
                  <a:gd name="T10" fmla="*/ 18 w 18"/>
                  <a:gd name="T1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" h="8">
                    <a:moveTo>
                      <a:pt x="18" y="0"/>
                    </a:moveTo>
                    <a:lnTo>
                      <a:pt x="0" y="0"/>
                    </a:lnTo>
                    <a:lnTo>
                      <a:pt x="0" y="8"/>
                    </a:lnTo>
                    <a:lnTo>
                      <a:pt x="8" y="8"/>
                    </a:lnTo>
                    <a:lnTo>
                      <a:pt x="16" y="8"/>
                    </a:lnTo>
                    <a:lnTo>
                      <a:pt x="18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83" name="Freeform 1563"/>
              <p:cNvSpPr/>
              <p:nvPr/>
            </p:nvSpPr>
            <p:spPr bwMode="auto">
              <a:xfrm>
                <a:off x="1114425" y="2743200"/>
                <a:ext cx="82550" cy="50800"/>
              </a:xfrm>
              <a:custGeom>
                <a:avLst/>
                <a:gdLst>
                  <a:gd name="T0" fmla="*/ 40 w 52"/>
                  <a:gd name="T1" fmla="*/ 14 h 32"/>
                  <a:gd name="T2" fmla="*/ 34 w 52"/>
                  <a:gd name="T3" fmla="*/ 14 h 32"/>
                  <a:gd name="T4" fmla="*/ 30 w 52"/>
                  <a:gd name="T5" fmla="*/ 12 h 32"/>
                  <a:gd name="T6" fmla="*/ 20 w 52"/>
                  <a:gd name="T7" fmla="*/ 2 h 32"/>
                  <a:gd name="T8" fmla="*/ 12 w 52"/>
                  <a:gd name="T9" fmla="*/ 4 h 32"/>
                  <a:gd name="T10" fmla="*/ 16 w 52"/>
                  <a:gd name="T11" fmla="*/ 0 h 32"/>
                  <a:gd name="T12" fmla="*/ 10 w 52"/>
                  <a:gd name="T13" fmla="*/ 0 h 32"/>
                  <a:gd name="T14" fmla="*/ 2 w 52"/>
                  <a:gd name="T15" fmla="*/ 4 h 32"/>
                  <a:gd name="T16" fmla="*/ 2 w 52"/>
                  <a:gd name="T17" fmla="*/ 12 h 32"/>
                  <a:gd name="T18" fmla="*/ 2 w 52"/>
                  <a:gd name="T19" fmla="*/ 18 h 32"/>
                  <a:gd name="T20" fmla="*/ 0 w 52"/>
                  <a:gd name="T21" fmla="*/ 20 h 32"/>
                  <a:gd name="T22" fmla="*/ 6 w 52"/>
                  <a:gd name="T23" fmla="*/ 24 h 32"/>
                  <a:gd name="T24" fmla="*/ 18 w 52"/>
                  <a:gd name="T25" fmla="*/ 30 h 32"/>
                  <a:gd name="T26" fmla="*/ 28 w 52"/>
                  <a:gd name="T27" fmla="*/ 30 h 32"/>
                  <a:gd name="T28" fmla="*/ 36 w 52"/>
                  <a:gd name="T29" fmla="*/ 32 h 32"/>
                  <a:gd name="T30" fmla="*/ 44 w 52"/>
                  <a:gd name="T31" fmla="*/ 32 h 32"/>
                  <a:gd name="T32" fmla="*/ 52 w 52"/>
                  <a:gd name="T33" fmla="*/ 30 h 32"/>
                  <a:gd name="T34" fmla="*/ 48 w 52"/>
                  <a:gd name="T35" fmla="*/ 14 h 32"/>
                  <a:gd name="T36" fmla="*/ 40 w 52"/>
                  <a:gd name="T37" fmla="*/ 14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2" h="32">
                    <a:moveTo>
                      <a:pt x="40" y="14"/>
                    </a:moveTo>
                    <a:lnTo>
                      <a:pt x="34" y="14"/>
                    </a:lnTo>
                    <a:lnTo>
                      <a:pt x="30" y="12"/>
                    </a:lnTo>
                    <a:lnTo>
                      <a:pt x="20" y="2"/>
                    </a:lnTo>
                    <a:lnTo>
                      <a:pt x="12" y="4"/>
                    </a:lnTo>
                    <a:lnTo>
                      <a:pt x="16" y="0"/>
                    </a:lnTo>
                    <a:lnTo>
                      <a:pt x="10" y="0"/>
                    </a:lnTo>
                    <a:lnTo>
                      <a:pt x="2" y="4"/>
                    </a:lnTo>
                    <a:lnTo>
                      <a:pt x="2" y="12"/>
                    </a:lnTo>
                    <a:lnTo>
                      <a:pt x="2" y="18"/>
                    </a:lnTo>
                    <a:lnTo>
                      <a:pt x="0" y="20"/>
                    </a:lnTo>
                    <a:lnTo>
                      <a:pt x="6" y="24"/>
                    </a:lnTo>
                    <a:lnTo>
                      <a:pt x="18" y="30"/>
                    </a:lnTo>
                    <a:lnTo>
                      <a:pt x="28" y="30"/>
                    </a:lnTo>
                    <a:lnTo>
                      <a:pt x="36" y="32"/>
                    </a:lnTo>
                    <a:lnTo>
                      <a:pt x="44" y="32"/>
                    </a:lnTo>
                    <a:lnTo>
                      <a:pt x="52" y="30"/>
                    </a:lnTo>
                    <a:lnTo>
                      <a:pt x="48" y="14"/>
                    </a:lnTo>
                    <a:lnTo>
                      <a:pt x="40" y="1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84" name="Freeform 1564"/>
              <p:cNvSpPr/>
              <p:nvPr/>
            </p:nvSpPr>
            <p:spPr bwMode="auto">
              <a:xfrm>
                <a:off x="1644650" y="1651000"/>
                <a:ext cx="209550" cy="47625"/>
              </a:xfrm>
              <a:custGeom>
                <a:avLst/>
                <a:gdLst>
                  <a:gd name="T0" fmla="*/ 18 w 132"/>
                  <a:gd name="T1" fmla="*/ 22 h 30"/>
                  <a:gd name="T2" fmla="*/ 38 w 132"/>
                  <a:gd name="T3" fmla="*/ 18 h 30"/>
                  <a:gd name="T4" fmla="*/ 40 w 132"/>
                  <a:gd name="T5" fmla="*/ 22 h 30"/>
                  <a:gd name="T6" fmla="*/ 48 w 132"/>
                  <a:gd name="T7" fmla="*/ 20 h 30"/>
                  <a:gd name="T8" fmla="*/ 50 w 132"/>
                  <a:gd name="T9" fmla="*/ 18 h 30"/>
                  <a:gd name="T10" fmla="*/ 56 w 132"/>
                  <a:gd name="T11" fmla="*/ 10 h 30"/>
                  <a:gd name="T12" fmla="*/ 66 w 132"/>
                  <a:gd name="T13" fmla="*/ 14 h 30"/>
                  <a:gd name="T14" fmla="*/ 74 w 132"/>
                  <a:gd name="T15" fmla="*/ 18 h 30"/>
                  <a:gd name="T16" fmla="*/ 68 w 132"/>
                  <a:gd name="T17" fmla="*/ 26 h 30"/>
                  <a:gd name="T18" fmla="*/ 76 w 132"/>
                  <a:gd name="T19" fmla="*/ 26 h 30"/>
                  <a:gd name="T20" fmla="*/ 78 w 132"/>
                  <a:gd name="T21" fmla="*/ 26 h 30"/>
                  <a:gd name="T22" fmla="*/ 82 w 132"/>
                  <a:gd name="T23" fmla="*/ 30 h 30"/>
                  <a:gd name="T24" fmla="*/ 86 w 132"/>
                  <a:gd name="T25" fmla="*/ 30 h 30"/>
                  <a:gd name="T26" fmla="*/ 90 w 132"/>
                  <a:gd name="T27" fmla="*/ 26 h 30"/>
                  <a:gd name="T28" fmla="*/ 96 w 132"/>
                  <a:gd name="T29" fmla="*/ 22 h 30"/>
                  <a:gd name="T30" fmla="*/ 102 w 132"/>
                  <a:gd name="T31" fmla="*/ 20 h 30"/>
                  <a:gd name="T32" fmla="*/ 108 w 132"/>
                  <a:gd name="T33" fmla="*/ 20 h 30"/>
                  <a:gd name="T34" fmla="*/ 114 w 132"/>
                  <a:gd name="T35" fmla="*/ 22 h 30"/>
                  <a:gd name="T36" fmla="*/ 114 w 132"/>
                  <a:gd name="T37" fmla="*/ 18 h 30"/>
                  <a:gd name="T38" fmla="*/ 132 w 132"/>
                  <a:gd name="T39" fmla="*/ 14 h 30"/>
                  <a:gd name="T40" fmla="*/ 132 w 132"/>
                  <a:gd name="T41" fmla="*/ 8 h 30"/>
                  <a:gd name="T42" fmla="*/ 124 w 132"/>
                  <a:gd name="T43" fmla="*/ 10 h 30"/>
                  <a:gd name="T44" fmla="*/ 122 w 132"/>
                  <a:gd name="T45" fmla="*/ 10 h 30"/>
                  <a:gd name="T46" fmla="*/ 124 w 132"/>
                  <a:gd name="T47" fmla="*/ 4 h 30"/>
                  <a:gd name="T48" fmla="*/ 112 w 132"/>
                  <a:gd name="T49" fmla="*/ 4 h 30"/>
                  <a:gd name="T50" fmla="*/ 112 w 132"/>
                  <a:gd name="T51" fmla="*/ 8 h 30"/>
                  <a:gd name="T52" fmla="*/ 110 w 132"/>
                  <a:gd name="T53" fmla="*/ 10 h 30"/>
                  <a:gd name="T54" fmla="*/ 100 w 132"/>
                  <a:gd name="T55" fmla="*/ 14 h 30"/>
                  <a:gd name="T56" fmla="*/ 90 w 132"/>
                  <a:gd name="T57" fmla="*/ 14 h 30"/>
                  <a:gd name="T58" fmla="*/ 68 w 132"/>
                  <a:gd name="T59" fmla="*/ 10 h 30"/>
                  <a:gd name="T60" fmla="*/ 92 w 132"/>
                  <a:gd name="T61" fmla="*/ 10 h 30"/>
                  <a:gd name="T62" fmla="*/ 100 w 132"/>
                  <a:gd name="T63" fmla="*/ 10 h 30"/>
                  <a:gd name="T64" fmla="*/ 90 w 132"/>
                  <a:gd name="T65" fmla="*/ 8 h 30"/>
                  <a:gd name="T66" fmla="*/ 82 w 132"/>
                  <a:gd name="T67" fmla="*/ 2 h 30"/>
                  <a:gd name="T68" fmla="*/ 72 w 132"/>
                  <a:gd name="T69" fmla="*/ 0 h 30"/>
                  <a:gd name="T70" fmla="*/ 68 w 132"/>
                  <a:gd name="T71" fmla="*/ 4 h 30"/>
                  <a:gd name="T72" fmla="*/ 60 w 132"/>
                  <a:gd name="T73" fmla="*/ 4 h 30"/>
                  <a:gd name="T74" fmla="*/ 54 w 132"/>
                  <a:gd name="T75" fmla="*/ 4 h 30"/>
                  <a:gd name="T76" fmla="*/ 46 w 132"/>
                  <a:gd name="T77" fmla="*/ 2 h 30"/>
                  <a:gd name="T78" fmla="*/ 38 w 132"/>
                  <a:gd name="T79" fmla="*/ 2 h 30"/>
                  <a:gd name="T80" fmla="*/ 18 w 132"/>
                  <a:gd name="T81" fmla="*/ 10 h 30"/>
                  <a:gd name="T82" fmla="*/ 14 w 132"/>
                  <a:gd name="T83" fmla="*/ 10 h 30"/>
                  <a:gd name="T84" fmla="*/ 12 w 132"/>
                  <a:gd name="T85" fmla="*/ 8 h 30"/>
                  <a:gd name="T86" fmla="*/ 10 w 132"/>
                  <a:gd name="T87" fmla="*/ 10 h 30"/>
                  <a:gd name="T88" fmla="*/ 4 w 132"/>
                  <a:gd name="T89" fmla="*/ 14 h 30"/>
                  <a:gd name="T90" fmla="*/ 0 w 132"/>
                  <a:gd name="T91" fmla="*/ 20 h 30"/>
                  <a:gd name="T92" fmla="*/ 18 w 132"/>
                  <a:gd name="T93" fmla="*/ 20 h 30"/>
                  <a:gd name="T94" fmla="*/ 18 w 132"/>
                  <a:gd name="T95" fmla="*/ 22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32" h="30">
                    <a:moveTo>
                      <a:pt x="18" y="22"/>
                    </a:moveTo>
                    <a:lnTo>
                      <a:pt x="38" y="18"/>
                    </a:lnTo>
                    <a:lnTo>
                      <a:pt x="40" y="22"/>
                    </a:lnTo>
                    <a:lnTo>
                      <a:pt x="48" y="20"/>
                    </a:lnTo>
                    <a:lnTo>
                      <a:pt x="50" y="18"/>
                    </a:lnTo>
                    <a:lnTo>
                      <a:pt x="56" y="10"/>
                    </a:lnTo>
                    <a:lnTo>
                      <a:pt x="66" y="14"/>
                    </a:lnTo>
                    <a:lnTo>
                      <a:pt x="74" y="18"/>
                    </a:lnTo>
                    <a:lnTo>
                      <a:pt x="68" y="26"/>
                    </a:lnTo>
                    <a:lnTo>
                      <a:pt x="76" y="26"/>
                    </a:lnTo>
                    <a:lnTo>
                      <a:pt x="78" y="26"/>
                    </a:lnTo>
                    <a:lnTo>
                      <a:pt x="82" y="30"/>
                    </a:lnTo>
                    <a:lnTo>
                      <a:pt x="86" y="30"/>
                    </a:lnTo>
                    <a:lnTo>
                      <a:pt x="90" y="26"/>
                    </a:lnTo>
                    <a:lnTo>
                      <a:pt x="96" y="22"/>
                    </a:lnTo>
                    <a:lnTo>
                      <a:pt x="102" y="20"/>
                    </a:lnTo>
                    <a:lnTo>
                      <a:pt x="108" y="20"/>
                    </a:lnTo>
                    <a:lnTo>
                      <a:pt x="114" y="22"/>
                    </a:lnTo>
                    <a:lnTo>
                      <a:pt x="114" y="18"/>
                    </a:lnTo>
                    <a:lnTo>
                      <a:pt x="132" y="14"/>
                    </a:lnTo>
                    <a:lnTo>
                      <a:pt x="132" y="8"/>
                    </a:lnTo>
                    <a:lnTo>
                      <a:pt x="124" y="10"/>
                    </a:lnTo>
                    <a:lnTo>
                      <a:pt x="122" y="10"/>
                    </a:lnTo>
                    <a:lnTo>
                      <a:pt x="124" y="4"/>
                    </a:lnTo>
                    <a:lnTo>
                      <a:pt x="112" y="4"/>
                    </a:lnTo>
                    <a:lnTo>
                      <a:pt x="112" y="8"/>
                    </a:lnTo>
                    <a:lnTo>
                      <a:pt x="110" y="10"/>
                    </a:lnTo>
                    <a:lnTo>
                      <a:pt x="100" y="14"/>
                    </a:lnTo>
                    <a:lnTo>
                      <a:pt x="90" y="14"/>
                    </a:lnTo>
                    <a:lnTo>
                      <a:pt x="68" y="10"/>
                    </a:lnTo>
                    <a:lnTo>
                      <a:pt x="92" y="10"/>
                    </a:lnTo>
                    <a:lnTo>
                      <a:pt x="100" y="10"/>
                    </a:lnTo>
                    <a:lnTo>
                      <a:pt x="90" y="8"/>
                    </a:lnTo>
                    <a:lnTo>
                      <a:pt x="82" y="2"/>
                    </a:lnTo>
                    <a:lnTo>
                      <a:pt x="72" y="0"/>
                    </a:lnTo>
                    <a:lnTo>
                      <a:pt x="68" y="4"/>
                    </a:lnTo>
                    <a:lnTo>
                      <a:pt x="60" y="4"/>
                    </a:lnTo>
                    <a:lnTo>
                      <a:pt x="54" y="4"/>
                    </a:lnTo>
                    <a:lnTo>
                      <a:pt x="46" y="2"/>
                    </a:lnTo>
                    <a:lnTo>
                      <a:pt x="38" y="2"/>
                    </a:lnTo>
                    <a:lnTo>
                      <a:pt x="18" y="10"/>
                    </a:lnTo>
                    <a:lnTo>
                      <a:pt x="14" y="10"/>
                    </a:lnTo>
                    <a:lnTo>
                      <a:pt x="12" y="8"/>
                    </a:lnTo>
                    <a:lnTo>
                      <a:pt x="10" y="10"/>
                    </a:lnTo>
                    <a:lnTo>
                      <a:pt x="4" y="14"/>
                    </a:lnTo>
                    <a:lnTo>
                      <a:pt x="0" y="20"/>
                    </a:lnTo>
                    <a:lnTo>
                      <a:pt x="18" y="20"/>
                    </a:lnTo>
                    <a:lnTo>
                      <a:pt x="18" y="2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85" name="Freeform 1565"/>
              <p:cNvSpPr/>
              <p:nvPr/>
            </p:nvSpPr>
            <p:spPr bwMode="auto">
              <a:xfrm>
                <a:off x="1933575" y="1628775"/>
                <a:ext cx="19050" cy="9525"/>
              </a:xfrm>
              <a:custGeom>
                <a:avLst/>
                <a:gdLst>
                  <a:gd name="T0" fmla="*/ 12 w 12"/>
                  <a:gd name="T1" fmla="*/ 6 h 6"/>
                  <a:gd name="T2" fmla="*/ 10 w 12"/>
                  <a:gd name="T3" fmla="*/ 4 h 6"/>
                  <a:gd name="T4" fmla="*/ 10 w 12"/>
                  <a:gd name="T5" fmla="*/ 0 h 6"/>
                  <a:gd name="T6" fmla="*/ 0 w 12"/>
                  <a:gd name="T7" fmla="*/ 0 h 6"/>
                  <a:gd name="T8" fmla="*/ 4 w 12"/>
                  <a:gd name="T9" fmla="*/ 6 h 6"/>
                  <a:gd name="T10" fmla="*/ 12 w 12"/>
                  <a:gd name="T11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" h="6">
                    <a:moveTo>
                      <a:pt x="12" y="6"/>
                    </a:moveTo>
                    <a:lnTo>
                      <a:pt x="10" y="4"/>
                    </a:lnTo>
                    <a:lnTo>
                      <a:pt x="10" y="0"/>
                    </a:lnTo>
                    <a:lnTo>
                      <a:pt x="0" y="0"/>
                    </a:lnTo>
                    <a:lnTo>
                      <a:pt x="4" y="6"/>
                    </a:lnTo>
                    <a:lnTo>
                      <a:pt x="12" y="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86" name="Freeform 1566"/>
              <p:cNvSpPr/>
              <p:nvPr/>
            </p:nvSpPr>
            <p:spPr bwMode="auto">
              <a:xfrm>
                <a:off x="1790700" y="2168525"/>
                <a:ext cx="28575" cy="31750"/>
              </a:xfrm>
              <a:custGeom>
                <a:avLst/>
                <a:gdLst>
                  <a:gd name="T0" fmla="*/ 4 w 18"/>
                  <a:gd name="T1" fmla="*/ 2 h 20"/>
                  <a:gd name="T2" fmla="*/ 0 w 18"/>
                  <a:gd name="T3" fmla="*/ 4 h 20"/>
                  <a:gd name="T4" fmla="*/ 0 w 18"/>
                  <a:gd name="T5" fmla="*/ 10 h 20"/>
                  <a:gd name="T6" fmla="*/ 0 w 18"/>
                  <a:gd name="T7" fmla="*/ 14 h 20"/>
                  <a:gd name="T8" fmla="*/ 2 w 18"/>
                  <a:gd name="T9" fmla="*/ 18 h 20"/>
                  <a:gd name="T10" fmla="*/ 4 w 18"/>
                  <a:gd name="T11" fmla="*/ 20 h 20"/>
                  <a:gd name="T12" fmla="*/ 10 w 18"/>
                  <a:gd name="T13" fmla="*/ 20 h 20"/>
                  <a:gd name="T14" fmla="*/ 12 w 18"/>
                  <a:gd name="T15" fmla="*/ 18 h 20"/>
                  <a:gd name="T16" fmla="*/ 18 w 18"/>
                  <a:gd name="T17" fmla="*/ 14 h 20"/>
                  <a:gd name="T18" fmla="*/ 18 w 18"/>
                  <a:gd name="T19" fmla="*/ 10 h 20"/>
                  <a:gd name="T20" fmla="*/ 18 w 18"/>
                  <a:gd name="T21" fmla="*/ 4 h 20"/>
                  <a:gd name="T22" fmla="*/ 8 w 18"/>
                  <a:gd name="T23" fmla="*/ 0 h 20"/>
                  <a:gd name="T24" fmla="*/ 4 w 18"/>
                  <a:gd name="T25" fmla="*/ 2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8" h="20">
                    <a:moveTo>
                      <a:pt x="4" y="2"/>
                    </a:moveTo>
                    <a:lnTo>
                      <a:pt x="0" y="4"/>
                    </a:lnTo>
                    <a:lnTo>
                      <a:pt x="0" y="10"/>
                    </a:lnTo>
                    <a:lnTo>
                      <a:pt x="0" y="14"/>
                    </a:lnTo>
                    <a:lnTo>
                      <a:pt x="2" y="18"/>
                    </a:lnTo>
                    <a:lnTo>
                      <a:pt x="4" y="20"/>
                    </a:lnTo>
                    <a:lnTo>
                      <a:pt x="10" y="20"/>
                    </a:lnTo>
                    <a:lnTo>
                      <a:pt x="12" y="18"/>
                    </a:lnTo>
                    <a:lnTo>
                      <a:pt x="18" y="14"/>
                    </a:lnTo>
                    <a:lnTo>
                      <a:pt x="18" y="10"/>
                    </a:lnTo>
                    <a:lnTo>
                      <a:pt x="18" y="4"/>
                    </a:lnTo>
                    <a:lnTo>
                      <a:pt x="8" y="0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87" name="Freeform 1567"/>
              <p:cNvSpPr/>
              <p:nvPr/>
            </p:nvSpPr>
            <p:spPr bwMode="auto">
              <a:xfrm>
                <a:off x="1819275" y="1692275"/>
                <a:ext cx="19050" cy="6350"/>
              </a:xfrm>
              <a:custGeom>
                <a:avLst/>
                <a:gdLst>
                  <a:gd name="T0" fmla="*/ 12 w 12"/>
                  <a:gd name="T1" fmla="*/ 4 h 4"/>
                  <a:gd name="T2" fmla="*/ 10 w 12"/>
                  <a:gd name="T3" fmla="*/ 0 h 4"/>
                  <a:gd name="T4" fmla="*/ 8 w 12"/>
                  <a:gd name="T5" fmla="*/ 0 h 4"/>
                  <a:gd name="T6" fmla="*/ 4 w 12"/>
                  <a:gd name="T7" fmla="*/ 0 h 4"/>
                  <a:gd name="T8" fmla="*/ 0 w 12"/>
                  <a:gd name="T9" fmla="*/ 0 h 4"/>
                  <a:gd name="T10" fmla="*/ 2 w 12"/>
                  <a:gd name="T11" fmla="*/ 2 h 4"/>
                  <a:gd name="T12" fmla="*/ 2 w 12"/>
                  <a:gd name="T13" fmla="*/ 4 h 4"/>
                  <a:gd name="T14" fmla="*/ 12 w 12"/>
                  <a:gd name="T1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" h="4">
                    <a:moveTo>
                      <a:pt x="12" y="4"/>
                    </a:moveTo>
                    <a:lnTo>
                      <a:pt x="10" y="0"/>
                    </a:lnTo>
                    <a:lnTo>
                      <a:pt x="8" y="0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12" y="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88" name="Freeform 1568"/>
              <p:cNvSpPr/>
              <p:nvPr/>
            </p:nvSpPr>
            <p:spPr bwMode="auto">
              <a:xfrm>
                <a:off x="2012950" y="1555750"/>
                <a:ext cx="15875" cy="9525"/>
              </a:xfrm>
              <a:custGeom>
                <a:avLst/>
                <a:gdLst>
                  <a:gd name="T0" fmla="*/ 0 w 10"/>
                  <a:gd name="T1" fmla="*/ 0 h 6"/>
                  <a:gd name="T2" fmla="*/ 0 w 10"/>
                  <a:gd name="T3" fmla="*/ 6 h 6"/>
                  <a:gd name="T4" fmla="*/ 10 w 10"/>
                  <a:gd name="T5" fmla="*/ 2 h 6"/>
                  <a:gd name="T6" fmla="*/ 0 w 10"/>
                  <a:gd name="T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6">
                    <a:moveTo>
                      <a:pt x="0" y="0"/>
                    </a:moveTo>
                    <a:lnTo>
                      <a:pt x="0" y="6"/>
                    </a:lnTo>
                    <a:lnTo>
                      <a:pt x="10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89" name="Freeform 1569"/>
              <p:cNvSpPr/>
              <p:nvPr/>
            </p:nvSpPr>
            <p:spPr bwMode="auto">
              <a:xfrm>
                <a:off x="2006600" y="1616075"/>
                <a:ext cx="6350" cy="12700"/>
              </a:xfrm>
              <a:custGeom>
                <a:avLst/>
                <a:gdLst>
                  <a:gd name="T0" fmla="*/ 4 w 4"/>
                  <a:gd name="T1" fmla="*/ 0 h 8"/>
                  <a:gd name="T2" fmla="*/ 2 w 4"/>
                  <a:gd name="T3" fmla="*/ 0 h 8"/>
                  <a:gd name="T4" fmla="*/ 0 w 4"/>
                  <a:gd name="T5" fmla="*/ 6 h 8"/>
                  <a:gd name="T6" fmla="*/ 0 w 4"/>
                  <a:gd name="T7" fmla="*/ 8 h 8"/>
                  <a:gd name="T8" fmla="*/ 4 w 4"/>
                  <a:gd name="T9" fmla="*/ 8 h 8"/>
                  <a:gd name="T10" fmla="*/ 4 w 4"/>
                  <a:gd name="T11" fmla="*/ 4 h 8"/>
                  <a:gd name="T12" fmla="*/ 4 w 4"/>
                  <a:gd name="T1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8">
                    <a:moveTo>
                      <a:pt x="4" y="0"/>
                    </a:moveTo>
                    <a:lnTo>
                      <a:pt x="2" y="0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4" y="8"/>
                    </a:lnTo>
                    <a:lnTo>
                      <a:pt x="4" y="4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90" name="Freeform 1570"/>
              <p:cNvSpPr/>
              <p:nvPr/>
            </p:nvSpPr>
            <p:spPr bwMode="auto">
              <a:xfrm>
                <a:off x="2025650" y="1692275"/>
                <a:ext cx="22225" cy="22225"/>
              </a:xfrm>
              <a:custGeom>
                <a:avLst/>
                <a:gdLst>
                  <a:gd name="T0" fmla="*/ 0 w 14"/>
                  <a:gd name="T1" fmla="*/ 6 h 14"/>
                  <a:gd name="T2" fmla="*/ 10 w 14"/>
                  <a:gd name="T3" fmla="*/ 14 h 14"/>
                  <a:gd name="T4" fmla="*/ 14 w 14"/>
                  <a:gd name="T5" fmla="*/ 2 h 14"/>
                  <a:gd name="T6" fmla="*/ 6 w 14"/>
                  <a:gd name="T7" fmla="*/ 0 h 14"/>
                  <a:gd name="T8" fmla="*/ 0 w 14"/>
                  <a:gd name="T9" fmla="*/ 4 h 14"/>
                  <a:gd name="T10" fmla="*/ 0 w 14"/>
                  <a:gd name="T11" fmla="*/ 6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14">
                    <a:moveTo>
                      <a:pt x="0" y="6"/>
                    </a:moveTo>
                    <a:lnTo>
                      <a:pt x="10" y="14"/>
                    </a:lnTo>
                    <a:lnTo>
                      <a:pt x="14" y="2"/>
                    </a:lnTo>
                    <a:lnTo>
                      <a:pt x="6" y="0"/>
                    </a:lnTo>
                    <a:lnTo>
                      <a:pt x="0" y="4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91" name="Freeform 1571"/>
              <p:cNvSpPr/>
              <p:nvPr/>
            </p:nvSpPr>
            <p:spPr bwMode="auto">
              <a:xfrm>
                <a:off x="2003425" y="1666875"/>
                <a:ext cx="25400" cy="25400"/>
              </a:xfrm>
              <a:custGeom>
                <a:avLst/>
                <a:gdLst>
                  <a:gd name="T0" fmla="*/ 0 w 16"/>
                  <a:gd name="T1" fmla="*/ 16 h 16"/>
                  <a:gd name="T2" fmla="*/ 2 w 16"/>
                  <a:gd name="T3" fmla="*/ 16 h 16"/>
                  <a:gd name="T4" fmla="*/ 6 w 16"/>
                  <a:gd name="T5" fmla="*/ 16 h 16"/>
                  <a:gd name="T6" fmla="*/ 10 w 16"/>
                  <a:gd name="T7" fmla="*/ 12 h 16"/>
                  <a:gd name="T8" fmla="*/ 10 w 16"/>
                  <a:gd name="T9" fmla="*/ 8 h 16"/>
                  <a:gd name="T10" fmla="*/ 16 w 16"/>
                  <a:gd name="T11" fmla="*/ 4 h 16"/>
                  <a:gd name="T12" fmla="*/ 14 w 16"/>
                  <a:gd name="T13" fmla="*/ 2 h 16"/>
                  <a:gd name="T14" fmla="*/ 0 w 16"/>
                  <a:gd name="T15" fmla="*/ 0 h 16"/>
                  <a:gd name="T16" fmla="*/ 0 w 16"/>
                  <a:gd name="T17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16">
                    <a:moveTo>
                      <a:pt x="0" y="16"/>
                    </a:moveTo>
                    <a:lnTo>
                      <a:pt x="2" y="16"/>
                    </a:lnTo>
                    <a:lnTo>
                      <a:pt x="6" y="16"/>
                    </a:lnTo>
                    <a:lnTo>
                      <a:pt x="10" y="12"/>
                    </a:lnTo>
                    <a:lnTo>
                      <a:pt x="10" y="8"/>
                    </a:lnTo>
                    <a:lnTo>
                      <a:pt x="16" y="4"/>
                    </a:lnTo>
                    <a:lnTo>
                      <a:pt x="14" y="2"/>
                    </a:lnTo>
                    <a:lnTo>
                      <a:pt x="0" y="0"/>
                    </a:lnTo>
                    <a:lnTo>
                      <a:pt x="0" y="1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92" name="Freeform 1572"/>
              <p:cNvSpPr/>
              <p:nvPr/>
            </p:nvSpPr>
            <p:spPr bwMode="auto">
              <a:xfrm>
                <a:off x="2009775" y="1584325"/>
                <a:ext cx="9525" cy="9525"/>
              </a:xfrm>
              <a:custGeom>
                <a:avLst/>
                <a:gdLst>
                  <a:gd name="T0" fmla="*/ 6 w 6"/>
                  <a:gd name="T1" fmla="*/ 2 h 6"/>
                  <a:gd name="T2" fmla="*/ 6 w 6"/>
                  <a:gd name="T3" fmla="*/ 0 h 6"/>
                  <a:gd name="T4" fmla="*/ 2 w 6"/>
                  <a:gd name="T5" fmla="*/ 0 h 6"/>
                  <a:gd name="T6" fmla="*/ 0 w 6"/>
                  <a:gd name="T7" fmla="*/ 6 h 6"/>
                  <a:gd name="T8" fmla="*/ 2 w 6"/>
                  <a:gd name="T9" fmla="*/ 6 h 6"/>
                  <a:gd name="T10" fmla="*/ 6 w 6"/>
                  <a:gd name="T11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6">
                    <a:moveTo>
                      <a:pt x="6" y="2"/>
                    </a:moveTo>
                    <a:lnTo>
                      <a:pt x="6" y="0"/>
                    </a:lnTo>
                    <a:lnTo>
                      <a:pt x="2" y="0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6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93" name="Freeform 1573"/>
              <p:cNvSpPr/>
              <p:nvPr/>
            </p:nvSpPr>
            <p:spPr bwMode="auto">
              <a:xfrm>
                <a:off x="1952625" y="1609725"/>
                <a:ext cx="50800" cy="31750"/>
              </a:xfrm>
              <a:custGeom>
                <a:avLst/>
                <a:gdLst>
                  <a:gd name="T0" fmla="*/ 20 w 32"/>
                  <a:gd name="T1" fmla="*/ 18 h 20"/>
                  <a:gd name="T2" fmla="*/ 16 w 32"/>
                  <a:gd name="T3" fmla="*/ 16 h 20"/>
                  <a:gd name="T4" fmla="*/ 2 w 32"/>
                  <a:gd name="T5" fmla="*/ 18 h 20"/>
                  <a:gd name="T6" fmla="*/ 2 w 32"/>
                  <a:gd name="T7" fmla="*/ 20 h 20"/>
                  <a:gd name="T8" fmla="*/ 20 w 32"/>
                  <a:gd name="T9" fmla="*/ 20 h 20"/>
                  <a:gd name="T10" fmla="*/ 24 w 32"/>
                  <a:gd name="T11" fmla="*/ 18 h 20"/>
                  <a:gd name="T12" fmla="*/ 28 w 32"/>
                  <a:gd name="T13" fmla="*/ 16 h 20"/>
                  <a:gd name="T14" fmla="*/ 26 w 32"/>
                  <a:gd name="T15" fmla="*/ 12 h 20"/>
                  <a:gd name="T16" fmla="*/ 24 w 32"/>
                  <a:gd name="T17" fmla="*/ 10 h 20"/>
                  <a:gd name="T18" fmla="*/ 20 w 32"/>
                  <a:gd name="T19" fmla="*/ 10 h 20"/>
                  <a:gd name="T20" fmla="*/ 16 w 32"/>
                  <a:gd name="T21" fmla="*/ 10 h 20"/>
                  <a:gd name="T22" fmla="*/ 16 w 32"/>
                  <a:gd name="T23" fmla="*/ 8 h 20"/>
                  <a:gd name="T24" fmla="*/ 14 w 32"/>
                  <a:gd name="T25" fmla="*/ 4 h 20"/>
                  <a:gd name="T26" fmla="*/ 16 w 32"/>
                  <a:gd name="T27" fmla="*/ 4 h 20"/>
                  <a:gd name="T28" fmla="*/ 20 w 32"/>
                  <a:gd name="T29" fmla="*/ 8 h 20"/>
                  <a:gd name="T30" fmla="*/ 24 w 32"/>
                  <a:gd name="T31" fmla="*/ 10 h 20"/>
                  <a:gd name="T32" fmla="*/ 32 w 32"/>
                  <a:gd name="T33" fmla="*/ 8 h 20"/>
                  <a:gd name="T34" fmla="*/ 32 w 32"/>
                  <a:gd name="T35" fmla="*/ 2 h 20"/>
                  <a:gd name="T36" fmla="*/ 24 w 32"/>
                  <a:gd name="T37" fmla="*/ 0 h 20"/>
                  <a:gd name="T38" fmla="*/ 16 w 32"/>
                  <a:gd name="T39" fmla="*/ 2 h 20"/>
                  <a:gd name="T40" fmla="*/ 14 w 32"/>
                  <a:gd name="T41" fmla="*/ 2 h 20"/>
                  <a:gd name="T42" fmla="*/ 2 w 32"/>
                  <a:gd name="T43" fmla="*/ 0 h 20"/>
                  <a:gd name="T44" fmla="*/ 0 w 32"/>
                  <a:gd name="T45" fmla="*/ 8 h 20"/>
                  <a:gd name="T46" fmla="*/ 18 w 32"/>
                  <a:gd name="T47" fmla="*/ 12 h 20"/>
                  <a:gd name="T48" fmla="*/ 20 w 32"/>
                  <a:gd name="T49" fmla="*/ 18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2" h="20">
                    <a:moveTo>
                      <a:pt x="20" y="18"/>
                    </a:moveTo>
                    <a:lnTo>
                      <a:pt x="16" y="16"/>
                    </a:lnTo>
                    <a:lnTo>
                      <a:pt x="2" y="18"/>
                    </a:lnTo>
                    <a:lnTo>
                      <a:pt x="2" y="20"/>
                    </a:lnTo>
                    <a:lnTo>
                      <a:pt x="20" y="20"/>
                    </a:lnTo>
                    <a:lnTo>
                      <a:pt x="24" y="18"/>
                    </a:lnTo>
                    <a:lnTo>
                      <a:pt x="28" y="16"/>
                    </a:lnTo>
                    <a:lnTo>
                      <a:pt x="26" y="12"/>
                    </a:lnTo>
                    <a:lnTo>
                      <a:pt x="24" y="10"/>
                    </a:lnTo>
                    <a:lnTo>
                      <a:pt x="20" y="10"/>
                    </a:lnTo>
                    <a:lnTo>
                      <a:pt x="16" y="10"/>
                    </a:lnTo>
                    <a:lnTo>
                      <a:pt x="16" y="8"/>
                    </a:lnTo>
                    <a:lnTo>
                      <a:pt x="14" y="4"/>
                    </a:lnTo>
                    <a:lnTo>
                      <a:pt x="16" y="4"/>
                    </a:lnTo>
                    <a:lnTo>
                      <a:pt x="20" y="8"/>
                    </a:lnTo>
                    <a:lnTo>
                      <a:pt x="24" y="10"/>
                    </a:lnTo>
                    <a:lnTo>
                      <a:pt x="32" y="8"/>
                    </a:lnTo>
                    <a:lnTo>
                      <a:pt x="32" y="2"/>
                    </a:lnTo>
                    <a:lnTo>
                      <a:pt x="24" y="0"/>
                    </a:lnTo>
                    <a:lnTo>
                      <a:pt x="16" y="2"/>
                    </a:lnTo>
                    <a:lnTo>
                      <a:pt x="14" y="2"/>
                    </a:lnTo>
                    <a:lnTo>
                      <a:pt x="2" y="0"/>
                    </a:lnTo>
                    <a:lnTo>
                      <a:pt x="0" y="8"/>
                    </a:lnTo>
                    <a:lnTo>
                      <a:pt x="18" y="12"/>
                    </a:lnTo>
                    <a:lnTo>
                      <a:pt x="20" y="1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94" name="Freeform 1574"/>
              <p:cNvSpPr/>
              <p:nvPr/>
            </p:nvSpPr>
            <p:spPr bwMode="auto">
              <a:xfrm>
                <a:off x="1936750" y="1609725"/>
                <a:ext cx="12700" cy="12700"/>
              </a:xfrm>
              <a:custGeom>
                <a:avLst/>
                <a:gdLst>
                  <a:gd name="T0" fmla="*/ 8 w 8"/>
                  <a:gd name="T1" fmla="*/ 8 h 8"/>
                  <a:gd name="T2" fmla="*/ 8 w 8"/>
                  <a:gd name="T3" fmla="*/ 4 h 8"/>
                  <a:gd name="T4" fmla="*/ 6 w 8"/>
                  <a:gd name="T5" fmla="*/ 2 h 8"/>
                  <a:gd name="T6" fmla="*/ 0 w 8"/>
                  <a:gd name="T7" fmla="*/ 0 h 8"/>
                  <a:gd name="T8" fmla="*/ 2 w 8"/>
                  <a:gd name="T9" fmla="*/ 4 h 8"/>
                  <a:gd name="T10" fmla="*/ 8 w 8"/>
                  <a:gd name="T11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8">
                    <a:moveTo>
                      <a:pt x="8" y="8"/>
                    </a:moveTo>
                    <a:lnTo>
                      <a:pt x="8" y="4"/>
                    </a:lnTo>
                    <a:lnTo>
                      <a:pt x="6" y="2"/>
                    </a:lnTo>
                    <a:lnTo>
                      <a:pt x="0" y="0"/>
                    </a:lnTo>
                    <a:lnTo>
                      <a:pt x="2" y="4"/>
                    </a:lnTo>
                    <a:lnTo>
                      <a:pt x="8" y="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95" name="Freeform 1575"/>
              <p:cNvSpPr/>
              <p:nvPr/>
            </p:nvSpPr>
            <p:spPr bwMode="auto">
              <a:xfrm>
                <a:off x="1968500" y="1673225"/>
                <a:ext cx="25400" cy="22225"/>
              </a:xfrm>
              <a:custGeom>
                <a:avLst/>
                <a:gdLst>
                  <a:gd name="T0" fmla="*/ 16 w 16"/>
                  <a:gd name="T1" fmla="*/ 4 h 14"/>
                  <a:gd name="T2" fmla="*/ 14 w 16"/>
                  <a:gd name="T3" fmla="*/ 0 h 14"/>
                  <a:gd name="T4" fmla="*/ 8 w 16"/>
                  <a:gd name="T5" fmla="*/ 0 h 14"/>
                  <a:gd name="T6" fmla="*/ 4 w 16"/>
                  <a:gd name="T7" fmla="*/ 6 h 14"/>
                  <a:gd name="T8" fmla="*/ 0 w 16"/>
                  <a:gd name="T9" fmla="*/ 8 h 14"/>
                  <a:gd name="T10" fmla="*/ 6 w 16"/>
                  <a:gd name="T11" fmla="*/ 14 h 14"/>
                  <a:gd name="T12" fmla="*/ 14 w 16"/>
                  <a:gd name="T13" fmla="*/ 14 h 14"/>
                  <a:gd name="T14" fmla="*/ 16 w 16"/>
                  <a:gd name="T15" fmla="*/ 14 h 14"/>
                  <a:gd name="T16" fmla="*/ 16 w 16"/>
                  <a:gd name="T17" fmla="*/ 12 h 14"/>
                  <a:gd name="T18" fmla="*/ 14 w 16"/>
                  <a:gd name="T19" fmla="*/ 8 h 14"/>
                  <a:gd name="T20" fmla="*/ 16 w 16"/>
                  <a:gd name="T21" fmla="*/ 8 h 14"/>
                  <a:gd name="T22" fmla="*/ 16 w 16"/>
                  <a:gd name="T23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" h="14">
                    <a:moveTo>
                      <a:pt x="16" y="4"/>
                    </a:moveTo>
                    <a:lnTo>
                      <a:pt x="14" y="0"/>
                    </a:lnTo>
                    <a:lnTo>
                      <a:pt x="8" y="0"/>
                    </a:lnTo>
                    <a:lnTo>
                      <a:pt x="4" y="6"/>
                    </a:lnTo>
                    <a:lnTo>
                      <a:pt x="0" y="8"/>
                    </a:lnTo>
                    <a:lnTo>
                      <a:pt x="6" y="14"/>
                    </a:lnTo>
                    <a:lnTo>
                      <a:pt x="14" y="14"/>
                    </a:lnTo>
                    <a:lnTo>
                      <a:pt x="16" y="14"/>
                    </a:lnTo>
                    <a:lnTo>
                      <a:pt x="16" y="12"/>
                    </a:lnTo>
                    <a:lnTo>
                      <a:pt x="14" y="8"/>
                    </a:lnTo>
                    <a:lnTo>
                      <a:pt x="16" y="8"/>
                    </a:lnTo>
                    <a:lnTo>
                      <a:pt x="16" y="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96" name="Freeform 1576"/>
              <p:cNvSpPr/>
              <p:nvPr/>
            </p:nvSpPr>
            <p:spPr bwMode="auto">
              <a:xfrm>
                <a:off x="1952625" y="1581150"/>
                <a:ext cx="28575" cy="19050"/>
              </a:xfrm>
              <a:custGeom>
                <a:avLst/>
                <a:gdLst>
                  <a:gd name="T0" fmla="*/ 2 w 18"/>
                  <a:gd name="T1" fmla="*/ 12 h 12"/>
                  <a:gd name="T2" fmla="*/ 16 w 18"/>
                  <a:gd name="T3" fmla="*/ 8 h 12"/>
                  <a:gd name="T4" fmla="*/ 18 w 18"/>
                  <a:gd name="T5" fmla="*/ 4 h 12"/>
                  <a:gd name="T6" fmla="*/ 16 w 18"/>
                  <a:gd name="T7" fmla="*/ 2 h 12"/>
                  <a:gd name="T8" fmla="*/ 10 w 18"/>
                  <a:gd name="T9" fmla="*/ 0 h 12"/>
                  <a:gd name="T10" fmla="*/ 10 w 18"/>
                  <a:gd name="T11" fmla="*/ 4 h 12"/>
                  <a:gd name="T12" fmla="*/ 2 w 18"/>
                  <a:gd name="T13" fmla="*/ 8 h 12"/>
                  <a:gd name="T14" fmla="*/ 0 w 18"/>
                  <a:gd name="T15" fmla="*/ 8 h 12"/>
                  <a:gd name="T16" fmla="*/ 0 w 18"/>
                  <a:gd name="T17" fmla="*/ 10 h 12"/>
                  <a:gd name="T18" fmla="*/ 2 w 18"/>
                  <a:gd name="T19" fmla="*/ 10 h 12"/>
                  <a:gd name="T20" fmla="*/ 0 w 18"/>
                  <a:gd name="T21" fmla="*/ 12 h 12"/>
                  <a:gd name="T22" fmla="*/ 2 w 18"/>
                  <a:gd name="T2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8" h="12">
                    <a:moveTo>
                      <a:pt x="2" y="12"/>
                    </a:moveTo>
                    <a:lnTo>
                      <a:pt x="16" y="8"/>
                    </a:lnTo>
                    <a:lnTo>
                      <a:pt x="18" y="4"/>
                    </a:lnTo>
                    <a:lnTo>
                      <a:pt x="16" y="2"/>
                    </a:lnTo>
                    <a:lnTo>
                      <a:pt x="10" y="0"/>
                    </a:lnTo>
                    <a:lnTo>
                      <a:pt x="10" y="4"/>
                    </a:lnTo>
                    <a:lnTo>
                      <a:pt x="2" y="8"/>
                    </a:lnTo>
                    <a:lnTo>
                      <a:pt x="0" y="8"/>
                    </a:lnTo>
                    <a:lnTo>
                      <a:pt x="0" y="10"/>
                    </a:lnTo>
                    <a:lnTo>
                      <a:pt x="2" y="10"/>
                    </a:lnTo>
                    <a:lnTo>
                      <a:pt x="0" y="12"/>
                    </a:lnTo>
                    <a:lnTo>
                      <a:pt x="2" y="1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97" name="Freeform 1577"/>
              <p:cNvSpPr/>
              <p:nvPr/>
            </p:nvSpPr>
            <p:spPr bwMode="auto">
              <a:xfrm>
                <a:off x="1990725" y="1571625"/>
                <a:ext cx="15875" cy="12700"/>
              </a:xfrm>
              <a:custGeom>
                <a:avLst/>
                <a:gdLst>
                  <a:gd name="T0" fmla="*/ 4 w 10"/>
                  <a:gd name="T1" fmla="*/ 8 h 8"/>
                  <a:gd name="T2" fmla="*/ 8 w 10"/>
                  <a:gd name="T3" fmla="*/ 6 h 8"/>
                  <a:gd name="T4" fmla="*/ 10 w 10"/>
                  <a:gd name="T5" fmla="*/ 6 h 8"/>
                  <a:gd name="T6" fmla="*/ 10 w 10"/>
                  <a:gd name="T7" fmla="*/ 4 h 8"/>
                  <a:gd name="T8" fmla="*/ 2 w 10"/>
                  <a:gd name="T9" fmla="*/ 0 h 8"/>
                  <a:gd name="T10" fmla="*/ 0 w 10"/>
                  <a:gd name="T11" fmla="*/ 6 h 8"/>
                  <a:gd name="T12" fmla="*/ 2 w 10"/>
                  <a:gd name="T13" fmla="*/ 6 h 8"/>
                  <a:gd name="T14" fmla="*/ 4 w 10"/>
                  <a:gd name="T15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" h="8">
                    <a:moveTo>
                      <a:pt x="4" y="8"/>
                    </a:moveTo>
                    <a:lnTo>
                      <a:pt x="8" y="6"/>
                    </a:lnTo>
                    <a:lnTo>
                      <a:pt x="10" y="6"/>
                    </a:lnTo>
                    <a:lnTo>
                      <a:pt x="10" y="4"/>
                    </a:lnTo>
                    <a:lnTo>
                      <a:pt x="2" y="0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4" y="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98" name="Freeform 1578"/>
              <p:cNvSpPr/>
              <p:nvPr/>
            </p:nvSpPr>
            <p:spPr bwMode="auto">
              <a:xfrm>
                <a:off x="2003425" y="1609725"/>
                <a:ext cx="6350" cy="3175"/>
              </a:xfrm>
              <a:custGeom>
                <a:avLst/>
                <a:gdLst>
                  <a:gd name="T0" fmla="*/ 2 w 4"/>
                  <a:gd name="T1" fmla="*/ 2 h 2"/>
                  <a:gd name="T2" fmla="*/ 4 w 4"/>
                  <a:gd name="T3" fmla="*/ 2 h 2"/>
                  <a:gd name="T4" fmla="*/ 0 w 4"/>
                  <a:gd name="T5" fmla="*/ 0 h 2"/>
                  <a:gd name="T6" fmla="*/ 2 w 4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2" y="2"/>
                    </a:moveTo>
                    <a:lnTo>
                      <a:pt x="4" y="2"/>
                    </a:lnTo>
                    <a:lnTo>
                      <a:pt x="0" y="0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99" name="Freeform 1579"/>
              <p:cNvSpPr/>
              <p:nvPr/>
            </p:nvSpPr>
            <p:spPr bwMode="auto">
              <a:xfrm>
                <a:off x="1149350" y="2981325"/>
                <a:ext cx="193675" cy="152400"/>
              </a:xfrm>
              <a:custGeom>
                <a:avLst/>
                <a:gdLst>
                  <a:gd name="T0" fmla="*/ 122 w 122"/>
                  <a:gd name="T1" fmla="*/ 66 h 96"/>
                  <a:gd name="T2" fmla="*/ 118 w 122"/>
                  <a:gd name="T3" fmla="*/ 66 h 96"/>
                  <a:gd name="T4" fmla="*/ 112 w 122"/>
                  <a:gd name="T5" fmla="*/ 66 h 96"/>
                  <a:gd name="T6" fmla="*/ 106 w 122"/>
                  <a:gd name="T7" fmla="*/ 62 h 96"/>
                  <a:gd name="T8" fmla="*/ 106 w 122"/>
                  <a:gd name="T9" fmla="*/ 56 h 96"/>
                  <a:gd name="T10" fmla="*/ 102 w 122"/>
                  <a:gd name="T11" fmla="*/ 54 h 96"/>
                  <a:gd name="T12" fmla="*/ 106 w 122"/>
                  <a:gd name="T13" fmla="*/ 46 h 96"/>
                  <a:gd name="T14" fmla="*/ 106 w 122"/>
                  <a:gd name="T15" fmla="*/ 38 h 96"/>
                  <a:gd name="T16" fmla="*/ 106 w 122"/>
                  <a:gd name="T17" fmla="*/ 32 h 96"/>
                  <a:gd name="T18" fmla="*/ 98 w 122"/>
                  <a:gd name="T19" fmla="*/ 22 h 96"/>
                  <a:gd name="T20" fmla="*/ 92 w 122"/>
                  <a:gd name="T21" fmla="*/ 10 h 96"/>
                  <a:gd name="T22" fmla="*/ 82 w 122"/>
                  <a:gd name="T23" fmla="*/ 0 h 96"/>
                  <a:gd name="T24" fmla="*/ 78 w 122"/>
                  <a:gd name="T25" fmla="*/ 6 h 96"/>
                  <a:gd name="T26" fmla="*/ 70 w 122"/>
                  <a:gd name="T27" fmla="*/ 8 h 96"/>
                  <a:gd name="T28" fmla="*/ 62 w 122"/>
                  <a:gd name="T29" fmla="*/ 14 h 96"/>
                  <a:gd name="T30" fmla="*/ 56 w 122"/>
                  <a:gd name="T31" fmla="*/ 14 h 96"/>
                  <a:gd name="T32" fmla="*/ 46 w 122"/>
                  <a:gd name="T33" fmla="*/ 8 h 96"/>
                  <a:gd name="T34" fmla="*/ 40 w 122"/>
                  <a:gd name="T35" fmla="*/ 6 h 96"/>
                  <a:gd name="T36" fmla="*/ 32 w 122"/>
                  <a:gd name="T37" fmla="*/ 16 h 96"/>
                  <a:gd name="T38" fmla="*/ 22 w 122"/>
                  <a:gd name="T39" fmla="*/ 24 h 96"/>
                  <a:gd name="T40" fmla="*/ 18 w 122"/>
                  <a:gd name="T41" fmla="*/ 36 h 96"/>
                  <a:gd name="T42" fmla="*/ 16 w 122"/>
                  <a:gd name="T43" fmla="*/ 48 h 96"/>
                  <a:gd name="T44" fmla="*/ 8 w 122"/>
                  <a:gd name="T45" fmla="*/ 56 h 96"/>
                  <a:gd name="T46" fmla="*/ 0 w 122"/>
                  <a:gd name="T47" fmla="*/ 58 h 96"/>
                  <a:gd name="T48" fmla="*/ 8 w 122"/>
                  <a:gd name="T49" fmla="*/ 70 h 96"/>
                  <a:gd name="T50" fmla="*/ 12 w 122"/>
                  <a:gd name="T51" fmla="*/ 74 h 96"/>
                  <a:gd name="T52" fmla="*/ 16 w 122"/>
                  <a:gd name="T53" fmla="*/ 76 h 96"/>
                  <a:gd name="T54" fmla="*/ 22 w 122"/>
                  <a:gd name="T55" fmla="*/ 74 h 96"/>
                  <a:gd name="T56" fmla="*/ 26 w 122"/>
                  <a:gd name="T57" fmla="*/ 74 h 96"/>
                  <a:gd name="T58" fmla="*/ 34 w 122"/>
                  <a:gd name="T59" fmla="*/ 80 h 96"/>
                  <a:gd name="T60" fmla="*/ 26 w 122"/>
                  <a:gd name="T61" fmla="*/ 82 h 96"/>
                  <a:gd name="T62" fmla="*/ 34 w 122"/>
                  <a:gd name="T63" fmla="*/ 90 h 96"/>
                  <a:gd name="T64" fmla="*/ 40 w 122"/>
                  <a:gd name="T65" fmla="*/ 90 h 96"/>
                  <a:gd name="T66" fmla="*/ 40 w 122"/>
                  <a:gd name="T67" fmla="*/ 94 h 96"/>
                  <a:gd name="T68" fmla="*/ 42 w 122"/>
                  <a:gd name="T69" fmla="*/ 96 h 96"/>
                  <a:gd name="T70" fmla="*/ 50 w 122"/>
                  <a:gd name="T71" fmla="*/ 96 h 96"/>
                  <a:gd name="T72" fmla="*/ 54 w 122"/>
                  <a:gd name="T73" fmla="*/ 96 h 96"/>
                  <a:gd name="T74" fmla="*/ 66 w 122"/>
                  <a:gd name="T75" fmla="*/ 96 h 96"/>
                  <a:gd name="T76" fmla="*/ 74 w 122"/>
                  <a:gd name="T77" fmla="*/ 92 h 96"/>
                  <a:gd name="T78" fmla="*/ 84 w 122"/>
                  <a:gd name="T79" fmla="*/ 86 h 96"/>
                  <a:gd name="T80" fmla="*/ 90 w 122"/>
                  <a:gd name="T81" fmla="*/ 92 h 96"/>
                  <a:gd name="T82" fmla="*/ 100 w 122"/>
                  <a:gd name="T83" fmla="*/ 90 h 96"/>
                  <a:gd name="T84" fmla="*/ 110 w 122"/>
                  <a:gd name="T85" fmla="*/ 92 h 96"/>
                  <a:gd name="T86" fmla="*/ 112 w 122"/>
                  <a:gd name="T87" fmla="*/ 86 h 96"/>
                  <a:gd name="T88" fmla="*/ 118 w 122"/>
                  <a:gd name="T89" fmla="*/ 84 h 96"/>
                  <a:gd name="T90" fmla="*/ 118 w 122"/>
                  <a:gd name="T91" fmla="*/ 66 h 96"/>
                  <a:gd name="T92" fmla="*/ 122 w 122"/>
                  <a:gd name="T93" fmla="*/ 66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22" h="96">
                    <a:moveTo>
                      <a:pt x="122" y="66"/>
                    </a:moveTo>
                    <a:lnTo>
                      <a:pt x="122" y="66"/>
                    </a:lnTo>
                    <a:lnTo>
                      <a:pt x="120" y="64"/>
                    </a:lnTo>
                    <a:lnTo>
                      <a:pt x="118" y="66"/>
                    </a:lnTo>
                    <a:lnTo>
                      <a:pt x="116" y="66"/>
                    </a:lnTo>
                    <a:lnTo>
                      <a:pt x="112" y="66"/>
                    </a:lnTo>
                    <a:lnTo>
                      <a:pt x="110" y="64"/>
                    </a:lnTo>
                    <a:lnTo>
                      <a:pt x="106" y="62"/>
                    </a:lnTo>
                    <a:lnTo>
                      <a:pt x="106" y="58"/>
                    </a:lnTo>
                    <a:lnTo>
                      <a:pt x="106" y="56"/>
                    </a:lnTo>
                    <a:lnTo>
                      <a:pt x="106" y="54"/>
                    </a:lnTo>
                    <a:lnTo>
                      <a:pt x="102" y="54"/>
                    </a:lnTo>
                    <a:lnTo>
                      <a:pt x="106" y="52"/>
                    </a:lnTo>
                    <a:lnTo>
                      <a:pt x="106" y="46"/>
                    </a:lnTo>
                    <a:lnTo>
                      <a:pt x="106" y="42"/>
                    </a:lnTo>
                    <a:lnTo>
                      <a:pt x="106" y="38"/>
                    </a:lnTo>
                    <a:lnTo>
                      <a:pt x="102" y="36"/>
                    </a:lnTo>
                    <a:lnTo>
                      <a:pt x="106" y="32"/>
                    </a:lnTo>
                    <a:lnTo>
                      <a:pt x="102" y="26"/>
                    </a:lnTo>
                    <a:lnTo>
                      <a:pt x="98" y="22"/>
                    </a:lnTo>
                    <a:lnTo>
                      <a:pt x="94" y="16"/>
                    </a:lnTo>
                    <a:lnTo>
                      <a:pt x="92" y="10"/>
                    </a:lnTo>
                    <a:lnTo>
                      <a:pt x="88" y="4"/>
                    </a:lnTo>
                    <a:lnTo>
                      <a:pt x="82" y="0"/>
                    </a:lnTo>
                    <a:lnTo>
                      <a:pt x="80" y="0"/>
                    </a:lnTo>
                    <a:lnTo>
                      <a:pt x="78" y="6"/>
                    </a:lnTo>
                    <a:lnTo>
                      <a:pt x="74" y="8"/>
                    </a:lnTo>
                    <a:lnTo>
                      <a:pt x="70" y="8"/>
                    </a:lnTo>
                    <a:lnTo>
                      <a:pt x="66" y="10"/>
                    </a:lnTo>
                    <a:lnTo>
                      <a:pt x="62" y="14"/>
                    </a:lnTo>
                    <a:lnTo>
                      <a:pt x="60" y="16"/>
                    </a:lnTo>
                    <a:lnTo>
                      <a:pt x="56" y="14"/>
                    </a:lnTo>
                    <a:lnTo>
                      <a:pt x="52" y="10"/>
                    </a:lnTo>
                    <a:lnTo>
                      <a:pt x="46" y="8"/>
                    </a:lnTo>
                    <a:lnTo>
                      <a:pt x="42" y="8"/>
                    </a:lnTo>
                    <a:lnTo>
                      <a:pt x="40" y="6"/>
                    </a:lnTo>
                    <a:lnTo>
                      <a:pt x="34" y="4"/>
                    </a:lnTo>
                    <a:lnTo>
                      <a:pt x="32" y="16"/>
                    </a:lnTo>
                    <a:lnTo>
                      <a:pt x="28" y="22"/>
                    </a:lnTo>
                    <a:lnTo>
                      <a:pt x="22" y="24"/>
                    </a:lnTo>
                    <a:lnTo>
                      <a:pt x="18" y="28"/>
                    </a:lnTo>
                    <a:lnTo>
                      <a:pt x="18" y="36"/>
                    </a:lnTo>
                    <a:lnTo>
                      <a:pt x="18" y="44"/>
                    </a:lnTo>
                    <a:lnTo>
                      <a:pt x="16" y="48"/>
                    </a:lnTo>
                    <a:lnTo>
                      <a:pt x="12" y="54"/>
                    </a:lnTo>
                    <a:lnTo>
                      <a:pt x="8" y="56"/>
                    </a:lnTo>
                    <a:lnTo>
                      <a:pt x="6" y="58"/>
                    </a:lnTo>
                    <a:lnTo>
                      <a:pt x="0" y="58"/>
                    </a:lnTo>
                    <a:lnTo>
                      <a:pt x="6" y="62"/>
                    </a:lnTo>
                    <a:lnTo>
                      <a:pt x="8" y="70"/>
                    </a:lnTo>
                    <a:lnTo>
                      <a:pt x="8" y="72"/>
                    </a:lnTo>
                    <a:lnTo>
                      <a:pt x="12" y="74"/>
                    </a:lnTo>
                    <a:lnTo>
                      <a:pt x="14" y="74"/>
                    </a:lnTo>
                    <a:lnTo>
                      <a:pt x="16" y="76"/>
                    </a:lnTo>
                    <a:lnTo>
                      <a:pt x="18" y="80"/>
                    </a:lnTo>
                    <a:lnTo>
                      <a:pt x="22" y="74"/>
                    </a:lnTo>
                    <a:lnTo>
                      <a:pt x="24" y="74"/>
                    </a:lnTo>
                    <a:lnTo>
                      <a:pt x="26" y="74"/>
                    </a:lnTo>
                    <a:lnTo>
                      <a:pt x="32" y="76"/>
                    </a:lnTo>
                    <a:lnTo>
                      <a:pt x="34" y="80"/>
                    </a:lnTo>
                    <a:lnTo>
                      <a:pt x="28" y="80"/>
                    </a:lnTo>
                    <a:lnTo>
                      <a:pt x="26" y="82"/>
                    </a:lnTo>
                    <a:lnTo>
                      <a:pt x="28" y="84"/>
                    </a:lnTo>
                    <a:lnTo>
                      <a:pt x="34" y="90"/>
                    </a:lnTo>
                    <a:lnTo>
                      <a:pt x="36" y="90"/>
                    </a:lnTo>
                    <a:lnTo>
                      <a:pt x="40" y="90"/>
                    </a:lnTo>
                    <a:lnTo>
                      <a:pt x="42" y="92"/>
                    </a:lnTo>
                    <a:lnTo>
                      <a:pt x="40" y="94"/>
                    </a:lnTo>
                    <a:lnTo>
                      <a:pt x="40" y="96"/>
                    </a:lnTo>
                    <a:lnTo>
                      <a:pt x="42" y="96"/>
                    </a:lnTo>
                    <a:lnTo>
                      <a:pt x="46" y="96"/>
                    </a:lnTo>
                    <a:lnTo>
                      <a:pt x="50" y="96"/>
                    </a:lnTo>
                    <a:lnTo>
                      <a:pt x="52" y="96"/>
                    </a:lnTo>
                    <a:lnTo>
                      <a:pt x="54" y="96"/>
                    </a:lnTo>
                    <a:lnTo>
                      <a:pt x="60" y="96"/>
                    </a:lnTo>
                    <a:lnTo>
                      <a:pt x="66" y="96"/>
                    </a:lnTo>
                    <a:lnTo>
                      <a:pt x="72" y="94"/>
                    </a:lnTo>
                    <a:lnTo>
                      <a:pt x="74" y="92"/>
                    </a:lnTo>
                    <a:lnTo>
                      <a:pt x="80" y="90"/>
                    </a:lnTo>
                    <a:lnTo>
                      <a:pt x="84" y="86"/>
                    </a:lnTo>
                    <a:lnTo>
                      <a:pt x="88" y="92"/>
                    </a:lnTo>
                    <a:lnTo>
                      <a:pt x="90" y="92"/>
                    </a:lnTo>
                    <a:lnTo>
                      <a:pt x="94" y="92"/>
                    </a:lnTo>
                    <a:lnTo>
                      <a:pt x="100" y="90"/>
                    </a:lnTo>
                    <a:lnTo>
                      <a:pt x="106" y="90"/>
                    </a:lnTo>
                    <a:lnTo>
                      <a:pt x="110" y="92"/>
                    </a:lnTo>
                    <a:lnTo>
                      <a:pt x="116" y="90"/>
                    </a:lnTo>
                    <a:lnTo>
                      <a:pt x="112" y="86"/>
                    </a:lnTo>
                    <a:lnTo>
                      <a:pt x="112" y="84"/>
                    </a:lnTo>
                    <a:lnTo>
                      <a:pt x="118" y="84"/>
                    </a:lnTo>
                    <a:lnTo>
                      <a:pt x="120" y="74"/>
                    </a:lnTo>
                    <a:lnTo>
                      <a:pt x="118" y="66"/>
                    </a:lnTo>
                    <a:lnTo>
                      <a:pt x="122" y="66"/>
                    </a:lnTo>
                    <a:lnTo>
                      <a:pt x="122" y="66"/>
                    </a:lnTo>
                    <a:lnTo>
                      <a:pt x="122" y="6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00" name="Freeform 1580"/>
              <p:cNvSpPr/>
              <p:nvPr/>
            </p:nvSpPr>
            <p:spPr bwMode="auto">
              <a:xfrm>
                <a:off x="1825625" y="3695700"/>
                <a:ext cx="22225" cy="31750"/>
              </a:xfrm>
              <a:custGeom>
                <a:avLst/>
                <a:gdLst>
                  <a:gd name="T0" fmla="*/ 0 w 14"/>
                  <a:gd name="T1" fmla="*/ 16 h 20"/>
                  <a:gd name="T2" fmla="*/ 8 w 14"/>
                  <a:gd name="T3" fmla="*/ 18 h 20"/>
                  <a:gd name="T4" fmla="*/ 14 w 14"/>
                  <a:gd name="T5" fmla="*/ 20 h 20"/>
                  <a:gd name="T6" fmla="*/ 14 w 14"/>
                  <a:gd name="T7" fmla="*/ 4 h 20"/>
                  <a:gd name="T8" fmla="*/ 10 w 14"/>
                  <a:gd name="T9" fmla="*/ 0 h 20"/>
                  <a:gd name="T10" fmla="*/ 8 w 14"/>
                  <a:gd name="T11" fmla="*/ 0 h 20"/>
                  <a:gd name="T12" fmla="*/ 6 w 14"/>
                  <a:gd name="T13" fmla="*/ 4 h 20"/>
                  <a:gd name="T14" fmla="*/ 2 w 14"/>
                  <a:gd name="T15" fmla="*/ 16 h 20"/>
                  <a:gd name="T16" fmla="*/ 0 w 14"/>
                  <a:gd name="T17" fmla="*/ 16 h 20"/>
                  <a:gd name="T18" fmla="*/ 0 w 14"/>
                  <a:gd name="T19" fmla="*/ 16 h 20"/>
                  <a:gd name="T20" fmla="*/ 0 w 14"/>
                  <a:gd name="T21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20">
                    <a:moveTo>
                      <a:pt x="0" y="16"/>
                    </a:moveTo>
                    <a:lnTo>
                      <a:pt x="8" y="18"/>
                    </a:lnTo>
                    <a:lnTo>
                      <a:pt x="14" y="20"/>
                    </a:lnTo>
                    <a:lnTo>
                      <a:pt x="14" y="4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6" y="4"/>
                    </a:lnTo>
                    <a:lnTo>
                      <a:pt x="2" y="16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0" y="1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01" name="Freeform 1581"/>
              <p:cNvSpPr/>
              <p:nvPr/>
            </p:nvSpPr>
            <p:spPr bwMode="auto">
              <a:xfrm>
                <a:off x="447675" y="3190875"/>
                <a:ext cx="60325" cy="161925"/>
              </a:xfrm>
              <a:custGeom>
                <a:avLst/>
                <a:gdLst>
                  <a:gd name="T0" fmla="*/ 34 w 38"/>
                  <a:gd name="T1" fmla="*/ 100 h 102"/>
                  <a:gd name="T2" fmla="*/ 34 w 38"/>
                  <a:gd name="T3" fmla="*/ 100 h 102"/>
                  <a:gd name="T4" fmla="*/ 34 w 38"/>
                  <a:gd name="T5" fmla="*/ 96 h 102"/>
                  <a:gd name="T6" fmla="*/ 34 w 38"/>
                  <a:gd name="T7" fmla="*/ 90 h 102"/>
                  <a:gd name="T8" fmla="*/ 34 w 38"/>
                  <a:gd name="T9" fmla="*/ 86 h 102"/>
                  <a:gd name="T10" fmla="*/ 30 w 38"/>
                  <a:gd name="T11" fmla="*/ 86 h 102"/>
                  <a:gd name="T12" fmla="*/ 28 w 38"/>
                  <a:gd name="T13" fmla="*/ 84 h 102"/>
                  <a:gd name="T14" fmla="*/ 28 w 38"/>
                  <a:gd name="T15" fmla="*/ 78 h 102"/>
                  <a:gd name="T16" fmla="*/ 30 w 38"/>
                  <a:gd name="T17" fmla="*/ 76 h 102"/>
                  <a:gd name="T18" fmla="*/ 34 w 38"/>
                  <a:gd name="T19" fmla="*/ 70 h 102"/>
                  <a:gd name="T20" fmla="*/ 30 w 38"/>
                  <a:gd name="T21" fmla="*/ 68 h 102"/>
                  <a:gd name="T22" fmla="*/ 28 w 38"/>
                  <a:gd name="T23" fmla="*/ 64 h 102"/>
                  <a:gd name="T24" fmla="*/ 28 w 38"/>
                  <a:gd name="T25" fmla="*/ 60 h 102"/>
                  <a:gd name="T26" fmla="*/ 30 w 38"/>
                  <a:gd name="T27" fmla="*/ 58 h 102"/>
                  <a:gd name="T28" fmla="*/ 34 w 38"/>
                  <a:gd name="T29" fmla="*/ 52 h 102"/>
                  <a:gd name="T30" fmla="*/ 30 w 38"/>
                  <a:gd name="T31" fmla="*/ 48 h 102"/>
                  <a:gd name="T32" fmla="*/ 30 w 38"/>
                  <a:gd name="T33" fmla="*/ 42 h 102"/>
                  <a:gd name="T34" fmla="*/ 36 w 38"/>
                  <a:gd name="T35" fmla="*/ 36 h 102"/>
                  <a:gd name="T36" fmla="*/ 36 w 38"/>
                  <a:gd name="T37" fmla="*/ 34 h 102"/>
                  <a:gd name="T38" fmla="*/ 36 w 38"/>
                  <a:gd name="T39" fmla="*/ 32 h 102"/>
                  <a:gd name="T40" fmla="*/ 34 w 38"/>
                  <a:gd name="T41" fmla="*/ 24 h 102"/>
                  <a:gd name="T42" fmla="*/ 30 w 38"/>
                  <a:gd name="T43" fmla="*/ 18 h 102"/>
                  <a:gd name="T44" fmla="*/ 34 w 38"/>
                  <a:gd name="T45" fmla="*/ 18 h 102"/>
                  <a:gd name="T46" fmla="*/ 38 w 38"/>
                  <a:gd name="T47" fmla="*/ 10 h 102"/>
                  <a:gd name="T48" fmla="*/ 38 w 38"/>
                  <a:gd name="T49" fmla="*/ 8 h 102"/>
                  <a:gd name="T50" fmla="*/ 36 w 38"/>
                  <a:gd name="T51" fmla="*/ 6 h 102"/>
                  <a:gd name="T52" fmla="*/ 36 w 38"/>
                  <a:gd name="T53" fmla="*/ 4 h 102"/>
                  <a:gd name="T54" fmla="*/ 30 w 38"/>
                  <a:gd name="T55" fmla="*/ 4 h 102"/>
                  <a:gd name="T56" fmla="*/ 20 w 38"/>
                  <a:gd name="T57" fmla="*/ 4 h 102"/>
                  <a:gd name="T58" fmla="*/ 18 w 38"/>
                  <a:gd name="T59" fmla="*/ 6 h 102"/>
                  <a:gd name="T60" fmla="*/ 18 w 38"/>
                  <a:gd name="T61" fmla="*/ 0 h 102"/>
                  <a:gd name="T62" fmla="*/ 16 w 38"/>
                  <a:gd name="T63" fmla="*/ 0 h 102"/>
                  <a:gd name="T64" fmla="*/ 10 w 38"/>
                  <a:gd name="T65" fmla="*/ 0 h 102"/>
                  <a:gd name="T66" fmla="*/ 4 w 38"/>
                  <a:gd name="T67" fmla="*/ 4 h 102"/>
                  <a:gd name="T68" fmla="*/ 10 w 38"/>
                  <a:gd name="T69" fmla="*/ 16 h 102"/>
                  <a:gd name="T70" fmla="*/ 10 w 38"/>
                  <a:gd name="T71" fmla="*/ 24 h 102"/>
                  <a:gd name="T72" fmla="*/ 10 w 38"/>
                  <a:gd name="T73" fmla="*/ 34 h 102"/>
                  <a:gd name="T74" fmla="*/ 4 w 38"/>
                  <a:gd name="T75" fmla="*/ 34 h 102"/>
                  <a:gd name="T76" fmla="*/ 2 w 38"/>
                  <a:gd name="T77" fmla="*/ 52 h 102"/>
                  <a:gd name="T78" fmla="*/ 0 w 38"/>
                  <a:gd name="T79" fmla="*/ 52 h 102"/>
                  <a:gd name="T80" fmla="*/ 0 w 38"/>
                  <a:gd name="T81" fmla="*/ 68 h 102"/>
                  <a:gd name="T82" fmla="*/ 2 w 38"/>
                  <a:gd name="T83" fmla="*/ 66 h 102"/>
                  <a:gd name="T84" fmla="*/ 2 w 38"/>
                  <a:gd name="T85" fmla="*/ 68 h 102"/>
                  <a:gd name="T86" fmla="*/ 2 w 38"/>
                  <a:gd name="T87" fmla="*/ 70 h 102"/>
                  <a:gd name="T88" fmla="*/ 2 w 38"/>
                  <a:gd name="T89" fmla="*/ 74 h 102"/>
                  <a:gd name="T90" fmla="*/ 4 w 38"/>
                  <a:gd name="T91" fmla="*/ 78 h 102"/>
                  <a:gd name="T92" fmla="*/ 4 w 38"/>
                  <a:gd name="T93" fmla="*/ 90 h 102"/>
                  <a:gd name="T94" fmla="*/ 2 w 38"/>
                  <a:gd name="T95" fmla="*/ 102 h 102"/>
                  <a:gd name="T96" fmla="*/ 18 w 38"/>
                  <a:gd name="T97" fmla="*/ 102 h 102"/>
                  <a:gd name="T98" fmla="*/ 34 w 38"/>
                  <a:gd name="T99" fmla="*/ 100 h 102"/>
                  <a:gd name="T100" fmla="*/ 34 w 38"/>
                  <a:gd name="T101" fmla="*/ 100 h 102"/>
                  <a:gd name="T102" fmla="*/ 34 w 38"/>
                  <a:gd name="T103" fmla="*/ 100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38" h="102">
                    <a:moveTo>
                      <a:pt x="34" y="100"/>
                    </a:moveTo>
                    <a:lnTo>
                      <a:pt x="34" y="100"/>
                    </a:lnTo>
                    <a:lnTo>
                      <a:pt x="34" y="96"/>
                    </a:lnTo>
                    <a:lnTo>
                      <a:pt x="34" y="90"/>
                    </a:lnTo>
                    <a:lnTo>
                      <a:pt x="34" y="86"/>
                    </a:lnTo>
                    <a:lnTo>
                      <a:pt x="30" y="86"/>
                    </a:lnTo>
                    <a:lnTo>
                      <a:pt x="28" y="84"/>
                    </a:lnTo>
                    <a:lnTo>
                      <a:pt x="28" y="78"/>
                    </a:lnTo>
                    <a:lnTo>
                      <a:pt x="30" y="76"/>
                    </a:lnTo>
                    <a:lnTo>
                      <a:pt x="34" y="70"/>
                    </a:lnTo>
                    <a:lnTo>
                      <a:pt x="30" y="68"/>
                    </a:lnTo>
                    <a:lnTo>
                      <a:pt x="28" y="64"/>
                    </a:lnTo>
                    <a:lnTo>
                      <a:pt x="28" y="60"/>
                    </a:lnTo>
                    <a:lnTo>
                      <a:pt x="30" y="58"/>
                    </a:lnTo>
                    <a:lnTo>
                      <a:pt x="34" y="52"/>
                    </a:lnTo>
                    <a:lnTo>
                      <a:pt x="30" y="48"/>
                    </a:lnTo>
                    <a:lnTo>
                      <a:pt x="30" y="42"/>
                    </a:lnTo>
                    <a:lnTo>
                      <a:pt x="36" y="36"/>
                    </a:lnTo>
                    <a:lnTo>
                      <a:pt x="36" y="34"/>
                    </a:lnTo>
                    <a:lnTo>
                      <a:pt x="36" y="32"/>
                    </a:lnTo>
                    <a:lnTo>
                      <a:pt x="34" y="24"/>
                    </a:lnTo>
                    <a:lnTo>
                      <a:pt x="30" y="18"/>
                    </a:lnTo>
                    <a:lnTo>
                      <a:pt x="34" y="18"/>
                    </a:lnTo>
                    <a:lnTo>
                      <a:pt x="38" y="10"/>
                    </a:lnTo>
                    <a:lnTo>
                      <a:pt x="38" y="8"/>
                    </a:lnTo>
                    <a:lnTo>
                      <a:pt x="36" y="6"/>
                    </a:lnTo>
                    <a:lnTo>
                      <a:pt x="36" y="4"/>
                    </a:lnTo>
                    <a:lnTo>
                      <a:pt x="30" y="4"/>
                    </a:lnTo>
                    <a:lnTo>
                      <a:pt x="20" y="4"/>
                    </a:lnTo>
                    <a:lnTo>
                      <a:pt x="18" y="6"/>
                    </a:lnTo>
                    <a:lnTo>
                      <a:pt x="18" y="0"/>
                    </a:lnTo>
                    <a:lnTo>
                      <a:pt x="16" y="0"/>
                    </a:lnTo>
                    <a:lnTo>
                      <a:pt x="10" y="0"/>
                    </a:lnTo>
                    <a:lnTo>
                      <a:pt x="4" y="4"/>
                    </a:lnTo>
                    <a:lnTo>
                      <a:pt x="10" y="16"/>
                    </a:lnTo>
                    <a:lnTo>
                      <a:pt x="10" y="24"/>
                    </a:lnTo>
                    <a:lnTo>
                      <a:pt x="10" y="34"/>
                    </a:lnTo>
                    <a:lnTo>
                      <a:pt x="4" y="34"/>
                    </a:lnTo>
                    <a:lnTo>
                      <a:pt x="2" y="52"/>
                    </a:lnTo>
                    <a:lnTo>
                      <a:pt x="0" y="52"/>
                    </a:lnTo>
                    <a:lnTo>
                      <a:pt x="0" y="68"/>
                    </a:lnTo>
                    <a:lnTo>
                      <a:pt x="2" y="66"/>
                    </a:lnTo>
                    <a:lnTo>
                      <a:pt x="2" y="68"/>
                    </a:lnTo>
                    <a:lnTo>
                      <a:pt x="2" y="70"/>
                    </a:lnTo>
                    <a:lnTo>
                      <a:pt x="2" y="74"/>
                    </a:lnTo>
                    <a:lnTo>
                      <a:pt x="4" y="78"/>
                    </a:lnTo>
                    <a:lnTo>
                      <a:pt x="4" y="90"/>
                    </a:lnTo>
                    <a:lnTo>
                      <a:pt x="2" y="102"/>
                    </a:lnTo>
                    <a:lnTo>
                      <a:pt x="18" y="102"/>
                    </a:lnTo>
                    <a:lnTo>
                      <a:pt x="34" y="100"/>
                    </a:lnTo>
                    <a:lnTo>
                      <a:pt x="34" y="100"/>
                    </a:lnTo>
                    <a:lnTo>
                      <a:pt x="34" y="10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02" name="Freeform 1582"/>
              <p:cNvSpPr/>
              <p:nvPr/>
            </p:nvSpPr>
            <p:spPr bwMode="auto">
              <a:xfrm>
                <a:off x="987425" y="2765425"/>
                <a:ext cx="247650" cy="203200"/>
              </a:xfrm>
              <a:custGeom>
                <a:avLst/>
                <a:gdLst>
                  <a:gd name="T0" fmla="*/ 80 w 156"/>
                  <a:gd name="T1" fmla="*/ 8 h 128"/>
                  <a:gd name="T2" fmla="*/ 78 w 156"/>
                  <a:gd name="T3" fmla="*/ 4 h 128"/>
                  <a:gd name="T4" fmla="*/ 70 w 156"/>
                  <a:gd name="T5" fmla="*/ 8 h 128"/>
                  <a:gd name="T6" fmla="*/ 62 w 156"/>
                  <a:gd name="T7" fmla="*/ 4 h 128"/>
                  <a:gd name="T8" fmla="*/ 64 w 156"/>
                  <a:gd name="T9" fmla="*/ 2 h 128"/>
                  <a:gd name="T10" fmla="*/ 56 w 156"/>
                  <a:gd name="T11" fmla="*/ 0 h 128"/>
                  <a:gd name="T12" fmla="*/ 36 w 156"/>
                  <a:gd name="T13" fmla="*/ 8 h 128"/>
                  <a:gd name="T14" fmla="*/ 10 w 156"/>
                  <a:gd name="T15" fmla="*/ 18 h 128"/>
                  <a:gd name="T16" fmla="*/ 2 w 156"/>
                  <a:gd name="T17" fmla="*/ 22 h 128"/>
                  <a:gd name="T18" fmla="*/ 0 w 156"/>
                  <a:gd name="T19" fmla="*/ 34 h 128"/>
                  <a:gd name="T20" fmla="*/ 2 w 156"/>
                  <a:gd name="T21" fmla="*/ 40 h 128"/>
                  <a:gd name="T22" fmla="*/ 6 w 156"/>
                  <a:gd name="T23" fmla="*/ 56 h 128"/>
                  <a:gd name="T24" fmla="*/ 8 w 156"/>
                  <a:gd name="T25" fmla="*/ 80 h 128"/>
                  <a:gd name="T26" fmla="*/ 18 w 156"/>
                  <a:gd name="T27" fmla="*/ 82 h 128"/>
                  <a:gd name="T28" fmla="*/ 24 w 156"/>
                  <a:gd name="T29" fmla="*/ 88 h 128"/>
                  <a:gd name="T30" fmla="*/ 28 w 156"/>
                  <a:gd name="T31" fmla="*/ 84 h 128"/>
                  <a:gd name="T32" fmla="*/ 36 w 156"/>
                  <a:gd name="T33" fmla="*/ 92 h 128"/>
                  <a:gd name="T34" fmla="*/ 46 w 156"/>
                  <a:gd name="T35" fmla="*/ 92 h 128"/>
                  <a:gd name="T36" fmla="*/ 48 w 156"/>
                  <a:gd name="T37" fmla="*/ 98 h 128"/>
                  <a:gd name="T38" fmla="*/ 54 w 156"/>
                  <a:gd name="T39" fmla="*/ 100 h 128"/>
                  <a:gd name="T40" fmla="*/ 60 w 156"/>
                  <a:gd name="T41" fmla="*/ 108 h 128"/>
                  <a:gd name="T42" fmla="*/ 70 w 156"/>
                  <a:gd name="T43" fmla="*/ 108 h 128"/>
                  <a:gd name="T44" fmla="*/ 82 w 156"/>
                  <a:gd name="T45" fmla="*/ 112 h 128"/>
                  <a:gd name="T46" fmla="*/ 90 w 156"/>
                  <a:gd name="T47" fmla="*/ 116 h 128"/>
                  <a:gd name="T48" fmla="*/ 96 w 156"/>
                  <a:gd name="T49" fmla="*/ 110 h 128"/>
                  <a:gd name="T50" fmla="*/ 108 w 156"/>
                  <a:gd name="T51" fmla="*/ 106 h 128"/>
                  <a:gd name="T52" fmla="*/ 116 w 156"/>
                  <a:gd name="T53" fmla="*/ 106 h 128"/>
                  <a:gd name="T54" fmla="*/ 126 w 156"/>
                  <a:gd name="T55" fmla="*/ 110 h 128"/>
                  <a:gd name="T56" fmla="*/ 132 w 156"/>
                  <a:gd name="T57" fmla="*/ 116 h 128"/>
                  <a:gd name="T58" fmla="*/ 136 w 156"/>
                  <a:gd name="T59" fmla="*/ 124 h 128"/>
                  <a:gd name="T60" fmla="*/ 142 w 156"/>
                  <a:gd name="T61" fmla="*/ 128 h 128"/>
                  <a:gd name="T62" fmla="*/ 148 w 156"/>
                  <a:gd name="T63" fmla="*/ 126 h 128"/>
                  <a:gd name="T64" fmla="*/ 148 w 156"/>
                  <a:gd name="T65" fmla="*/ 118 h 128"/>
                  <a:gd name="T66" fmla="*/ 152 w 156"/>
                  <a:gd name="T67" fmla="*/ 106 h 128"/>
                  <a:gd name="T68" fmla="*/ 154 w 156"/>
                  <a:gd name="T69" fmla="*/ 90 h 128"/>
                  <a:gd name="T70" fmla="*/ 152 w 156"/>
                  <a:gd name="T71" fmla="*/ 84 h 128"/>
                  <a:gd name="T72" fmla="*/ 154 w 156"/>
                  <a:gd name="T73" fmla="*/ 74 h 128"/>
                  <a:gd name="T74" fmla="*/ 154 w 156"/>
                  <a:gd name="T75" fmla="*/ 70 h 128"/>
                  <a:gd name="T76" fmla="*/ 152 w 156"/>
                  <a:gd name="T77" fmla="*/ 58 h 128"/>
                  <a:gd name="T78" fmla="*/ 154 w 156"/>
                  <a:gd name="T79" fmla="*/ 46 h 128"/>
                  <a:gd name="T80" fmla="*/ 156 w 156"/>
                  <a:gd name="T81" fmla="*/ 36 h 128"/>
                  <a:gd name="T82" fmla="*/ 154 w 156"/>
                  <a:gd name="T83" fmla="*/ 26 h 128"/>
                  <a:gd name="T84" fmla="*/ 154 w 156"/>
                  <a:gd name="T85" fmla="*/ 20 h 128"/>
                  <a:gd name="T86" fmla="*/ 138 w 156"/>
                  <a:gd name="T87" fmla="*/ 16 h 128"/>
                  <a:gd name="T88" fmla="*/ 124 w 156"/>
                  <a:gd name="T89" fmla="*/ 18 h 128"/>
                  <a:gd name="T90" fmla="*/ 108 w 156"/>
                  <a:gd name="T91" fmla="*/ 16 h 128"/>
                  <a:gd name="T92" fmla="*/ 84 w 156"/>
                  <a:gd name="T93" fmla="*/ 10 h 128"/>
                  <a:gd name="T94" fmla="*/ 80 w 156"/>
                  <a:gd name="T95" fmla="*/ 8 h 128"/>
                  <a:gd name="T96" fmla="*/ 80 w 156"/>
                  <a:gd name="T97" fmla="*/ 8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56" h="128">
                    <a:moveTo>
                      <a:pt x="80" y="8"/>
                    </a:moveTo>
                    <a:lnTo>
                      <a:pt x="80" y="8"/>
                    </a:lnTo>
                    <a:lnTo>
                      <a:pt x="78" y="8"/>
                    </a:lnTo>
                    <a:lnTo>
                      <a:pt x="78" y="4"/>
                    </a:lnTo>
                    <a:lnTo>
                      <a:pt x="74" y="4"/>
                    </a:lnTo>
                    <a:lnTo>
                      <a:pt x="70" y="8"/>
                    </a:lnTo>
                    <a:lnTo>
                      <a:pt x="64" y="10"/>
                    </a:lnTo>
                    <a:lnTo>
                      <a:pt x="62" y="4"/>
                    </a:lnTo>
                    <a:lnTo>
                      <a:pt x="64" y="4"/>
                    </a:lnTo>
                    <a:lnTo>
                      <a:pt x="64" y="2"/>
                    </a:lnTo>
                    <a:lnTo>
                      <a:pt x="62" y="0"/>
                    </a:lnTo>
                    <a:lnTo>
                      <a:pt x="56" y="0"/>
                    </a:lnTo>
                    <a:lnTo>
                      <a:pt x="46" y="2"/>
                    </a:lnTo>
                    <a:lnTo>
                      <a:pt x="36" y="8"/>
                    </a:lnTo>
                    <a:lnTo>
                      <a:pt x="24" y="16"/>
                    </a:lnTo>
                    <a:lnTo>
                      <a:pt x="10" y="18"/>
                    </a:lnTo>
                    <a:lnTo>
                      <a:pt x="2" y="18"/>
                    </a:lnTo>
                    <a:lnTo>
                      <a:pt x="2" y="22"/>
                    </a:lnTo>
                    <a:lnTo>
                      <a:pt x="0" y="30"/>
                    </a:lnTo>
                    <a:lnTo>
                      <a:pt x="0" y="34"/>
                    </a:lnTo>
                    <a:lnTo>
                      <a:pt x="2" y="38"/>
                    </a:lnTo>
                    <a:lnTo>
                      <a:pt x="2" y="40"/>
                    </a:lnTo>
                    <a:lnTo>
                      <a:pt x="2" y="52"/>
                    </a:lnTo>
                    <a:lnTo>
                      <a:pt x="6" y="56"/>
                    </a:lnTo>
                    <a:lnTo>
                      <a:pt x="6" y="58"/>
                    </a:lnTo>
                    <a:lnTo>
                      <a:pt x="8" y="80"/>
                    </a:lnTo>
                    <a:lnTo>
                      <a:pt x="10" y="82"/>
                    </a:lnTo>
                    <a:lnTo>
                      <a:pt x="18" y="82"/>
                    </a:lnTo>
                    <a:lnTo>
                      <a:pt x="24" y="84"/>
                    </a:lnTo>
                    <a:lnTo>
                      <a:pt x="24" y="88"/>
                    </a:lnTo>
                    <a:lnTo>
                      <a:pt x="26" y="88"/>
                    </a:lnTo>
                    <a:lnTo>
                      <a:pt x="28" y="84"/>
                    </a:lnTo>
                    <a:lnTo>
                      <a:pt x="30" y="88"/>
                    </a:lnTo>
                    <a:lnTo>
                      <a:pt x="36" y="92"/>
                    </a:lnTo>
                    <a:lnTo>
                      <a:pt x="42" y="94"/>
                    </a:lnTo>
                    <a:lnTo>
                      <a:pt x="46" y="92"/>
                    </a:lnTo>
                    <a:lnTo>
                      <a:pt x="48" y="94"/>
                    </a:lnTo>
                    <a:lnTo>
                      <a:pt x="48" y="98"/>
                    </a:lnTo>
                    <a:lnTo>
                      <a:pt x="52" y="100"/>
                    </a:lnTo>
                    <a:lnTo>
                      <a:pt x="54" y="100"/>
                    </a:lnTo>
                    <a:lnTo>
                      <a:pt x="56" y="106"/>
                    </a:lnTo>
                    <a:lnTo>
                      <a:pt x="60" y="108"/>
                    </a:lnTo>
                    <a:lnTo>
                      <a:pt x="64" y="110"/>
                    </a:lnTo>
                    <a:lnTo>
                      <a:pt x="70" y="108"/>
                    </a:lnTo>
                    <a:lnTo>
                      <a:pt x="74" y="110"/>
                    </a:lnTo>
                    <a:lnTo>
                      <a:pt x="82" y="112"/>
                    </a:lnTo>
                    <a:lnTo>
                      <a:pt x="88" y="116"/>
                    </a:lnTo>
                    <a:lnTo>
                      <a:pt x="90" y="116"/>
                    </a:lnTo>
                    <a:lnTo>
                      <a:pt x="92" y="112"/>
                    </a:lnTo>
                    <a:lnTo>
                      <a:pt x="96" y="110"/>
                    </a:lnTo>
                    <a:lnTo>
                      <a:pt x="100" y="110"/>
                    </a:lnTo>
                    <a:lnTo>
                      <a:pt x="108" y="106"/>
                    </a:lnTo>
                    <a:lnTo>
                      <a:pt x="110" y="102"/>
                    </a:lnTo>
                    <a:lnTo>
                      <a:pt x="116" y="106"/>
                    </a:lnTo>
                    <a:lnTo>
                      <a:pt x="120" y="108"/>
                    </a:lnTo>
                    <a:lnTo>
                      <a:pt x="126" y="110"/>
                    </a:lnTo>
                    <a:lnTo>
                      <a:pt x="128" y="112"/>
                    </a:lnTo>
                    <a:lnTo>
                      <a:pt x="132" y="116"/>
                    </a:lnTo>
                    <a:lnTo>
                      <a:pt x="134" y="118"/>
                    </a:lnTo>
                    <a:lnTo>
                      <a:pt x="136" y="124"/>
                    </a:lnTo>
                    <a:lnTo>
                      <a:pt x="138" y="128"/>
                    </a:lnTo>
                    <a:lnTo>
                      <a:pt x="142" y="128"/>
                    </a:lnTo>
                    <a:lnTo>
                      <a:pt x="146" y="128"/>
                    </a:lnTo>
                    <a:lnTo>
                      <a:pt x="148" y="126"/>
                    </a:lnTo>
                    <a:lnTo>
                      <a:pt x="152" y="124"/>
                    </a:lnTo>
                    <a:lnTo>
                      <a:pt x="148" y="118"/>
                    </a:lnTo>
                    <a:lnTo>
                      <a:pt x="148" y="112"/>
                    </a:lnTo>
                    <a:lnTo>
                      <a:pt x="152" y="106"/>
                    </a:lnTo>
                    <a:lnTo>
                      <a:pt x="156" y="94"/>
                    </a:lnTo>
                    <a:lnTo>
                      <a:pt x="154" y="90"/>
                    </a:lnTo>
                    <a:lnTo>
                      <a:pt x="152" y="88"/>
                    </a:lnTo>
                    <a:lnTo>
                      <a:pt x="152" y="84"/>
                    </a:lnTo>
                    <a:lnTo>
                      <a:pt x="154" y="80"/>
                    </a:lnTo>
                    <a:lnTo>
                      <a:pt x="154" y="74"/>
                    </a:lnTo>
                    <a:lnTo>
                      <a:pt x="154" y="72"/>
                    </a:lnTo>
                    <a:lnTo>
                      <a:pt x="154" y="70"/>
                    </a:lnTo>
                    <a:lnTo>
                      <a:pt x="152" y="62"/>
                    </a:lnTo>
                    <a:lnTo>
                      <a:pt x="152" y="58"/>
                    </a:lnTo>
                    <a:lnTo>
                      <a:pt x="154" y="58"/>
                    </a:lnTo>
                    <a:lnTo>
                      <a:pt x="154" y="46"/>
                    </a:lnTo>
                    <a:lnTo>
                      <a:pt x="156" y="40"/>
                    </a:lnTo>
                    <a:lnTo>
                      <a:pt x="156" y="36"/>
                    </a:lnTo>
                    <a:lnTo>
                      <a:pt x="156" y="34"/>
                    </a:lnTo>
                    <a:lnTo>
                      <a:pt x="154" y="26"/>
                    </a:lnTo>
                    <a:lnTo>
                      <a:pt x="152" y="20"/>
                    </a:lnTo>
                    <a:lnTo>
                      <a:pt x="154" y="20"/>
                    </a:lnTo>
                    <a:lnTo>
                      <a:pt x="148" y="18"/>
                    </a:lnTo>
                    <a:lnTo>
                      <a:pt x="138" y="16"/>
                    </a:lnTo>
                    <a:lnTo>
                      <a:pt x="132" y="16"/>
                    </a:lnTo>
                    <a:lnTo>
                      <a:pt x="124" y="18"/>
                    </a:lnTo>
                    <a:lnTo>
                      <a:pt x="116" y="18"/>
                    </a:lnTo>
                    <a:lnTo>
                      <a:pt x="108" y="16"/>
                    </a:lnTo>
                    <a:lnTo>
                      <a:pt x="98" y="16"/>
                    </a:lnTo>
                    <a:lnTo>
                      <a:pt x="84" y="10"/>
                    </a:lnTo>
                    <a:lnTo>
                      <a:pt x="80" y="4"/>
                    </a:lnTo>
                    <a:lnTo>
                      <a:pt x="80" y="8"/>
                    </a:lnTo>
                    <a:lnTo>
                      <a:pt x="80" y="8"/>
                    </a:lnTo>
                    <a:lnTo>
                      <a:pt x="80" y="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03" name="Freeform 1583"/>
              <p:cNvSpPr>
                <a:spLocks noEditPoints="1"/>
              </p:cNvSpPr>
              <p:nvPr/>
            </p:nvSpPr>
            <p:spPr bwMode="auto">
              <a:xfrm>
                <a:off x="3359150" y="3917950"/>
                <a:ext cx="212725" cy="381000"/>
              </a:xfrm>
              <a:custGeom>
                <a:avLst/>
                <a:gdLst>
                  <a:gd name="T0" fmla="*/ 114 w 134"/>
                  <a:gd name="T1" fmla="*/ 182 h 240"/>
                  <a:gd name="T2" fmla="*/ 94 w 134"/>
                  <a:gd name="T3" fmla="*/ 192 h 240"/>
                  <a:gd name="T4" fmla="*/ 80 w 134"/>
                  <a:gd name="T5" fmla="*/ 190 h 240"/>
                  <a:gd name="T6" fmla="*/ 70 w 134"/>
                  <a:gd name="T7" fmla="*/ 206 h 240"/>
                  <a:gd name="T8" fmla="*/ 76 w 134"/>
                  <a:gd name="T9" fmla="*/ 204 h 240"/>
                  <a:gd name="T10" fmla="*/ 98 w 134"/>
                  <a:gd name="T11" fmla="*/ 206 h 240"/>
                  <a:gd name="T12" fmla="*/ 102 w 134"/>
                  <a:gd name="T13" fmla="*/ 228 h 240"/>
                  <a:gd name="T14" fmla="*/ 122 w 134"/>
                  <a:gd name="T15" fmla="*/ 236 h 240"/>
                  <a:gd name="T16" fmla="*/ 122 w 134"/>
                  <a:gd name="T17" fmla="*/ 210 h 240"/>
                  <a:gd name="T18" fmla="*/ 134 w 134"/>
                  <a:gd name="T19" fmla="*/ 190 h 240"/>
                  <a:gd name="T20" fmla="*/ 120 w 134"/>
                  <a:gd name="T21" fmla="*/ 172 h 240"/>
                  <a:gd name="T22" fmla="*/ 98 w 134"/>
                  <a:gd name="T23" fmla="*/ 156 h 240"/>
                  <a:gd name="T24" fmla="*/ 106 w 134"/>
                  <a:gd name="T25" fmla="*/ 156 h 240"/>
                  <a:gd name="T26" fmla="*/ 88 w 134"/>
                  <a:gd name="T27" fmla="*/ 156 h 240"/>
                  <a:gd name="T28" fmla="*/ 88 w 134"/>
                  <a:gd name="T29" fmla="*/ 156 h 240"/>
                  <a:gd name="T30" fmla="*/ 70 w 134"/>
                  <a:gd name="T31" fmla="*/ 156 h 240"/>
                  <a:gd name="T32" fmla="*/ 88 w 134"/>
                  <a:gd name="T33" fmla="*/ 172 h 240"/>
                  <a:gd name="T34" fmla="*/ 102 w 134"/>
                  <a:gd name="T35" fmla="*/ 154 h 240"/>
                  <a:gd name="T36" fmla="*/ 90 w 134"/>
                  <a:gd name="T37" fmla="*/ 150 h 240"/>
                  <a:gd name="T38" fmla="*/ 106 w 134"/>
                  <a:gd name="T39" fmla="*/ 136 h 240"/>
                  <a:gd name="T40" fmla="*/ 112 w 134"/>
                  <a:gd name="T41" fmla="*/ 150 h 240"/>
                  <a:gd name="T42" fmla="*/ 114 w 134"/>
                  <a:gd name="T43" fmla="*/ 136 h 240"/>
                  <a:gd name="T44" fmla="*/ 32 w 134"/>
                  <a:gd name="T45" fmla="*/ 136 h 240"/>
                  <a:gd name="T46" fmla="*/ 16 w 134"/>
                  <a:gd name="T47" fmla="*/ 166 h 240"/>
                  <a:gd name="T48" fmla="*/ 0 w 134"/>
                  <a:gd name="T49" fmla="*/ 184 h 240"/>
                  <a:gd name="T50" fmla="*/ 22 w 134"/>
                  <a:gd name="T51" fmla="*/ 172 h 240"/>
                  <a:gd name="T52" fmla="*/ 32 w 134"/>
                  <a:gd name="T53" fmla="*/ 136 h 240"/>
                  <a:gd name="T54" fmla="*/ 68 w 134"/>
                  <a:gd name="T55" fmla="*/ 142 h 240"/>
                  <a:gd name="T56" fmla="*/ 84 w 134"/>
                  <a:gd name="T57" fmla="*/ 136 h 240"/>
                  <a:gd name="T58" fmla="*/ 88 w 134"/>
                  <a:gd name="T59" fmla="*/ 120 h 240"/>
                  <a:gd name="T60" fmla="*/ 94 w 134"/>
                  <a:gd name="T61" fmla="*/ 122 h 240"/>
                  <a:gd name="T62" fmla="*/ 38 w 134"/>
                  <a:gd name="T63" fmla="*/ 120 h 240"/>
                  <a:gd name="T64" fmla="*/ 38 w 134"/>
                  <a:gd name="T65" fmla="*/ 120 h 240"/>
                  <a:gd name="T66" fmla="*/ 70 w 134"/>
                  <a:gd name="T67" fmla="*/ 118 h 240"/>
                  <a:gd name="T68" fmla="*/ 106 w 134"/>
                  <a:gd name="T69" fmla="*/ 110 h 240"/>
                  <a:gd name="T70" fmla="*/ 112 w 134"/>
                  <a:gd name="T71" fmla="*/ 130 h 240"/>
                  <a:gd name="T72" fmla="*/ 120 w 134"/>
                  <a:gd name="T73" fmla="*/ 114 h 240"/>
                  <a:gd name="T74" fmla="*/ 106 w 134"/>
                  <a:gd name="T75" fmla="*/ 110 h 240"/>
                  <a:gd name="T76" fmla="*/ 58 w 134"/>
                  <a:gd name="T77" fmla="*/ 108 h 240"/>
                  <a:gd name="T78" fmla="*/ 60 w 134"/>
                  <a:gd name="T79" fmla="*/ 100 h 240"/>
                  <a:gd name="T80" fmla="*/ 48 w 134"/>
                  <a:gd name="T81" fmla="*/ 94 h 240"/>
                  <a:gd name="T82" fmla="*/ 104 w 134"/>
                  <a:gd name="T83" fmla="*/ 86 h 240"/>
                  <a:gd name="T84" fmla="*/ 50 w 134"/>
                  <a:gd name="T85" fmla="*/ 32 h 240"/>
                  <a:gd name="T86" fmla="*/ 42 w 134"/>
                  <a:gd name="T87" fmla="*/ 48 h 240"/>
                  <a:gd name="T88" fmla="*/ 40 w 134"/>
                  <a:gd name="T89" fmla="*/ 54 h 240"/>
                  <a:gd name="T90" fmla="*/ 52 w 134"/>
                  <a:gd name="T91" fmla="*/ 68 h 240"/>
                  <a:gd name="T92" fmla="*/ 78 w 134"/>
                  <a:gd name="T93" fmla="*/ 92 h 240"/>
                  <a:gd name="T94" fmla="*/ 98 w 134"/>
                  <a:gd name="T95" fmla="*/ 110 h 240"/>
                  <a:gd name="T96" fmla="*/ 86 w 134"/>
                  <a:gd name="T97" fmla="*/ 84 h 240"/>
                  <a:gd name="T98" fmla="*/ 62 w 134"/>
                  <a:gd name="T99" fmla="*/ 64 h 240"/>
                  <a:gd name="T100" fmla="*/ 78 w 134"/>
                  <a:gd name="T101" fmla="*/ 32 h 240"/>
                  <a:gd name="T102" fmla="*/ 74 w 134"/>
                  <a:gd name="T103" fmla="*/ 0 h 240"/>
                  <a:gd name="T104" fmla="*/ 52 w 134"/>
                  <a:gd name="T105" fmla="*/ 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34" h="240">
                    <a:moveTo>
                      <a:pt x="120" y="172"/>
                    </a:moveTo>
                    <a:lnTo>
                      <a:pt x="120" y="172"/>
                    </a:lnTo>
                    <a:lnTo>
                      <a:pt x="120" y="176"/>
                    </a:lnTo>
                    <a:lnTo>
                      <a:pt x="120" y="182"/>
                    </a:lnTo>
                    <a:lnTo>
                      <a:pt x="114" y="182"/>
                    </a:lnTo>
                    <a:lnTo>
                      <a:pt x="108" y="182"/>
                    </a:lnTo>
                    <a:lnTo>
                      <a:pt x="108" y="190"/>
                    </a:lnTo>
                    <a:lnTo>
                      <a:pt x="104" y="190"/>
                    </a:lnTo>
                    <a:lnTo>
                      <a:pt x="94" y="190"/>
                    </a:lnTo>
                    <a:lnTo>
                      <a:pt x="94" y="192"/>
                    </a:lnTo>
                    <a:lnTo>
                      <a:pt x="90" y="192"/>
                    </a:lnTo>
                    <a:lnTo>
                      <a:pt x="90" y="190"/>
                    </a:lnTo>
                    <a:lnTo>
                      <a:pt x="88" y="186"/>
                    </a:lnTo>
                    <a:lnTo>
                      <a:pt x="84" y="186"/>
                    </a:lnTo>
                    <a:lnTo>
                      <a:pt x="80" y="190"/>
                    </a:lnTo>
                    <a:lnTo>
                      <a:pt x="78" y="192"/>
                    </a:lnTo>
                    <a:lnTo>
                      <a:pt x="74" y="192"/>
                    </a:lnTo>
                    <a:lnTo>
                      <a:pt x="70" y="194"/>
                    </a:lnTo>
                    <a:lnTo>
                      <a:pt x="68" y="200"/>
                    </a:lnTo>
                    <a:lnTo>
                      <a:pt x="70" y="206"/>
                    </a:lnTo>
                    <a:lnTo>
                      <a:pt x="66" y="206"/>
                    </a:lnTo>
                    <a:lnTo>
                      <a:pt x="66" y="210"/>
                    </a:lnTo>
                    <a:lnTo>
                      <a:pt x="68" y="212"/>
                    </a:lnTo>
                    <a:lnTo>
                      <a:pt x="70" y="212"/>
                    </a:lnTo>
                    <a:lnTo>
                      <a:pt x="76" y="204"/>
                    </a:lnTo>
                    <a:lnTo>
                      <a:pt x="76" y="202"/>
                    </a:lnTo>
                    <a:lnTo>
                      <a:pt x="78" y="202"/>
                    </a:lnTo>
                    <a:lnTo>
                      <a:pt x="80" y="204"/>
                    </a:lnTo>
                    <a:lnTo>
                      <a:pt x="78" y="206"/>
                    </a:lnTo>
                    <a:lnTo>
                      <a:pt x="98" y="206"/>
                    </a:lnTo>
                    <a:lnTo>
                      <a:pt x="98" y="210"/>
                    </a:lnTo>
                    <a:lnTo>
                      <a:pt x="94" y="212"/>
                    </a:lnTo>
                    <a:lnTo>
                      <a:pt x="96" y="222"/>
                    </a:lnTo>
                    <a:lnTo>
                      <a:pt x="96" y="224"/>
                    </a:lnTo>
                    <a:lnTo>
                      <a:pt x="102" y="228"/>
                    </a:lnTo>
                    <a:lnTo>
                      <a:pt x="106" y="230"/>
                    </a:lnTo>
                    <a:lnTo>
                      <a:pt x="114" y="232"/>
                    </a:lnTo>
                    <a:lnTo>
                      <a:pt x="114" y="240"/>
                    </a:lnTo>
                    <a:lnTo>
                      <a:pt x="116" y="238"/>
                    </a:lnTo>
                    <a:lnTo>
                      <a:pt x="122" y="236"/>
                    </a:lnTo>
                    <a:lnTo>
                      <a:pt x="120" y="220"/>
                    </a:lnTo>
                    <a:lnTo>
                      <a:pt x="124" y="222"/>
                    </a:lnTo>
                    <a:lnTo>
                      <a:pt x="124" y="220"/>
                    </a:lnTo>
                    <a:lnTo>
                      <a:pt x="122" y="214"/>
                    </a:lnTo>
                    <a:lnTo>
                      <a:pt x="122" y="210"/>
                    </a:lnTo>
                    <a:lnTo>
                      <a:pt x="124" y="210"/>
                    </a:lnTo>
                    <a:lnTo>
                      <a:pt x="130" y="202"/>
                    </a:lnTo>
                    <a:lnTo>
                      <a:pt x="134" y="196"/>
                    </a:lnTo>
                    <a:lnTo>
                      <a:pt x="134" y="194"/>
                    </a:lnTo>
                    <a:lnTo>
                      <a:pt x="134" y="190"/>
                    </a:lnTo>
                    <a:lnTo>
                      <a:pt x="130" y="186"/>
                    </a:lnTo>
                    <a:lnTo>
                      <a:pt x="130" y="182"/>
                    </a:lnTo>
                    <a:lnTo>
                      <a:pt x="126" y="172"/>
                    </a:lnTo>
                    <a:lnTo>
                      <a:pt x="120" y="172"/>
                    </a:lnTo>
                    <a:lnTo>
                      <a:pt x="120" y="172"/>
                    </a:lnTo>
                    <a:lnTo>
                      <a:pt x="120" y="172"/>
                    </a:lnTo>
                    <a:close/>
                    <a:moveTo>
                      <a:pt x="104" y="156"/>
                    </a:moveTo>
                    <a:lnTo>
                      <a:pt x="104" y="156"/>
                    </a:lnTo>
                    <a:lnTo>
                      <a:pt x="102" y="156"/>
                    </a:lnTo>
                    <a:lnTo>
                      <a:pt x="98" y="156"/>
                    </a:lnTo>
                    <a:lnTo>
                      <a:pt x="98" y="164"/>
                    </a:lnTo>
                    <a:lnTo>
                      <a:pt x="106" y="164"/>
                    </a:lnTo>
                    <a:lnTo>
                      <a:pt x="108" y="164"/>
                    </a:lnTo>
                    <a:lnTo>
                      <a:pt x="106" y="158"/>
                    </a:lnTo>
                    <a:lnTo>
                      <a:pt x="106" y="156"/>
                    </a:lnTo>
                    <a:lnTo>
                      <a:pt x="104" y="156"/>
                    </a:lnTo>
                    <a:lnTo>
                      <a:pt x="104" y="156"/>
                    </a:lnTo>
                    <a:lnTo>
                      <a:pt x="104" y="156"/>
                    </a:lnTo>
                    <a:close/>
                    <a:moveTo>
                      <a:pt x="88" y="156"/>
                    </a:moveTo>
                    <a:lnTo>
                      <a:pt x="88" y="156"/>
                    </a:lnTo>
                    <a:lnTo>
                      <a:pt x="88" y="160"/>
                    </a:lnTo>
                    <a:lnTo>
                      <a:pt x="86" y="160"/>
                    </a:lnTo>
                    <a:lnTo>
                      <a:pt x="86" y="158"/>
                    </a:lnTo>
                    <a:lnTo>
                      <a:pt x="88" y="156"/>
                    </a:lnTo>
                    <a:lnTo>
                      <a:pt x="88" y="156"/>
                    </a:lnTo>
                    <a:lnTo>
                      <a:pt x="88" y="156"/>
                    </a:lnTo>
                    <a:close/>
                    <a:moveTo>
                      <a:pt x="84" y="142"/>
                    </a:moveTo>
                    <a:lnTo>
                      <a:pt x="84" y="142"/>
                    </a:lnTo>
                    <a:lnTo>
                      <a:pt x="80" y="156"/>
                    </a:lnTo>
                    <a:lnTo>
                      <a:pt x="70" y="156"/>
                    </a:lnTo>
                    <a:lnTo>
                      <a:pt x="74" y="160"/>
                    </a:lnTo>
                    <a:lnTo>
                      <a:pt x="74" y="166"/>
                    </a:lnTo>
                    <a:lnTo>
                      <a:pt x="80" y="168"/>
                    </a:lnTo>
                    <a:lnTo>
                      <a:pt x="84" y="172"/>
                    </a:lnTo>
                    <a:lnTo>
                      <a:pt x="88" y="172"/>
                    </a:lnTo>
                    <a:lnTo>
                      <a:pt x="86" y="168"/>
                    </a:lnTo>
                    <a:lnTo>
                      <a:pt x="86" y="164"/>
                    </a:lnTo>
                    <a:lnTo>
                      <a:pt x="88" y="164"/>
                    </a:lnTo>
                    <a:lnTo>
                      <a:pt x="88" y="166"/>
                    </a:lnTo>
                    <a:lnTo>
                      <a:pt x="102" y="154"/>
                    </a:lnTo>
                    <a:lnTo>
                      <a:pt x="102" y="148"/>
                    </a:lnTo>
                    <a:lnTo>
                      <a:pt x="102" y="146"/>
                    </a:lnTo>
                    <a:lnTo>
                      <a:pt x="96" y="142"/>
                    </a:lnTo>
                    <a:lnTo>
                      <a:pt x="90" y="154"/>
                    </a:lnTo>
                    <a:lnTo>
                      <a:pt x="90" y="150"/>
                    </a:lnTo>
                    <a:lnTo>
                      <a:pt x="90" y="142"/>
                    </a:lnTo>
                    <a:lnTo>
                      <a:pt x="84" y="142"/>
                    </a:lnTo>
                    <a:lnTo>
                      <a:pt x="84" y="142"/>
                    </a:lnTo>
                    <a:lnTo>
                      <a:pt x="84" y="142"/>
                    </a:lnTo>
                    <a:close/>
                    <a:moveTo>
                      <a:pt x="106" y="136"/>
                    </a:moveTo>
                    <a:lnTo>
                      <a:pt x="106" y="136"/>
                    </a:lnTo>
                    <a:lnTo>
                      <a:pt x="108" y="138"/>
                    </a:lnTo>
                    <a:lnTo>
                      <a:pt x="112" y="138"/>
                    </a:lnTo>
                    <a:lnTo>
                      <a:pt x="112" y="146"/>
                    </a:lnTo>
                    <a:lnTo>
                      <a:pt x="112" y="150"/>
                    </a:lnTo>
                    <a:lnTo>
                      <a:pt x="122" y="156"/>
                    </a:lnTo>
                    <a:lnTo>
                      <a:pt x="122" y="154"/>
                    </a:lnTo>
                    <a:lnTo>
                      <a:pt x="120" y="154"/>
                    </a:lnTo>
                    <a:lnTo>
                      <a:pt x="120" y="138"/>
                    </a:lnTo>
                    <a:lnTo>
                      <a:pt x="114" y="136"/>
                    </a:lnTo>
                    <a:lnTo>
                      <a:pt x="106" y="136"/>
                    </a:lnTo>
                    <a:lnTo>
                      <a:pt x="106" y="136"/>
                    </a:lnTo>
                    <a:lnTo>
                      <a:pt x="106" y="136"/>
                    </a:lnTo>
                    <a:close/>
                    <a:moveTo>
                      <a:pt x="32" y="136"/>
                    </a:moveTo>
                    <a:lnTo>
                      <a:pt x="32" y="136"/>
                    </a:lnTo>
                    <a:lnTo>
                      <a:pt x="32" y="140"/>
                    </a:lnTo>
                    <a:lnTo>
                      <a:pt x="32" y="142"/>
                    </a:lnTo>
                    <a:lnTo>
                      <a:pt x="28" y="142"/>
                    </a:lnTo>
                    <a:lnTo>
                      <a:pt x="22" y="158"/>
                    </a:lnTo>
                    <a:lnTo>
                      <a:pt x="16" y="166"/>
                    </a:lnTo>
                    <a:lnTo>
                      <a:pt x="14" y="172"/>
                    </a:lnTo>
                    <a:lnTo>
                      <a:pt x="6" y="176"/>
                    </a:lnTo>
                    <a:lnTo>
                      <a:pt x="4" y="176"/>
                    </a:lnTo>
                    <a:lnTo>
                      <a:pt x="2" y="178"/>
                    </a:lnTo>
                    <a:lnTo>
                      <a:pt x="0" y="184"/>
                    </a:lnTo>
                    <a:lnTo>
                      <a:pt x="0" y="186"/>
                    </a:lnTo>
                    <a:lnTo>
                      <a:pt x="2" y="186"/>
                    </a:lnTo>
                    <a:lnTo>
                      <a:pt x="10" y="182"/>
                    </a:lnTo>
                    <a:lnTo>
                      <a:pt x="20" y="176"/>
                    </a:lnTo>
                    <a:lnTo>
                      <a:pt x="22" y="172"/>
                    </a:lnTo>
                    <a:lnTo>
                      <a:pt x="22" y="164"/>
                    </a:lnTo>
                    <a:lnTo>
                      <a:pt x="30" y="158"/>
                    </a:lnTo>
                    <a:lnTo>
                      <a:pt x="34" y="154"/>
                    </a:lnTo>
                    <a:lnTo>
                      <a:pt x="38" y="150"/>
                    </a:lnTo>
                    <a:lnTo>
                      <a:pt x="32" y="136"/>
                    </a:lnTo>
                    <a:lnTo>
                      <a:pt x="32" y="136"/>
                    </a:lnTo>
                    <a:lnTo>
                      <a:pt x="32" y="136"/>
                    </a:lnTo>
                    <a:close/>
                    <a:moveTo>
                      <a:pt x="70" y="130"/>
                    </a:moveTo>
                    <a:lnTo>
                      <a:pt x="70" y="130"/>
                    </a:lnTo>
                    <a:lnTo>
                      <a:pt x="68" y="142"/>
                    </a:lnTo>
                    <a:lnTo>
                      <a:pt x="68" y="148"/>
                    </a:lnTo>
                    <a:lnTo>
                      <a:pt x="70" y="148"/>
                    </a:lnTo>
                    <a:lnTo>
                      <a:pt x="80" y="146"/>
                    </a:lnTo>
                    <a:lnTo>
                      <a:pt x="80" y="140"/>
                    </a:lnTo>
                    <a:lnTo>
                      <a:pt x="84" y="136"/>
                    </a:lnTo>
                    <a:lnTo>
                      <a:pt x="70" y="130"/>
                    </a:lnTo>
                    <a:lnTo>
                      <a:pt x="70" y="130"/>
                    </a:lnTo>
                    <a:lnTo>
                      <a:pt x="70" y="130"/>
                    </a:lnTo>
                    <a:close/>
                    <a:moveTo>
                      <a:pt x="88" y="120"/>
                    </a:moveTo>
                    <a:lnTo>
                      <a:pt x="88" y="120"/>
                    </a:lnTo>
                    <a:lnTo>
                      <a:pt x="86" y="122"/>
                    </a:lnTo>
                    <a:lnTo>
                      <a:pt x="86" y="124"/>
                    </a:lnTo>
                    <a:lnTo>
                      <a:pt x="96" y="128"/>
                    </a:lnTo>
                    <a:lnTo>
                      <a:pt x="98" y="128"/>
                    </a:lnTo>
                    <a:lnTo>
                      <a:pt x="94" y="122"/>
                    </a:lnTo>
                    <a:lnTo>
                      <a:pt x="88" y="120"/>
                    </a:lnTo>
                    <a:lnTo>
                      <a:pt x="88" y="120"/>
                    </a:lnTo>
                    <a:lnTo>
                      <a:pt x="88" y="120"/>
                    </a:lnTo>
                    <a:close/>
                    <a:moveTo>
                      <a:pt x="38" y="120"/>
                    </a:moveTo>
                    <a:lnTo>
                      <a:pt x="38" y="120"/>
                    </a:lnTo>
                    <a:lnTo>
                      <a:pt x="40" y="124"/>
                    </a:lnTo>
                    <a:lnTo>
                      <a:pt x="42" y="124"/>
                    </a:lnTo>
                    <a:lnTo>
                      <a:pt x="42" y="122"/>
                    </a:lnTo>
                    <a:lnTo>
                      <a:pt x="38" y="120"/>
                    </a:lnTo>
                    <a:lnTo>
                      <a:pt x="38" y="120"/>
                    </a:lnTo>
                    <a:lnTo>
                      <a:pt x="38" y="120"/>
                    </a:lnTo>
                    <a:close/>
                    <a:moveTo>
                      <a:pt x="68" y="114"/>
                    </a:moveTo>
                    <a:lnTo>
                      <a:pt x="70" y="120"/>
                    </a:lnTo>
                    <a:lnTo>
                      <a:pt x="74" y="120"/>
                    </a:lnTo>
                    <a:lnTo>
                      <a:pt x="70" y="118"/>
                    </a:lnTo>
                    <a:lnTo>
                      <a:pt x="68" y="114"/>
                    </a:lnTo>
                    <a:lnTo>
                      <a:pt x="68" y="114"/>
                    </a:lnTo>
                    <a:lnTo>
                      <a:pt x="68" y="114"/>
                    </a:lnTo>
                    <a:close/>
                    <a:moveTo>
                      <a:pt x="106" y="110"/>
                    </a:moveTo>
                    <a:lnTo>
                      <a:pt x="106" y="110"/>
                    </a:lnTo>
                    <a:lnTo>
                      <a:pt x="108" y="114"/>
                    </a:lnTo>
                    <a:lnTo>
                      <a:pt x="106" y="118"/>
                    </a:lnTo>
                    <a:lnTo>
                      <a:pt x="112" y="124"/>
                    </a:lnTo>
                    <a:lnTo>
                      <a:pt x="114" y="128"/>
                    </a:lnTo>
                    <a:lnTo>
                      <a:pt x="112" y="130"/>
                    </a:lnTo>
                    <a:lnTo>
                      <a:pt x="116" y="132"/>
                    </a:lnTo>
                    <a:lnTo>
                      <a:pt x="120" y="132"/>
                    </a:lnTo>
                    <a:lnTo>
                      <a:pt x="116" y="128"/>
                    </a:lnTo>
                    <a:lnTo>
                      <a:pt x="120" y="120"/>
                    </a:lnTo>
                    <a:lnTo>
                      <a:pt x="120" y="114"/>
                    </a:lnTo>
                    <a:lnTo>
                      <a:pt x="116" y="110"/>
                    </a:lnTo>
                    <a:lnTo>
                      <a:pt x="112" y="110"/>
                    </a:lnTo>
                    <a:lnTo>
                      <a:pt x="106" y="110"/>
                    </a:lnTo>
                    <a:lnTo>
                      <a:pt x="106" y="110"/>
                    </a:lnTo>
                    <a:lnTo>
                      <a:pt x="106" y="110"/>
                    </a:lnTo>
                    <a:close/>
                    <a:moveTo>
                      <a:pt x="48" y="94"/>
                    </a:moveTo>
                    <a:lnTo>
                      <a:pt x="48" y="94"/>
                    </a:lnTo>
                    <a:lnTo>
                      <a:pt x="48" y="96"/>
                    </a:lnTo>
                    <a:lnTo>
                      <a:pt x="44" y="100"/>
                    </a:lnTo>
                    <a:lnTo>
                      <a:pt x="58" y="108"/>
                    </a:lnTo>
                    <a:lnTo>
                      <a:pt x="58" y="112"/>
                    </a:lnTo>
                    <a:lnTo>
                      <a:pt x="58" y="118"/>
                    </a:lnTo>
                    <a:lnTo>
                      <a:pt x="62" y="118"/>
                    </a:lnTo>
                    <a:lnTo>
                      <a:pt x="60" y="104"/>
                    </a:lnTo>
                    <a:lnTo>
                      <a:pt x="60" y="100"/>
                    </a:lnTo>
                    <a:lnTo>
                      <a:pt x="58" y="96"/>
                    </a:lnTo>
                    <a:lnTo>
                      <a:pt x="52" y="94"/>
                    </a:lnTo>
                    <a:lnTo>
                      <a:pt x="48" y="94"/>
                    </a:lnTo>
                    <a:lnTo>
                      <a:pt x="48" y="94"/>
                    </a:lnTo>
                    <a:lnTo>
                      <a:pt x="48" y="94"/>
                    </a:lnTo>
                    <a:close/>
                    <a:moveTo>
                      <a:pt x="104" y="86"/>
                    </a:moveTo>
                    <a:lnTo>
                      <a:pt x="106" y="92"/>
                    </a:lnTo>
                    <a:lnTo>
                      <a:pt x="106" y="90"/>
                    </a:lnTo>
                    <a:lnTo>
                      <a:pt x="104" y="86"/>
                    </a:lnTo>
                    <a:lnTo>
                      <a:pt x="104" y="86"/>
                    </a:lnTo>
                    <a:lnTo>
                      <a:pt x="104" y="86"/>
                    </a:lnTo>
                    <a:close/>
                    <a:moveTo>
                      <a:pt x="52" y="0"/>
                    </a:moveTo>
                    <a:lnTo>
                      <a:pt x="52" y="0"/>
                    </a:lnTo>
                    <a:lnTo>
                      <a:pt x="50" y="18"/>
                    </a:lnTo>
                    <a:lnTo>
                      <a:pt x="50" y="32"/>
                    </a:lnTo>
                    <a:lnTo>
                      <a:pt x="44" y="36"/>
                    </a:lnTo>
                    <a:lnTo>
                      <a:pt x="44" y="42"/>
                    </a:lnTo>
                    <a:lnTo>
                      <a:pt x="48" y="42"/>
                    </a:lnTo>
                    <a:lnTo>
                      <a:pt x="48" y="48"/>
                    </a:lnTo>
                    <a:lnTo>
                      <a:pt x="42" y="48"/>
                    </a:lnTo>
                    <a:lnTo>
                      <a:pt x="40" y="46"/>
                    </a:lnTo>
                    <a:lnTo>
                      <a:pt x="38" y="46"/>
                    </a:lnTo>
                    <a:lnTo>
                      <a:pt x="38" y="48"/>
                    </a:lnTo>
                    <a:lnTo>
                      <a:pt x="38" y="54"/>
                    </a:lnTo>
                    <a:lnTo>
                      <a:pt x="40" y="54"/>
                    </a:lnTo>
                    <a:lnTo>
                      <a:pt x="42" y="66"/>
                    </a:lnTo>
                    <a:lnTo>
                      <a:pt x="48" y="74"/>
                    </a:lnTo>
                    <a:lnTo>
                      <a:pt x="50" y="72"/>
                    </a:lnTo>
                    <a:lnTo>
                      <a:pt x="50" y="68"/>
                    </a:lnTo>
                    <a:lnTo>
                      <a:pt x="52" y="68"/>
                    </a:lnTo>
                    <a:lnTo>
                      <a:pt x="52" y="82"/>
                    </a:lnTo>
                    <a:lnTo>
                      <a:pt x="56" y="94"/>
                    </a:lnTo>
                    <a:lnTo>
                      <a:pt x="70" y="92"/>
                    </a:lnTo>
                    <a:lnTo>
                      <a:pt x="80" y="100"/>
                    </a:lnTo>
                    <a:lnTo>
                      <a:pt x="78" y="92"/>
                    </a:lnTo>
                    <a:lnTo>
                      <a:pt x="78" y="90"/>
                    </a:lnTo>
                    <a:lnTo>
                      <a:pt x="80" y="90"/>
                    </a:lnTo>
                    <a:lnTo>
                      <a:pt x="88" y="96"/>
                    </a:lnTo>
                    <a:lnTo>
                      <a:pt x="94" y="108"/>
                    </a:lnTo>
                    <a:lnTo>
                      <a:pt x="98" y="110"/>
                    </a:lnTo>
                    <a:lnTo>
                      <a:pt x="98" y="104"/>
                    </a:lnTo>
                    <a:lnTo>
                      <a:pt x="102" y="102"/>
                    </a:lnTo>
                    <a:lnTo>
                      <a:pt x="96" y="92"/>
                    </a:lnTo>
                    <a:lnTo>
                      <a:pt x="94" y="84"/>
                    </a:lnTo>
                    <a:lnTo>
                      <a:pt x="86" y="84"/>
                    </a:lnTo>
                    <a:lnTo>
                      <a:pt x="86" y="78"/>
                    </a:lnTo>
                    <a:lnTo>
                      <a:pt x="66" y="84"/>
                    </a:lnTo>
                    <a:lnTo>
                      <a:pt x="62" y="72"/>
                    </a:lnTo>
                    <a:lnTo>
                      <a:pt x="60" y="66"/>
                    </a:lnTo>
                    <a:lnTo>
                      <a:pt x="62" y="64"/>
                    </a:lnTo>
                    <a:lnTo>
                      <a:pt x="62" y="58"/>
                    </a:lnTo>
                    <a:lnTo>
                      <a:pt x="60" y="54"/>
                    </a:lnTo>
                    <a:lnTo>
                      <a:pt x="62" y="54"/>
                    </a:lnTo>
                    <a:lnTo>
                      <a:pt x="70" y="42"/>
                    </a:lnTo>
                    <a:lnTo>
                      <a:pt x="78" y="32"/>
                    </a:lnTo>
                    <a:lnTo>
                      <a:pt x="78" y="30"/>
                    </a:lnTo>
                    <a:lnTo>
                      <a:pt x="76" y="24"/>
                    </a:lnTo>
                    <a:lnTo>
                      <a:pt x="70" y="20"/>
                    </a:lnTo>
                    <a:lnTo>
                      <a:pt x="74" y="10"/>
                    </a:lnTo>
                    <a:lnTo>
                      <a:pt x="74" y="0"/>
                    </a:lnTo>
                    <a:lnTo>
                      <a:pt x="70" y="2"/>
                    </a:lnTo>
                    <a:lnTo>
                      <a:pt x="70" y="4"/>
                    </a:lnTo>
                    <a:lnTo>
                      <a:pt x="66" y="4"/>
                    </a:lnTo>
                    <a:lnTo>
                      <a:pt x="60" y="4"/>
                    </a:lnTo>
                    <a:lnTo>
                      <a:pt x="52" y="0"/>
                    </a:lnTo>
                    <a:lnTo>
                      <a:pt x="52" y="0"/>
                    </a:lnTo>
                    <a:lnTo>
                      <a:pt x="5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04" name="Freeform 1584"/>
              <p:cNvSpPr>
                <a:spLocks noEditPoints="1"/>
              </p:cNvSpPr>
              <p:nvPr/>
            </p:nvSpPr>
            <p:spPr bwMode="auto">
              <a:xfrm>
                <a:off x="3892550" y="4521200"/>
                <a:ext cx="346075" cy="244475"/>
              </a:xfrm>
              <a:custGeom>
                <a:avLst/>
                <a:gdLst>
                  <a:gd name="T0" fmla="*/ 24 w 218"/>
                  <a:gd name="T1" fmla="*/ 126 h 154"/>
                  <a:gd name="T2" fmla="*/ 40 w 218"/>
                  <a:gd name="T3" fmla="*/ 116 h 154"/>
                  <a:gd name="T4" fmla="*/ 60 w 218"/>
                  <a:gd name="T5" fmla="*/ 106 h 154"/>
                  <a:gd name="T6" fmla="*/ 80 w 218"/>
                  <a:gd name="T7" fmla="*/ 124 h 154"/>
                  <a:gd name="T8" fmla="*/ 88 w 218"/>
                  <a:gd name="T9" fmla="*/ 130 h 154"/>
                  <a:gd name="T10" fmla="*/ 108 w 218"/>
                  <a:gd name="T11" fmla="*/ 148 h 154"/>
                  <a:gd name="T12" fmla="*/ 138 w 218"/>
                  <a:gd name="T13" fmla="*/ 146 h 154"/>
                  <a:gd name="T14" fmla="*/ 132 w 218"/>
                  <a:gd name="T15" fmla="*/ 142 h 154"/>
                  <a:gd name="T16" fmla="*/ 120 w 218"/>
                  <a:gd name="T17" fmla="*/ 136 h 154"/>
                  <a:gd name="T18" fmla="*/ 120 w 218"/>
                  <a:gd name="T19" fmla="*/ 126 h 154"/>
                  <a:gd name="T20" fmla="*/ 108 w 218"/>
                  <a:gd name="T21" fmla="*/ 120 h 154"/>
                  <a:gd name="T22" fmla="*/ 106 w 218"/>
                  <a:gd name="T23" fmla="*/ 108 h 154"/>
                  <a:gd name="T24" fmla="*/ 96 w 218"/>
                  <a:gd name="T25" fmla="*/ 102 h 154"/>
                  <a:gd name="T26" fmla="*/ 102 w 218"/>
                  <a:gd name="T27" fmla="*/ 82 h 154"/>
                  <a:gd name="T28" fmla="*/ 88 w 218"/>
                  <a:gd name="T29" fmla="*/ 70 h 154"/>
                  <a:gd name="T30" fmla="*/ 78 w 218"/>
                  <a:gd name="T31" fmla="*/ 58 h 154"/>
                  <a:gd name="T32" fmla="*/ 70 w 218"/>
                  <a:gd name="T33" fmla="*/ 54 h 154"/>
                  <a:gd name="T34" fmla="*/ 60 w 218"/>
                  <a:gd name="T35" fmla="*/ 36 h 154"/>
                  <a:gd name="T36" fmla="*/ 50 w 218"/>
                  <a:gd name="T37" fmla="*/ 28 h 154"/>
                  <a:gd name="T38" fmla="*/ 14 w 218"/>
                  <a:gd name="T39" fmla="*/ 18 h 154"/>
                  <a:gd name="T40" fmla="*/ 0 w 218"/>
                  <a:gd name="T41" fmla="*/ 82 h 154"/>
                  <a:gd name="T42" fmla="*/ 2 w 218"/>
                  <a:gd name="T43" fmla="*/ 126 h 154"/>
                  <a:gd name="T44" fmla="*/ 142 w 218"/>
                  <a:gd name="T45" fmla="*/ 138 h 154"/>
                  <a:gd name="T46" fmla="*/ 140 w 218"/>
                  <a:gd name="T47" fmla="*/ 134 h 154"/>
                  <a:gd name="T48" fmla="*/ 196 w 218"/>
                  <a:gd name="T49" fmla="*/ 52 h 154"/>
                  <a:gd name="T50" fmla="*/ 208 w 218"/>
                  <a:gd name="T51" fmla="*/ 88 h 154"/>
                  <a:gd name="T52" fmla="*/ 218 w 218"/>
                  <a:gd name="T53" fmla="*/ 82 h 154"/>
                  <a:gd name="T54" fmla="*/ 196 w 218"/>
                  <a:gd name="T55" fmla="*/ 52 h 154"/>
                  <a:gd name="T56" fmla="*/ 160 w 218"/>
                  <a:gd name="T57" fmla="*/ 38 h 154"/>
                  <a:gd name="T58" fmla="*/ 158 w 218"/>
                  <a:gd name="T59" fmla="*/ 44 h 154"/>
                  <a:gd name="T60" fmla="*/ 152 w 218"/>
                  <a:gd name="T61" fmla="*/ 56 h 154"/>
                  <a:gd name="T62" fmla="*/ 144 w 218"/>
                  <a:gd name="T63" fmla="*/ 58 h 154"/>
                  <a:gd name="T64" fmla="*/ 134 w 218"/>
                  <a:gd name="T65" fmla="*/ 58 h 154"/>
                  <a:gd name="T66" fmla="*/ 116 w 218"/>
                  <a:gd name="T67" fmla="*/ 66 h 154"/>
                  <a:gd name="T68" fmla="*/ 132 w 218"/>
                  <a:gd name="T69" fmla="*/ 74 h 154"/>
                  <a:gd name="T70" fmla="*/ 154 w 218"/>
                  <a:gd name="T71" fmla="*/ 64 h 154"/>
                  <a:gd name="T72" fmla="*/ 166 w 218"/>
                  <a:gd name="T73" fmla="*/ 56 h 154"/>
                  <a:gd name="T74" fmla="*/ 160 w 218"/>
                  <a:gd name="T75" fmla="*/ 38 h 154"/>
                  <a:gd name="T76" fmla="*/ 162 w 218"/>
                  <a:gd name="T77" fmla="*/ 22 h 154"/>
                  <a:gd name="T78" fmla="*/ 170 w 218"/>
                  <a:gd name="T79" fmla="*/ 46 h 154"/>
                  <a:gd name="T80" fmla="*/ 172 w 218"/>
                  <a:gd name="T81" fmla="*/ 38 h 154"/>
                  <a:gd name="T82" fmla="*/ 176 w 218"/>
                  <a:gd name="T83" fmla="*/ 36 h 154"/>
                  <a:gd name="T84" fmla="*/ 162 w 218"/>
                  <a:gd name="T85" fmla="*/ 22 h 154"/>
                  <a:gd name="T86" fmla="*/ 154 w 218"/>
                  <a:gd name="T87" fmla="*/ 22 h 154"/>
                  <a:gd name="T88" fmla="*/ 160 w 218"/>
                  <a:gd name="T89" fmla="*/ 20 h 154"/>
                  <a:gd name="T90" fmla="*/ 144 w 218"/>
                  <a:gd name="T91" fmla="*/ 12 h 154"/>
                  <a:gd name="T92" fmla="*/ 138 w 218"/>
                  <a:gd name="T93" fmla="*/ 14 h 154"/>
                  <a:gd name="T94" fmla="*/ 142 w 218"/>
                  <a:gd name="T95" fmla="*/ 10 h 154"/>
                  <a:gd name="T96" fmla="*/ 134 w 218"/>
                  <a:gd name="T97" fmla="*/ 8 h 154"/>
                  <a:gd name="T98" fmla="*/ 84 w 218"/>
                  <a:gd name="T99" fmla="*/ 2 h 154"/>
                  <a:gd name="T100" fmla="*/ 88 w 218"/>
                  <a:gd name="T101" fmla="*/ 2 h 154"/>
                  <a:gd name="T102" fmla="*/ 84 w 218"/>
                  <a:gd name="T103" fmla="*/ 0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18" h="154">
                    <a:moveTo>
                      <a:pt x="2" y="126"/>
                    </a:moveTo>
                    <a:lnTo>
                      <a:pt x="2" y="126"/>
                    </a:lnTo>
                    <a:lnTo>
                      <a:pt x="24" y="126"/>
                    </a:lnTo>
                    <a:lnTo>
                      <a:pt x="34" y="124"/>
                    </a:lnTo>
                    <a:lnTo>
                      <a:pt x="38" y="120"/>
                    </a:lnTo>
                    <a:lnTo>
                      <a:pt x="40" y="116"/>
                    </a:lnTo>
                    <a:lnTo>
                      <a:pt x="40" y="110"/>
                    </a:lnTo>
                    <a:lnTo>
                      <a:pt x="40" y="106"/>
                    </a:lnTo>
                    <a:lnTo>
                      <a:pt x="60" y="106"/>
                    </a:lnTo>
                    <a:lnTo>
                      <a:pt x="74" y="110"/>
                    </a:lnTo>
                    <a:lnTo>
                      <a:pt x="80" y="116"/>
                    </a:lnTo>
                    <a:lnTo>
                      <a:pt x="80" y="124"/>
                    </a:lnTo>
                    <a:lnTo>
                      <a:pt x="84" y="126"/>
                    </a:lnTo>
                    <a:lnTo>
                      <a:pt x="84" y="128"/>
                    </a:lnTo>
                    <a:lnTo>
                      <a:pt x="88" y="130"/>
                    </a:lnTo>
                    <a:lnTo>
                      <a:pt x="94" y="130"/>
                    </a:lnTo>
                    <a:lnTo>
                      <a:pt x="102" y="144"/>
                    </a:lnTo>
                    <a:lnTo>
                      <a:pt x="108" y="148"/>
                    </a:lnTo>
                    <a:lnTo>
                      <a:pt x="120" y="148"/>
                    </a:lnTo>
                    <a:lnTo>
                      <a:pt x="138" y="154"/>
                    </a:lnTo>
                    <a:lnTo>
                      <a:pt x="138" y="146"/>
                    </a:lnTo>
                    <a:lnTo>
                      <a:pt x="134" y="146"/>
                    </a:lnTo>
                    <a:lnTo>
                      <a:pt x="130" y="144"/>
                    </a:lnTo>
                    <a:lnTo>
                      <a:pt x="132" y="142"/>
                    </a:lnTo>
                    <a:lnTo>
                      <a:pt x="132" y="138"/>
                    </a:lnTo>
                    <a:lnTo>
                      <a:pt x="126" y="136"/>
                    </a:lnTo>
                    <a:lnTo>
                      <a:pt x="120" y="136"/>
                    </a:lnTo>
                    <a:lnTo>
                      <a:pt x="120" y="134"/>
                    </a:lnTo>
                    <a:lnTo>
                      <a:pt x="120" y="130"/>
                    </a:lnTo>
                    <a:lnTo>
                      <a:pt x="120" y="126"/>
                    </a:lnTo>
                    <a:lnTo>
                      <a:pt x="116" y="126"/>
                    </a:lnTo>
                    <a:lnTo>
                      <a:pt x="112" y="126"/>
                    </a:lnTo>
                    <a:lnTo>
                      <a:pt x="108" y="120"/>
                    </a:lnTo>
                    <a:lnTo>
                      <a:pt x="108" y="118"/>
                    </a:lnTo>
                    <a:lnTo>
                      <a:pt x="108" y="112"/>
                    </a:lnTo>
                    <a:lnTo>
                      <a:pt x="106" y="108"/>
                    </a:lnTo>
                    <a:lnTo>
                      <a:pt x="104" y="108"/>
                    </a:lnTo>
                    <a:lnTo>
                      <a:pt x="98" y="108"/>
                    </a:lnTo>
                    <a:lnTo>
                      <a:pt x="96" y="102"/>
                    </a:lnTo>
                    <a:lnTo>
                      <a:pt x="94" y="98"/>
                    </a:lnTo>
                    <a:lnTo>
                      <a:pt x="92" y="88"/>
                    </a:lnTo>
                    <a:lnTo>
                      <a:pt x="102" y="82"/>
                    </a:lnTo>
                    <a:lnTo>
                      <a:pt x="102" y="70"/>
                    </a:lnTo>
                    <a:lnTo>
                      <a:pt x="94" y="70"/>
                    </a:lnTo>
                    <a:lnTo>
                      <a:pt x="88" y="70"/>
                    </a:lnTo>
                    <a:lnTo>
                      <a:pt x="86" y="64"/>
                    </a:lnTo>
                    <a:lnTo>
                      <a:pt x="84" y="58"/>
                    </a:lnTo>
                    <a:lnTo>
                      <a:pt x="78" y="58"/>
                    </a:lnTo>
                    <a:lnTo>
                      <a:pt x="74" y="58"/>
                    </a:lnTo>
                    <a:lnTo>
                      <a:pt x="70" y="56"/>
                    </a:lnTo>
                    <a:lnTo>
                      <a:pt x="70" y="54"/>
                    </a:lnTo>
                    <a:lnTo>
                      <a:pt x="70" y="48"/>
                    </a:lnTo>
                    <a:lnTo>
                      <a:pt x="62" y="38"/>
                    </a:lnTo>
                    <a:lnTo>
                      <a:pt x="60" y="36"/>
                    </a:lnTo>
                    <a:lnTo>
                      <a:pt x="56" y="38"/>
                    </a:lnTo>
                    <a:lnTo>
                      <a:pt x="52" y="32"/>
                    </a:lnTo>
                    <a:lnTo>
                      <a:pt x="50" y="28"/>
                    </a:lnTo>
                    <a:lnTo>
                      <a:pt x="40" y="26"/>
                    </a:lnTo>
                    <a:lnTo>
                      <a:pt x="32" y="22"/>
                    </a:lnTo>
                    <a:lnTo>
                      <a:pt x="14" y="18"/>
                    </a:lnTo>
                    <a:lnTo>
                      <a:pt x="0" y="10"/>
                    </a:lnTo>
                    <a:lnTo>
                      <a:pt x="2" y="76"/>
                    </a:lnTo>
                    <a:lnTo>
                      <a:pt x="0" y="82"/>
                    </a:lnTo>
                    <a:lnTo>
                      <a:pt x="2" y="88"/>
                    </a:lnTo>
                    <a:lnTo>
                      <a:pt x="2" y="126"/>
                    </a:lnTo>
                    <a:lnTo>
                      <a:pt x="2" y="126"/>
                    </a:lnTo>
                    <a:lnTo>
                      <a:pt x="2" y="126"/>
                    </a:lnTo>
                    <a:close/>
                    <a:moveTo>
                      <a:pt x="140" y="134"/>
                    </a:moveTo>
                    <a:lnTo>
                      <a:pt x="142" y="138"/>
                    </a:lnTo>
                    <a:lnTo>
                      <a:pt x="144" y="138"/>
                    </a:lnTo>
                    <a:lnTo>
                      <a:pt x="144" y="136"/>
                    </a:lnTo>
                    <a:lnTo>
                      <a:pt x="140" y="134"/>
                    </a:lnTo>
                    <a:lnTo>
                      <a:pt x="140" y="134"/>
                    </a:lnTo>
                    <a:lnTo>
                      <a:pt x="140" y="134"/>
                    </a:lnTo>
                    <a:close/>
                    <a:moveTo>
                      <a:pt x="196" y="52"/>
                    </a:moveTo>
                    <a:lnTo>
                      <a:pt x="196" y="52"/>
                    </a:lnTo>
                    <a:lnTo>
                      <a:pt x="200" y="72"/>
                    </a:lnTo>
                    <a:lnTo>
                      <a:pt x="208" y="88"/>
                    </a:lnTo>
                    <a:lnTo>
                      <a:pt x="214" y="88"/>
                    </a:lnTo>
                    <a:lnTo>
                      <a:pt x="216" y="84"/>
                    </a:lnTo>
                    <a:lnTo>
                      <a:pt x="218" y="82"/>
                    </a:lnTo>
                    <a:lnTo>
                      <a:pt x="218" y="76"/>
                    </a:lnTo>
                    <a:lnTo>
                      <a:pt x="196" y="52"/>
                    </a:lnTo>
                    <a:lnTo>
                      <a:pt x="196" y="52"/>
                    </a:lnTo>
                    <a:lnTo>
                      <a:pt x="196" y="52"/>
                    </a:lnTo>
                    <a:close/>
                    <a:moveTo>
                      <a:pt x="160" y="38"/>
                    </a:moveTo>
                    <a:lnTo>
                      <a:pt x="160" y="38"/>
                    </a:lnTo>
                    <a:lnTo>
                      <a:pt x="160" y="40"/>
                    </a:lnTo>
                    <a:lnTo>
                      <a:pt x="154" y="40"/>
                    </a:lnTo>
                    <a:lnTo>
                      <a:pt x="158" y="44"/>
                    </a:lnTo>
                    <a:lnTo>
                      <a:pt x="158" y="48"/>
                    </a:lnTo>
                    <a:lnTo>
                      <a:pt x="154" y="48"/>
                    </a:lnTo>
                    <a:lnTo>
                      <a:pt x="152" y="56"/>
                    </a:lnTo>
                    <a:lnTo>
                      <a:pt x="150" y="56"/>
                    </a:lnTo>
                    <a:lnTo>
                      <a:pt x="150" y="58"/>
                    </a:lnTo>
                    <a:lnTo>
                      <a:pt x="144" y="58"/>
                    </a:lnTo>
                    <a:lnTo>
                      <a:pt x="138" y="58"/>
                    </a:lnTo>
                    <a:lnTo>
                      <a:pt x="138" y="56"/>
                    </a:lnTo>
                    <a:lnTo>
                      <a:pt x="134" y="58"/>
                    </a:lnTo>
                    <a:lnTo>
                      <a:pt x="134" y="62"/>
                    </a:lnTo>
                    <a:lnTo>
                      <a:pt x="114" y="62"/>
                    </a:lnTo>
                    <a:lnTo>
                      <a:pt x="116" y="66"/>
                    </a:lnTo>
                    <a:lnTo>
                      <a:pt x="122" y="72"/>
                    </a:lnTo>
                    <a:lnTo>
                      <a:pt x="124" y="74"/>
                    </a:lnTo>
                    <a:lnTo>
                      <a:pt x="132" y="74"/>
                    </a:lnTo>
                    <a:lnTo>
                      <a:pt x="142" y="72"/>
                    </a:lnTo>
                    <a:lnTo>
                      <a:pt x="150" y="70"/>
                    </a:lnTo>
                    <a:lnTo>
                      <a:pt x="154" y="64"/>
                    </a:lnTo>
                    <a:lnTo>
                      <a:pt x="158" y="62"/>
                    </a:lnTo>
                    <a:lnTo>
                      <a:pt x="158" y="56"/>
                    </a:lnTo>
                    <a:lnTo>
                      <a:pt x="166" y="56"/>
                    </a:lnTo>
                    <a:lnTo>
                      <a:pt x="166" y="52"/>
                    </a:lnTo>
                    <a:lnTo>
                      <a:pt x="168" y="40"/>
                    </a:lnTo>
                    <a:lnTo>
                      <a:pt x="160" y="38"/>
                    </a:lnTo>
                    <a:lnTo>
                      <a:pt x="160" y="38"/>
                    </a:lnTo>
                    <a:lnTo>
                      <a:pt x="160" y="38"/>
                    </a:lnTo>
                    <a:close/>
                    <a:moveTo>
                      <a:pt x="162" y="22"/>
                    </a:moveTo>
                    <a:lnTo>
                      <a:pt x="162" y="22"/>
                    </a:lnTo>
                    <a:lnTo>
                      <a:pt x="168" y="32"/>
                    </a:lnTo>
                    <a:lnTo>
                      <a:pt x="170" y="46"/>
                    </a:lnTo>
                    <a:lnTo>
                      <a:pt x="172" y="44"/>
                    </a:lnTo>
                    <a:lnTo>
                      <a:pt x="176" y="40"/>
                    </a:lnTo>
                    <a:lnTo>
                      <a:pt x="172" y="38"/>
                    </a:lnTo>
                    <a:lnTo>
                      <a:pt x="176" y="40"/>
                    </a:lnTo>
                    <a:lnTo>
                      <a:pt x="176" y="38"/>
                    </a:lnTo>
                    <a:lnTo>
                      <a:pt x="176" y="36"/>
                    </a:lnTo>
                    <a:lnTo>
                      <a:pt x="162" y="22"/>
                    </a:lnTo>
                    <a:lnTo>
                      <a:pt x="162" y="22"/>
                    </a:lnTo>
                    <a:lnTo>
                      <a:pt x="162" y="22"/>
                    </a:lnTo>
                    <a:close/>
                    <a:moveTo>
                      <a:pt x="144" y="12"/>
                    </a:moveTo>
                    <a:lnTo>
                      <a:pt x="144" y="18"/>
                    </a:lnTo>
                    <a:lnTo>
                      <a:pt x="154" y="22"/>
                    </a:lnTo>
                    <a:lnTo>
                      <a:pt x="160" y="26"/>
                    </a:lnTo>
                    <a:lnTo>
                      <a:pt x="160" y="22"/>
                    </a:lnTo>
                    <a:lnTo>
                      <a:pt x="160" y="20"/>
                    </a:lnTo>
                    <a:lnTo>
                      <a:pt x="144" y="12"/>
                    </a:lnTo>
                    <a:lnTo>
                      <a:pt x="144" y="12"/>
                    </a:lnTo>
                    <a:lnTo>
                      <a:pt x="144" y="12"/>
                    </a:lnTo>
                    <a:close/>
                    <a:moveTo>
                      <a:pt x="134" y="8"/>
                    </a:moveTo>
                    <a:lnTo>
                      <a:pt x="134" y="8"/>
                    </a:lnTo>
                    <a:lnTo>
                      <a:pt x="138" y="14"/>
                    </a:lnTo>
                    <a:lnTo>
                      <a:pt x="140" y="14"/>
                    </a:lnTo>
                    <a:lnTo>
                      <a:pt x="140" y="12"/>
                    </a:lnTo>
                    <a:lnTo>
                      <a:pt x="142" y="10"/>
                    </a:lnTo>
                    <a:lnTo>
                      <a:pt x="140" y="10"/>
                    </a:lnTo>
                    <a:lnTo>
                      <a:pt x="134" y="8"/>
                    </a:lnTo>
                    <a:lnTo>
                      <a:pt x="134" y="8"/>
                    </a:lnTo>
                    <a:lnTo>
                      <a:pt x="134" y="8"/>
                    </a:lnTo>
                    <a:close/>
                    <a:moveTo>
                      <a:pt x="84" y="0"/>
                    </a:moveTo>
                    <a:lnTo>
                      <a:pt x="84" y="2"/>
                    </a:lnTo>
                    <a:lnTo>
                      <a:pt x="92" y="2"/>
                    </a:lnTo>
                    <a:lnTo>
                      <a:pt x="94" y="2"/>
                    </a:lnTo>
                    <a:lnTo>
                      <a:pt x="88" y="2"/>
                    </a:lnTo>
                    <a:lnTo>
                      <a:pt x="84" y="0"/>
                    </a:lnTo>
                    <a:lnTo>
                      <a:pt x="84" y="0"/>
                    </a:lnTo>
                    <a:lnTo>
                      <a:pt x="84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05" name="Freeform 1585"/>
              <p:cNvSpPr/>
              <p:nvPr/>
            </p:nvSpPr>
            <p:spPr bwMode="auto">
              <a:xfrm>
                <a:off x="2076450" y="3368675"/>
                <a:ext cx="352425" cy="396875"/>
              </a:xfrm>
              <a:custGeom>
                <a:avLst/>
                <a:gdLst>
                  <a:gd name="T0" fmla="*/ 104 w 222"/>
                  <a:gd name="T1" fmla="*/ 244 h 250"/>
                  <a:gd name="T2" fmla="*/ 114 w 222"/>
                  <a:gd name="T3" fmla="*/ 234 h 250"/>
                  <a:gd name="T4" fmla="*/ 122 w 222"/>
                  <a:gd name="T5" fmla="*/ 222 h 250"/>
                  <a:gd name="T6" fmla="*/ 114 w 222"/>
                  <a:gd name="T7" fmla="*/ 210 h 250"/>
                  <a:gd name="T8" fmla="*/ 112 w 222"/>
                  <a:gd name="T9" fmla="*/ 192 h 250"/>
                  <a:gd name="T10" fmla="*/ 122 w 222"/>
                  <a:gd name="T11" fmla="*/ 182 h 250"/>
                  <a:gd name="T12" fmla="*/ 130 w 222"/>
                  <a:gd name="T13" fmla="*/ 182 h 250"/>
                  <a:gd name="T14" fmla="*/ 144 w 222"/>
                  <a:gd name="T15" fmla="*/ 170 h 250"/>
                  <a:gd name="T16" fmla="*/ 150 w 222"/>
                  <a:gd name="T17" fmla="*/ 154 h 250"/>
                  <a:gd name="T18" fmla="*/ 164 w 222"/>
                  <a:gd name="T19" fmla="*/ 146 h 250"/>
                  <a:gd name="T20" fmla="*/ 174 w 222"/>
                  <a:gd name="T21" fmla="*/ 134 h 250"/>
                  <a:gd name="T22" fmla="*/ 176 w 222"/>
                  <a:gd name="T23" fmla="*/ 116 h 250"/>
                  <a:gd name="T24" fmla="*/ 184 w 222"/>
                  <a:gd name="T25" fmla="*/ 102 h 250"/>
                  <a:gd name="T26" fmla="*/ 178 w 222"/>
                  <a:gd name="T27" fmla="*/ 90 h 250"/>
                  <a:gd name="T28" fmla="*/ 172 w 222"/>
                  <a:gd name="T29" fmla="*/ 82 h 250"/>
                  <a:gd name="T30" fmla="*/ 164 w 222"/>
                  <a:gd name="T31" fmla="*/ 64 h 250"/>
                  <a:gd name="T32" fmla="*/ 172 w 222"/>
                  <a:gd name="T33" fmla="*/ 54 h 250"/>
                  <a:gd name="T34" fmla="*/ 182 w 222"/>
                  <a:gd name="T35" fmla="*/ 54 h 250"/>
                  <a:gd name="T36" fmla="*/ 186 w 222"/>
                  <a:gd name="T37" fmla="*/ 48 h 250"/>
                  <a:gd name="T38" fmla="*/ 202 w 222"/>
                  <a:gd name="T39" fmla="*/ 44 h 250"/>
                  <a:gd name="T40" fmla="*/ 212 w 222"/>
                  <a:gd name="T41" fmla="*/ 34 h 250"/>
                  <a:gd name="T42" fmla="*/ 222 w 222"/>
                  <a:gd name="T43" fmla="*/ 20 h 250"/>
                  <a:gd name="T44" fmla="*/ 212 w 222"/>
                  <a:gd name="T45" fmla="*/ 10 h 250"/>
                  <a:gd name="T46" fmla="*/ 186 w 222"/>
                  <a:gd name="T47" fmla="*/ 0 h 250"/>
                  <a:gd name="T48" fmla="*/ 176 w 222"/>
                  <a:gd name="T49" fmla="*/ 2 h 250"/>
                  <a:gd name="T50" fmla="*/ 158 w 222"/>
                  <a:gd name="T51" fmla="*/ 8 h 250"/>
                  <a:gd name="T52" fmla="*/ 132 w 222"/>
                  <a:gd name="T53" fmla="*/ 18 h 250"/>
                  <a:gd name="T54" fmla="*/ 128 w 222"/>
                  <a:gd name="T55" fmla="*/ 30 h 250"/>
                  <a:gd name="T56" fmla="*/ 130 w 222"/>
                  <a:gd name="T57" fmla="*/ 46 h 250"/>
                  <a:gd name="T58" fmla="*/ 114 w 222"/>
                  <a:gd name="T59" fmla="*/ 46 h 250"/>
                  <a:gd name="T60" fmla="*/ 118 w 222"/>
                  <a:gd name="T61" fmla="*/ 56 h 250"/>
                  <a:gd name="T62" fmla="*/ 112 w 222"/>
                  <a:gd name="T63" fmla="*/ 70 h 250"/>
                  <a:gd name="T64" fmla="*/ 110 w 222"/>
                  <a:gd name="T65" fmla="*/ 82 h 250"/>
                  <a:gd name="T66" fmla="*/ 100 w 222"/>
                  <a:gd name="T67" fmla="*/ 82 h 250"/>
                  <a:gd name="T68" fmla="*/ 92 w 222"/>
                  <a:gd name="T69" fmla="*/ 82 h 250"/>
                  <a:gd name="T70" fmla="*/ 90 w 222"/>
                  <a:gd name="T71" fmla="*/ 92 h 250"/>
                  <a:gd name="T72" fmla="*/ 84 w 222"/>
                  <a:gd name="T73" fmla="*/ 100 h 250"/>
                  <a:gd name="T74" fmla="*/ 68 w 222"/>
                  <a:gd name="T75" fmla="*/ 110 h 250"/>
                  <a:gd name="T76" fmla="*/ 62 w 222"/>
                  <a:gd name="T77" fmla="*/ 120 h 250"/>
                  <a:gd name="T78" fmla="*/ 50 w 222"/>
                  <a:gd name="T79" fmla="*/ 128 h 250"/>
                  <a:gd name="T80" fmla="*/ 44 w 222"/>
                  <a:gd name="T81" fmla="*/ 134 h 250"/>
                  <a:gd name="T82" fmla="*/ 22 w 222"/>
                  <a:gd name="T83" fmla="*/ 134 h 250"/>
                  <a:gd name="T84" fmla="*/ 2 w 222"/>
                  <a:gd name="T85" fmla="*/ 126 h 250"/>
                  <a:gd name="T86" fmla="*/ 8 w 222"/>
                  <a:gd name="T87" fmla="*/ 146 h 250"/>
                  <a:gd name="T88" fmla="*/ 16 w 222"/>
                  <a:gd name="T89" fmla="*/ 160 h 250"/>
                  <a:gd name="T90" fmla="*/ 26 w 222"/>
                  <a:gd name="T91" fmla="*/ 170 h 250"/>
                  <a:gd name="T92" fmla="*/ 32 w 222"/>
                  <a:gd name="T93" fmla="*/ 180 h 250"/>
                  <a:gd name="T94" fmla="*/ 28 w 222"/>
                  <a:gd name="T95" fmla="*/ 190 h 250"/>
                  <a:gd name="T96" fmla="*/ 10 w 222"/>
                  <a:gd name="T97" fmla="*/ 196 h 250"/>
                  <a:gd name="T98" fmla="*/ 0 w 222"/>
                  <a:gd name="T99" fmla="*/ 224 h 250"/>
                  <a:gd name="T100" fmla="*/ 32 w 222"/>
                  <a:gd name="T101" fmla="*/ 218 h 250"/>
                  <a:gd name="T102" fmla="*/ 62 w 222"/>
                  <a:gd name="T103" fmla="*/ 216 h 250"/>
                  <a:gd name="T104" fmla="*/ 76 w 222"/>
                  <a:gd name="T105" fmla="*/ 226 h 250"/>
                  <a:gd name="T106" fmla="*/ 74 w 222"/>
                  <a:gd name="T107" fmla="*/ 228 h 250"/>
                  <a:gd name="T108" fmla="*/ 74 w 222"/>
                  <a:gd name="T109" fmla="*/ 234 h 250"/>
                  <a:gd name="T110" fmla="*/ 82 w 222"/>
                  <a:gd name="T111" fmla="*/ 234 h 250"/>
                  <a:gd name="T112" fmla="*/ 86 w 222"/>
                  <a:gd name="T113" fmla="*/ 242 h 250"/>
                  <a:gd name="T114" fmla="*/ 90 w 222"/>
                  <a:gd name="T115" fmla="*/ 246 h 250"/>
                  <a:gd name="T116" fmla="*/ 100 w 222"/>
                  <a:gd name="T117" fmla="*/ 250 h 2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22" h="250">
                    <a:moveTo>
                      <a:pt x="100" y="250"/>
                    </a:moveTo>
                    <a:lnTo>
                      <a:pt x="104" y="244"/>
                    </a:lnTo>
                    <a:lnTo>
                      <a:pt x="108" y="236"/>
                    </a:lnTo>
                    <a:lnTo>
                      <a:pt x="114" y="234"/>
                    </a:lnTo>
                    <a:lnTo>
                      <a:pt x="126" y="232"/>
                    </a:lnTo>
                    <a:lnTo>
                      <a:pt x="122" y="222"/>
                    </a:lnTo>
                    <a:lnTo>
                      <a:pt x="114" y="214"/>
                    </a:lnTo>
                    <a:lnTo>
                      <a:pt x="114" y="210"/>
                    </a:lnTo>
                    <a:lnTo>
                      <a:pt x="120" y="204"/>
                    </a:lnTo>
                    <a:lnTo>
                      <a:pt x="112" y="192"/>
                    </a:lnTo>
                    <a:lnTo>
                      <a:pt x="118" y="188"/>
                    </a:lnTo>
                    <a:lnTo>
                      <a:pt x="122" y="182"/>
                    </a:lnTo>
                    <a:lnTo>
                      <a:pt x="126" y="178"/>
                    </a:lnTo>
                    <a:lnTo>
                      <a:pt x="130" y="182"/>
                    </a:lnTo>
                    <a:lnTo>
                      <a:pt x="136" y="174"/>
                    </a:lnTo>
                    <a:lnTo>
                      <a:pt x="144" y="170"/>
                    </a:lnTo>
                    <a:lnTo>
                      <a:pt x="146" y="162"/>
                    </a:lnTo>
                    <a:lnTo>
                      <a:pt x="150" y="154"/>
                    </a:lnTo>
                    <a:lnTo>
                      <a:pt x="158" y="152"/>
                    </a:lnTo>
                    <a:lnTo>
                      <a:pt x="164" y="146"/>
                    </a:lnTo>
                    <a:lnTo>
                      <a:pt x="166" y="138"/>
                    </a:lnTo>
                    <a:lnTo>
                      <a:pt x="174" y="134"/>
                    </a:lnTo>
                    <a:lnTo>
                      <a:pt x="174" y="126"/>
                    </a:lnTo>
                    <a:lnTo>
                      <a:pt x="176" y="116"/>
                    </a:lnTo>
                    <a:lnTo>
                      <a:pt x="182" y="110"/>
                    </a:lnTo>
                    <a:lnTo>
                      <a:pt x="184" y="102"/>
                    </a:lnTo>
                    <a:lnTo>
                      <a:pt x="184" y="98"/>
                    </a:lnTo>
                    <a:lnTo>
                      <a:pt x="178" y="90"/>
                    </a:lnTo>
                    <a:lnTo>
                      <a:pt x="174" y="84"/>
                    </a:lnTo>
                    <a:lnTo>
                      <a:pt x="172" y="82"/>
                    </a:lnTo>
                    <a:lnTo>
                      <a:pt x="168" y="70"/>
                    </a:lnTo>
                    <a:lnTo>
                      <a:pt x="164" y="64"/>
                    </a:lnTo>
                    <a:lnTo>
                      <a:pt x="164" y="58"/>
                    </a:lnTo>
                    <a:lnTo>
                      <a:pt x="172" y="54"/>
                    </a:lnTo>
                    <a:lnTo>
                      <a:pt x="176" y="54"/>
                    </a:lnTo>
                    <a:lnTo>
                      <a:pt x="182" y="54"/>
                    </a:lnTo>
                    <a:lnTo>
                      <a:pt x="184" y="52"/>
                    </a:lnTo>
                    <a:lnTo>
                      <a:pt x="186" y="48"/>
                    </a:lnTo>
                    <a:lnTo>
                      <a:pt x="192" y="46"/>
                    </a:lnTo>
                    <a:lnTo>
                      <a:pt x="202" y="44"/>
                    </a:lnTo>
                    <a:lnTo>
                      <a:pt x="210" y="38"/>
                    </a:lnTo>
                    <a:lnTo>
                      <a:pt x="212" y="34"/>
                    </a:lnTo>
                    <a:lnTo>
                      <a:pt x="218" y="28"/>
                    </a:lnTo>
                    <a:lnTo>
                      <a:pt x="222" y="20"/>
                    </a:lnTo>
                    <a:lnTo>
                      <a:pt x="214" y="16"/>
                    </a:lnTo>
                    <a:lnTo>
                      <a:pt x="212" y="10"/>
                    </a:lnTo>
                    <a:lnTo>
                      <a:pt x="196" y="0"/>
                    </a:lnTo>
                    <a:lnTo>
                      <a:pt x="186" y="0"/>
                    </a:lnTo>
                    <a:lnTo>
                      <a:pt x="182" y="2"/>
                    </a:lnTo>
                    <a:lnTo>
                      <a:pt x="176" y="2"/>
                    </a:lnTo>
                    <a:lnTo>
                      <a:pt x="168" y="2"/>
                    </a:lnTo>
                    <a:lnTo>
                      <a:pt x="158" y="8"/>
                    </a:lnTo>
                    <a:lnTo>
                      <a:pt x="150" y="8"/>
                    </a:lnTo>
                    <a:lnTo>
                      <a:pt x="132" y="18"/>
                    </a:lnTo>
                    <a:lnTo>
                      <a:pt x="132" y="28"/>
                    </a:lnTo>
                    <a:lnTo>
                      <a:pt x="128" y="30"/>
                    </a:lnTo>
                    <a:lnTo>
                      <a:pt x="132" y="36"/>
                    </a:lnTo>
                    <a:lnTo>
                      <a:pt x="130" y="46"/>
                    </a:lnTo>
                    <a:lnTo>
                      <a:pt x="122" y="46"/>
                    </a:lnTo>
                    <a:lnTo>
                      <a:pt x="114" y="46"/>
                    </a:lnTo>
                    <a:lnTo>
                      <a:pt x="112" y="52"/>
                    </a:lnTo>
                    <a:lnTo>
                      <a:pt x="118" y="56"/>
                    </a:lnTo>
                    <a:lnTo>
                      <a:pt x="118" y="64"/>
                    </a:lnTo>
                    <a:lnTo>
                      <a:pt x="112" y="70"/>
                    </a:lnTo>
                    <a:lnTo>
                      <a:pt x="112" y="76"/>
                    </a:lnTo>
                    <a:lnTo>
                      <a:pt x="110" y="82"/>
                    </a:lnTo>
                    <a:lnTo>
                      <a:pt x="104" y="84"/>
                    </a:lnTo>
                    <a:lnTo>
                      <a:pt x="100" y="82"/>
                    </a:lnTo>
                    <a:lnTo>
                      <a:pt x="94" y="76"/>
                    </a:lnTo>
                    <a:lnTo>
                      <a:pt x="92" y="82"/>
                    </a:lnTo>
                    <a:lnTo>
                      <a:pt x="84" y="88"/>
                    </a:lnTo>
                    <a:lnTo>
                      <a:pt x="90" y="92"/>
                    </a:lnTo>
                    <a:lnTo>
                      <a:pt x="86" y="98"/>
                    </a:lnTo>
                    <a:lnTo>
                      <a:pt x="84" y="100"/>
                    </a:lnTo>
                    <a:lnTo>
                      <a:pt x="80" y="98"/>
                    </a:lnTo>
                    <a:lnTo>
                      <a:pt x="68" y="110"/>
                    </a:lnTo>
                    <a:lnTo>
                      <a:pt x="64" y="116"/>
                    </a:lnTo>
                    <a:lnTo>
                      <a:pt x="62" y="120"/>
                    </a:lnTo>
                    <a:lnTo>
                      <a:pt x="58" y="128"/>
                    </a:lnTo>
                    <a:lnTo>
                      <a:pt x="50" y="128"/>
                    </a:lnTo>
                    <a:lnTo>
                      <a:pt x="50" y="136"/>
                    </a:lnTo>
                    <a:lnTo>
                      <a:pt x="44" y="134"/>
                    </a:lnTo>
                    <a:lnTo>
                      <a:pt x="28" y="134"/>
                    </a:lnTo>
                    <a:lnTo>
                      <a:pt x="22" y="134"/>
                    </a:lnTo>
                    <a:lnTo>
                      <a:pt x="18" y="136"/>
                    </a:lnTo>
                    <a:lnTo>
                      <a:pt x="2" y="126"/>
                    </a:lnTo>
                    <a:lnTo>
                      <a:pt x="10" y="142"/>
                    </a:lnTo>
                    <a:lnTo>
                      <a:pt x="8" y="146"/>
                    </a:lnTo>
                    <a:lnTo>
                      <a:pt x="10" y="152"/>
                    </a:lnTo>
                    <a:lnTo>
                      <a:pt x="16" y="160"/>
                    </a:lnTo>
                    <a:lnTo>
                      <a:pt x="22" y="162"/>
                    </a:lnTo>
                    <a:lnTo>
                      <a:pt x="26" y="170"/>
                    </a:lnTo>
                    <a:lnTo>
                      <a:pt x="28" y="178"/>
                    </a:lnTo>
                    <a:lnTo>
                      <a:pt x="32" y="180"/>
                    </a:lnTo>
                    <a:lnTo>
                      <a:pt x="32" y="188"/>
                    </a:lnTo>
                    <a:lnTo>
                      <a:pt x="28" y="190"/>
                    </a:lnTo>
                    <a:lnTo>
                      <a:pt x="18" y="192"/>
                    </a:lnTo>
                    <a:lnTo>
                      <a:pt x="10" y="196"/>
                    </a:lnTo>
                    <a:lnTo>
                      <a:pt x="2" y="208"/>
                    </a:lnTo>
                    <a:lnTo>
                      <a:pt x="0" y="224"/>
                    </a:lnTo>
                    <a:lnTo>
                      <a:pt x="12" y="224"/>
                    </a:lnTo>
                    <a:lnTo>
                      <a:pt x="32" y="218"/>
                    </a:lnTo>
                    <a:lnTo>
                      <a:pt x="54" y="216"/>
                    </a:lnTo>
                    <a:lnTo>
                      <a:pt x="62" y="216"/>
                    </a:lnTo>
                    <a:lnTo>
                      <a:pt x="68" y="218"/>
                    </a:lnTo>
                    <a:lnTo>
                      <a:pt x="76" y="226"/>
                    </a:lnTo>
                    <a:lnTo>
                      <a:pt x="76" y="228"/>
                    </a:lnTo>
                    <a:lnTo>
                      <a:pt x="74" y="228"/>
                    </a:lnTo>
                    <a:lnTo>
                      <a:pt x="72" y="232"/>
                    </a:lnTo>
                    <a:lnTo>
                      <a:pt x="74" y="234"/>
                    </a:lnTo>
                    <a:lnTo>
                      <a:pt x="76" y="234"/>
                    </a:lnTo>
                    <a:lnTo>
                      <a:pt x="82" y="234"/>
                    </a:lnTo>
                    <a:lnTo>
                      <a:pt x="86" y="236"/>
                    </a:lnTo>
                    <a:lnTo>
                      <a:pt x="86" y="242"/>
                    </a:lnTo>
                    <a:lnTo>
                      <a:pt x="86" y="246"/>
                    </a:lnTo>
                    <a:lnTo>
                      <a:pt x="90" y="246"/>
                    </a:lnTo>
                    <a:lnTo>
                      <a:pt x="100" y="250"/>
                    </a:lnTo>
                    <a:lnTo>
                      <a:pt x="100" y="250"/>
                    </a:lnTo>
                    <a:lnTo>
                      <a:pt x="100" y="25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06" name="Freeform 1586"/>
              <p:cNvSpPr>
                <a:spLocks noEditPoints="1"/>
              </p:cNvSpPr>
              <p:nvPr/>
            </p:nvSpPr>
            <p:spPr bwMode="auto">
              <a:xfrm>
                <a:off x="1857375" y="3695700"/>
                <a:ext cx="174625" cy="269875"/>
              </a:xfrm>
              <a:custGeom>
                <a:avLst/>
                <a:gdLst>
                  <a:gd name="T0" fmla="*/ 56 w 110"/>
                  <a:gd name="T1" fmla="*/ 10 h 170"/>
                  <a:gd name="T2" fmla="*/ 54 w 110"/>
                  <a:gd name="T3" fmla="*/ 4 h 170"/>
                  <a:gd name="T4" fmla="*/ 64 w 110"/>
                  <a:gd name="T5" fmla="*/ 14 h 170"/>
                  <a:gd name="T6" fmla="*/ 64 w 110"/>
                  <a:gd name="T7" fmla="*/ 14 h 170"/>
                  <a:gd name="T8" fmla="*/ 20 w 110"/>
                  <a:gd name="T9" fmla="*/ 170 h 170"/>
                  <a:gd name="T10" fmla="*/ 34 w 110"/>
                  <a:gd name="T11" fmla="*/ 162 h 170"/>
                  <a:gd name="T12" fmla="*/ 38 w 110"/>
                  <a:gd name="T13" fmla="*/ 164 h 170"/>
                  <a:gd name="T14" fmla="*/ 44 w 110"/>
                  <a:gd name="T15" fmla="*/ 160 h 170"/>
                  <a:gd name="T16" fmla="*/ 46 w 110"/>
                  <a:gd name="T17" fmla="*/ 152 h 170"/>
                  <a:gd name="T18" fmla="*/ 54 w 110"/>
                  <a:gd name="T19" fmla="*/ 150 h 170"/>
                  <a:gd name="T20" fmla="*/ 68 w 110"/>
                  <a:gd name="T21" fmla="*/ 142 h 170"/>
                  <a:gd name="T22" fmla="*/ 86 w 110"/>
                  <a:gd name="T23" fmla="*/ 132 h 170"/>
                  <a:gd name="T24" fmla="*/ 86 w 110"/>
                  <a:gd name="T25" fmla="*/ 120 h 170"/>
                  <a:gd name="T26" fmla="*/ 92 w 110"/>
                  <a:gd name="T27" fmla="*/ 106 h 170"/>
                  <a:gd name="T28" fmla="*/ 98 w 110"/>
                  <a:gd name="T29" fmla="*/ 88 h 170"/>
                  <a:gd name="T30" fmla="*/ 110 w 110"/>
                  <a:gd name="T31" fmla="*/ 70 h 170"/>
                  <a:gd name="T32" fmla="*/ 108 w 110"/>
                  <a:gd name="T33" fmla="*/ 60 h 170"/>
                  <a:gd name="T34" fmla="*/ 104 w 110"/>
                  <a:gd name="T35" fmla="*/ 52 h 170"/>
                  <a:gd name="T36" fmla="*/ 96 w 110"/>
                  <a:gd name="T37" fmla="*/ 40 h 170"/>
                  <a:gd name="T38" fmla="*/ 80 w 110"/>
                  <a:gd name="T39" fmla="*/ 34 h 170"/>
                  <a:gd name="T40" fmla="*/ 64 w 110"/>
                  <a:gd name="T41" fmla="*/ 18 h 170"/>
                  <a:gd name="T42" fmla="*/ 60 w 110"/>
                  <a:gd name="T43" fmla="*/ 20 h 170"/>
                  <a:gd name="T44" fmla="*/ 56 w 110"/>
                  <a:gd name="T45" fmla="*/ 20 h 170"/>
                  <a:gd name="T46" fmla="*/ 54 w 110"/>
                  <a:gd name="T47" fmla="*/ 24 h 170"/>
                  <a:gd name="T48" fmla="*/ 52 w 110"/>
                  <a:gd name="T49" fmla="*/ 30 h 170"/>
                  <a:gd name="T50" fmla="*/ 52 w 110"/>
                  <a:gd name="T51" fmla="*/ 32 h 170"/>
                  <a:gd name="T52" fmla="*/ 52 w 110"/>
                  <a:gd name="T53" fmla="*/ 46 h 170"/>
                  <a:gd name="T54" fmla="*/ 46 w 110"/>
                  <a:gd name="T55" fmla="*/ 56 h 170"/>
                  <a:gd name="T56" fmla="*/ 54 w 110"/>
                  <a:gd name="T57" fmla="*/ 88 h 170"/>
                  <a:gd name="T58" fmla="*/ 46 w 110"/>
                  <a:gd name="T59" fmla="*/ 112 h 170"/>
                  <a:gd name="T60" fmla="*/ 0 w 110"/>
                  <a:gd name="T61" fmla="*/ 134 h 170"/>
                  <a:gd name="T62" fmla="*/ 20 w 110"/>
                  <a:gd name="T63" fmla="*/ 170 h 170"/>
                  <a:gd name="T64" fmla="*/ 20 w 110"/>
                  <a:gd name="T65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10" h="170">
                    <a:moveTo>
                      <a:pt x="64" y="14"/>
                    </a:moveTo>
                    <a:lnTo>
                      <a:pt x="56" y="10"/>
                    </a:lnTo>
                    <a:lnTo>
                      <a:pt x="60" y="4"/>
                    </a:lnTo>
                    <a:lnTo>
                      <a:pt x="54" y="4"/>
                    </a:lnTo>
                    <a:lnTo>
                      <a:pt x="60" y="0"/>
                    </a:lnTo>
                    <a:lnTo>
                      <a:pt x="64" y="14"/>
                    </a:lnTo>
                    <a:lnTo>
                      <a:pt x="64" y="14"/>
                    </a:lnTo>
                    <a:lnTo>
                      <a:pt x="64" y="14"/>
                    </a:lnTo>
                    <a:close/>
                    <a:moveTo>
                      <a:pt x="20" y="170"/>
                    </a:moveTo>
                    <a:lnTo>
                      <a:pt x="20" y="170"/>
                    </a:lnTo>
                    <a:lnTo>
                      <a:pt x="26" y="170"/>
                    </a:lnTo>
                    <a:lnTo>
                      <a:pt x="34" y="162"/>
                    </a:lnTo>
                    <a:lnTo>
                      <a:pt x="36" y="162"/>
                    </a:lnTo>
                    <a:lnTo>
                      <a:pt x="38" y="164"/>
                    </a:lnTo>
                    <a:lnTo>
                      <a:pt x="42" y="162"/>
                    </a:lnTo>
                    <a:lnTo>
                      <a:pt x="44" y="160"/>
                    </a:lnTo>
                    <a:lnTo>
                      <a:pt x="44" y="154"/>
                    </a:lnTo>
                    <a:lnTo>
                      <a:pt x="46" y="152"/>
                    </a:lnTo>
                    <a:lnTo>
                      <a:pt x="50" y="150"/>
                    </a:lnTo>
                    <a:lnTo>
                      <a:pt x="54" y="150"/>
                    </a:lnTo>
                    <a:lnTo>
                      <a:pt x="62" y="150"/>
                    </a:lnTo>
                    <a:lnTo>
                      <a:pt x="68" y="142"/>
                    </a:lnTo>
                    <a:lnTo>
                      <a:pt x="70" y="136"/>
                    </a:lnTo>
                    <a:lnTo>
                      <a:pt x="86" y="132"/>
                    </a:lnTo>
                    <a:lnTo>
                      <a:pt x="82" y="126"/>
                    </a:lnTo>
                    <a:lnTo>
                      <a:pt x="86" y="120"/>
                    </a:lnTo>
                    <a:lnTo>
                      <a:pt x="88" y="106"/>
                    </a:lnTo>
                    <a:lnTo>
                      <a:pt x="92" y="106"/>
                    </a:lnTo>
                    <a:lnTo>
                      <a:pt x="96" y="98"/>
                    </a:lnTo>
                    <a:lnTo>
                      <a:pt x="98" y="88"/>
                    </a:lnTo>
                    <a:lnTo>
                      <a:pt x="108" y="78"/>
                    </a:lnTo>
                    <a:lnTo>
                      <a:pt x="110" y="70"/>
                    </a:lnTo>
                    <a:lnTo>
                      <a:pt x="110" y="62"/>
                    </a:lnTo>
                    <a:lnTo>
                      <a:pt x="108" y="60"/>
                    </a:lnTo>
                    <a:lnTo>
                      <a:pt x="106" y="60"/>
                    </a:lnTo>
                    <a:lnTo>
                      <a:pt x="104" y="52"/>
                    </a:lnTo>
                    <a:lnTo>
                      <a:pt x="98" y="42"/>
                    </a:lnTo>
                    <a:lnTo>
                      <a:pt x="96" y="40"/>
                    </a:lnTo>
                    <a:lnTo>
                      <a:pt x="90" y="40"/>
                    </a:lnTo>
                    <a:lnTo>
                      <a:pt x="80" y="34"/>
                    </a:lnTo>
                    <a:lnTo>
                      <a:pt x="72" y="28"/>
                    </a:lnTo>
                    <a:lnTo>
                      <a:pt x="64" y="18"/>
                    </a:lnTo>
                    <a:lnTo>
                      <a:pt x="62" y="18"/>
                    </a:lnTo>
                    <a:lnTo>
                      <a:pt x="60" y="20"/>
                    </a:lnTo>
                    <a:lnTo>
                      <a:pt x="60" y="22"/>
                    </a:lnTo>
                    <a:lnTo>
                      <a:pt x="56" y="20"/>
                    </a:lnTo>
                    <a:lnTo>
                      <a:pt x="54" y="20"/>
                    </a:lnTo>
                    <a:lnTo>
                      <a:pt x="54" y="24"/>
                    </a:lnTo>
                    <a:lnTo>
                      <a:pt x="56" y="24"/>
                    </a:lnTo>
                    <a:lnTo>
                      <a:pt x="52" y="30"/>
                    </a:lnTo>
                    <a:lnTo>
                      <a:pt x="50" y="32"/>
                    </a:lnTo>
                    <a:lnTo>
                      <a:pt x="52" y="32"/>
                    </a:lnTo>
                    <a:lnTo>
                      <a:pt x="54" y="38"/>
                    </a:lnTo>
                    <a:lnTo>
                      <a:pt x="52" y="46"/>
                    </a:lnTo>
                    <a:lnTo>
                      <a:pt x="46" y="52"/>
                    </a:lnTo>
                    <a:lnTo>
                      <a:pt x="46" y="56"/>
                    </a:lnTo>
                    <a:lnTo>
                      <a:pt x="56" y="68"/>
                    </a:lnTo>
                    <a:lnTo>
                      <a:pt x="54" y="88"/>
                    </a:lnTo>
                    <a:lnTo>
                      <a:pt x="50" y="104"/>
                    </a:lnTo>
                    <a:lnTo>
                      <a:pt x="46" y="112"/>
                    </a:lnTo>
                    <a:lnTo>
                      <a:pt x="0" y="132"/>
                    </a:lnTo>
                    <a:lnTo>
                      <a:pt x="0" y="134"/>
                    </a:lnTo>
                    <a:lnTo>
                      <a:pt x="14" y="162"/>
                    </a:lnTo>
                    <a:lnTo>
                      <a:pt x="20" y="170"/>
                    </a:lnTo>
                    <a:lnTo>
                      <a:pt x="20" y="170"/>
                    </a:lnTo>
                    <a:lnTo>
                      <a:pt x="20" y="17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07" name="Freeform 1587"/>
              <p:cNvSpPr/>
              <p:nvPr/>
            </p:nvSpPr>
            <p:spPr bwMode="auto">
              <a:xfrm>
                <a:off x="774700" y="2089150"/>
                <a:ext cx="609600" cy="552450"/>
              </a:xfrm>
              <a:custGeom>
                <a:avLst/>
                <a:gdLst>
                  <a:gd name="T0" fmla="*/ 102 w 384"/>
                  <a:gd name="T1" fmla="*/ 312 h 348"/>
                  <a:gd name="T2" fmla="*/ 106 w 384"/>
                  <a:gd name="T3" fmla="*/ 298 h 348"/>
                  <a:gd name="T4" fmla="*/ 112 w 384"/>
                  <a:gd name="T5" fmla="*/ 272 h 348"/>
                  <a:gd name="T6" fmla="*/ 108 w 384"/>
                  <a:gd name="T7" fmla="*/ 246 h 348"/>
                  <a:gd name="T8" fmla="*/ 106 w 384"/>
                  <a:gd name="T9" fmla="*/ 210 h 348"/>
                  <a:gd name="T10" fmla="*/ 122 w 384"/>
                  <a:gd name="T11" fmla="*/ 188 h 348"/>
                  <a:gd name="T12" fmla="*/ 144 w 384"/>
                  <a:gd name="T13" fmla="*/ 184 h 348"/>
                  <a:gd name="T14" fmla="*/ 158 w 384"/>
                  <a:gd name="T15" fmla="*/ 154 h 348"/>
                  <a:gd name="T16" fmla="*/ 174 w 384"/>
                  <a:gd name="T17" fmla="*/ 126 h 348"/>
                  <a:gd name="T18" fmla="*/ 188 w 384"/>
                  <a:gd name="T19" fmla="*/ 98 h 348"/>
                  <a:gd name="T20" fmla="*/ 206 w 384"/>
                  <a:gd name="T21" fmla="*/ 90 h 348"/>
                  <a:gd name="T22" fmla="*/ 226 w 384"/>
                  <a:gd name="T23" fmla="*/ 82 h 348"/>
                  <a:gd name="T24" fmla="*/ 242 w 384"/>
                  <a:gd name="T25" fmla="*/ 60 h 348"/>
                  <a:gd name="T26" fmla="*/ 284 w 384"/>
                  <a:gd name="T27" fmla="*/ 78 h 348"/>
                  <a:gd name="T28" fmla="*/ 306 w 384"/>
                  <a:gd name="T29" fmla="*/ 74 h 348"/>
                  <a:gd name="T30" fmla="*/ 312 w 384"/>
                  <a:gd name="T31" fmla="*/ 52 h 348"/>
                  <a:gd name="T32" fmla="*/ 338 w 384"/>
                  <a:gd name="T33" fmla="*/ 42 h 348"/>
                  <a:gd name="T34" fmla="*/ 366 w 384"/>
                  <a:gd name="T35" fmla="*/ 60 h 348"/>
                  <a:gd name="T36" fmla="*/ 370 w 384"/>
                  <a:gd name="T37" fmla="*/ 48 h 348"/>
                  <a:gd name="T38" fmla="*/ 374 w 384"/>
                  <a:gd name="T39" fmla="*/ 44 h 348"/>
                  <a:gd name="T40" fmla="*/ 370 w 384"/>
                  <a:gd name="T41" fmla="*/ 36 h 348"/>
                  <a:gd name="T42" fmla="*/ 382 w 384"/>
                  <a:gd name="T43" fmla="*/ 26 h 348"/>
                  <a:gd name="T44" fmla="*/ 374 w 384"/>
                  <a:gd name="T45" fmla="*/ 16 h 348"/>
                  <a:gd name="T46" fmla="*/ 360 w 384"/>
                  <a:gd name="T47" fmla="*/ 14 h 348"/>
                  <a:gd name="T48" fmla="*/ 346 w 384"/>
                  <a:gd name="T49" fmla="*/ 10 h 348"/>
                  <a:gd name="T50" fmla="*/ 334 w 384"/>
                  <a:gd name="T51" fmla="*/ 16 h 348"/>
                  <a:gd name="T52" fmla="*/ 324 w 384"/>
                  <a:gd name="T53" fmla="*/ 16 h 348"/>
                  <a:gd name="T54" fmla="*/ 312 w 384"/>
                  <a:gd name="T55" fmla="*/ 20 h 348"/>
                  <a:gd name="T56" fmla="*/ 306 w 384"/>
                  <a:gd name="T57" fmla="*/ 24 h 348"/>
                  <a:gd name="T58" fmla="*/ 298 w 384"/>
                  <a:gd name="T59" fmla="*/ 10 h 348"/>
                  <a:gd name="T60" fmla="*/ 286 w 384"/>
                  <a:gd name="T61" fmla="*/ 18 h 348"/>
                  <a:gd name="T62" fmla="*/ 268 w 384"/>
                  <a:gd name="T63" fmla="*/ 32 h 348"/>
                  <a:gd name="T64" fmla="*/ 250 w 384"/>
                  <a:gd name="T65" fmla="*/ 34 h 348"/>
                  <a:gd name="T66" fmla="*/ 234 w 384"/>
                  <a:gd name="T67" fmla="*/ 32 h 348"/>
                  <a:gd name="T68" fmla="*/ 214 w 384"/>
                  <a:gd name="T69" fmla="*/ 44 h 348"/>
                  <a:gd name="T70" fmla="*/ 212 w 384"/>
                  <a:gd name="T71" fmla="*/ 48 h 348"/>
                  <a:gd name="T72" fmla="*/ 202 w 384"/>
                  <a:gd name="T73" fmla="*/ 56 h 348"/>
                  <a:gd name="T74" fmla="*/ 194 w 384"/>
                  <a:gd name="T75" fmla="*/ 46 h 348"/>
                  <a:gd name="T76" fmla="*/ 184 w 384"/>
                  <a:gd name="T77" fmla="*/ 82 h 348"/>
                  <a:gd name="T78" fmla="*/ 170 w 384"/>
                  <a:gd name="T79" fmla="*/ 102 h 348"/>
                  <a:gd name="T80" fmla="*/ 150 w 384"/>
                  <a:gd name="T81" fmla="*/ 128 h 348"/>
                  <a:gd name="T82" fmla="*/ 138 w 384"/>
                  <a:gd name="T83" fmla="*/ 136 h 348"/>
                  <a:gd name="T84" fmla="*/ 140 w 384"/>
                  <a:gd name="T85" fmla="*/ 152 h 348"/>
                  <a:gd name="T86" fmla="*/ 112 w 384"/>
                  <a:gd name="T87" fmla="*/ 172 h 348"/>
                  <a:gd name="T88" fmla="*/ 86 w 384"/>
                  <a:gd name="T89" fmla="*/ 198 h 348"/>
                  <a:gd name="T90" fmla="*/ 98 w 384"/>
                  <a:gd name="T91" fmla="*/ 196 h 348"/>
                  <a:gd name="T92" fmla="*/ 78 w 384"/>
                  <a:gd name="T93" fmla="*/ 208 h 348"/>
                  <a:gd name="T94" fmla="*/ 58 w 384"/>
                  <a:gd name="T95" fmla="*/ 206 h 348"/>
                  <a:gd name="T96" fmla="*/ 62 w 384"/>
                  <a:gd name="T97" fmla="*/ 216 h 348"/>
                  <a:gd name="T98" fmla="*/ 40 w 384"/>
                  <a:gd name="T99" fmla="*/ 228 h 348"/>
                  <a:gd name="T100" fmla="*/ 32 w 384"/>
                  <a:gd name="T101" fmla="*/ 242 h 348"/>
                  <a:gd name="T102" fmla="*/ 22 w 384"/>
                  <a:gd name="T103" fmla="*/ 256 h 348"/>
                  <a:gd name="T104" fmla="*/ 14 w 384"/>
                  <a:gd name="T105" fmla="*/ 270 h 348"/>
                  <a:gd name="T106" fmla="*/ 8 w 384"/>
                  <a:gd name="T107" fmla="*/ 288 h 348"/>
                  <a:gd name="T108" fmla="*/ 18 w 384"/>
                  <a:gd name="T109" fmla="*/ 294 h 348"/>
                  <a:gd name="T110" fmla="*/ 16 w 384"/>
                  <a:gd name="T111" fmla="*/ 310 h 348"/>
                  <a:gd name="T112" fmla="*/ 22 w 384"/>
                  <a:gd name="T113" fmla="*/ 316 h 348"/>
                  <a:gd name="T114" fmla="*/ 14 w 384"/>
                  <a:gd name="T115" fmla="*/ 338 h 348"/>
                  <a:gd name="T116" fmla="*/ 32 w 384"/>
                  <a:gd name="T117" fmla="*/ 348 h 348"/>
                  <a:gd name="T118" fmla="*/ 72 w 384"/>
                  <a:gd name="T119" fmla="*/ 330 h 348"/>
                  <a:gd name="T120" fmla="*/ 96 w 384"/>
                  <a:gd name="T121" fmla="*/ 326 h 3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384" h="348">
                    <a:moveTo>
                      <a:pt x="96" y="326"/>
                    </a:moveTo>
                    <a:lnTo>
                      <a:pt x="96" y="326"/>
                    </a:lnTo>
                    <a:lnTo>
                      <a:pt x="102" y="326"/>
                    </a:lnTo>
                    <a:lnTo>
                      <a:pt x="104" y="324"/>
                    </a:lnTo>
                    <a:lnTo>
                      <a:pt x="104" y="318"/>
                    </a:lnTo>
                    <a:lnTo>
                      <a:pt x="102" y="312"/>
                    </a:lnTo>
                    <a:lnTo>
                      <a:pt x="102" y="308"/>
                    </a:lnTo>
                    <a:lnTo>
                      <a:pt x="98" y="306"/>
                    </a:lnTo>
                    <a:lnTo>
                      <a:pt x="102" y="302"/>
                    </a:lnTo>
                    <a:lnTo>
                      <a:pt x="104" y="302"/>
                    </a:lnTo>
                    <a:lnTo>
                      <a:pt x="104" y="300"/>
                    </a:lnTo>
                    <a:lnTo>
                      <a:pt x="106" y="298"/>
                    </a:lnTo>
                    <a:lnTo>
                      <a:pt x="108" y="294"/>
                    </a:lnTo>
                    <a:lnTo>
                      <a:pt x="106" y="290"/>
                    </a:lnTo>
                    <a:lnTo>
                      <a:pt x="104" y="288"/>
                    </a:lnTo>
                    <a:lnTo>
                      <a:pt x="106" y="282"/>
                    </a:lnTo>
                    <a:lnTo>
                      <a:pt x="106" y="272"/>
                    </a:lnTo>
                    <a:lnTo>
                      <a:pt x="112" y="272"/>
                    </a:lnTo>
                    <a:lnTo>
                      <a:pt x="114" y="266"/>
                    </a:lnTo>
                    <a:lnTo>
                      <a:pt x="112" y="262"/>
                    </a:lnTo>
                    <a:lnTo>
                      <a:pt x="112" y="256"/>
                    </a:lnTo>
                    <a:lnTo>
                      <a:pt x="108" y="254"/>
                    </a:lnTo>
                    <a:lnTo>
                      <a:pt x="106" y="252"/>
                    </a:lnTo>
                    <a:lnTo>
                      <a:pt x="108" y="246"/>
                    </a:lnTo>
                    <a:lnTo>
                      <a:pt x="108" y="238"/>
                    </a:lnTo>
                    <a:lnTo>
                      <a:pt x="108" y="234"/>
                    </a:lnTo>
                    <a:lnTo>
                      <a:pt x="108" y="226"/>
                    </a:lnTo>
                    <a:lnTo>
                      <a:pt x="108" y="220"/>
                    </a:lnTo>
                    <a:lnTo>
                      <a:pt x="108" y="216"/>
                    </a:lnTo>
                    <a:lnTo>
                      <a:pt x="106" y="210"/>
                    </a:lnTo>
                    <a:lnTo>
                      <a:pt x="108" y="208"/>
                    </a:lnTo>
                    <a:lnTo>
                      <a:pt x="112" y="206"/>
                    </a:lnTo>
                    <a:lnTo>
                      <a:pt x="114" y="202"/>
                    </a:lnTo>
                    <a:lnTo>
                      <a:pt x="114" y="200"/>
                    </a:lnTo>
                    <a:lnTo>
                      <a:pt x="120" y="196"/>
                    </a:lnTo>
                    <a:lnTo>
                      <a:pt x="122" y="188"/>
                    </a:lnTo>
                    <a:lnTo>
                      <a:pt x="124" y="184"/>
                    </a:lnTo>
                    <a:lnTo>
                      <a:pt x="126" y="182"/>
                    </a:lnTo>
                    <a:lnTo>
                      <a:pt x="134" y="180"/>
                    </a:lnTo>
                    <a:lnTo>
                      <a:pt x="138" y="180"/>
                    </a:lnTo>
                    <a:lnTo>
                      <a:pt x="140" y="180"/>
                    </a:lnTo>
                    <a:lnTo>
                      <a:pt x="144" y="184"/>
                    </a:lnTo>
                    <a:lnTo>
                      <a:pt x="148" y="184"/>
                    </a:lnTo>
                    <a:lnTo>
                      <a:pt x="150" y="178"/>
                    </a:lnTo>
                    <a:lnTo>
                      <a:pt x="150" y="170"/>
                    </a:lnTo>
                    <a:lnTo>
                      <a:pt x="148" y="162"/>
                    </a:lnTo>
                    <a:lnTo>
                      <a:pt x="152" y="160"/>
                    </a:lnTo>
                    <a:lnTo>
                      <a:pt x="158" y="154"/>
                    </a:lnTo>
                    <a:lnTo>
                      <a:pt x="162" y="146"/>
                    </a:lnTo>
                    <a:lnTo>
                      <a:pt x="166" y="136"/>
                    </a:lnTo>
                    <a:lnTo>
                      <a:pt x="166" y="128"/>
                    </a:lnTo>
                    <a:lnTo>
                      <a:pt x="166" y="126"/>
                    </a:lnTo>
                    <a:lnTo>
                      <a:pt x="168" y="126"/>
                    </a:lnTo>
                    <a:lnTo>
                      <a:pt x="174" y="126"/>
                    </a:lnTo>
                    <a:lnTo>
                      <a:pt x="176" y="124"/>
                    </a:lnTo>
                    <a:lnTo>
                      <a:pt x="178" y="118"/>
                    </a:lnTo>
                    <a:lnTo>
                      <a:pt x="180" y="116"/>
                    </a:lnTo>
                    <a:lnTo>
                      <a:pt x="186" y="114"/>
                    </a:lnTo>
                    <a:lnTo>
                      <a:pt x="186" y="108"/>
                    </a:lnTo>
                    <a:lnTo>
                      <a:pt x="188" y="98"/>
                    </a:lnTo>
                    <a:lnTo>
                      <a:pt x="194" y="92"/>
                    </a:lnTo>
                    <a:lnTo>
                      <a:pt x="194" y="90"/>
                    </a:lnTo>
                    <a:lnTo>
                      <a:pt x="202" y="98"/>
                    </a:lnTo>
                    <a:lnTo>
                      <a:pt x="206" y="100"/>
                    </a:lnTo>
                    <a:lnTo>
                      <a:pt x="206" y="96"/>
                    </a:lnTo>
                    <a:lnTo>
                      <a:pt x="206" y="90"/>
                    </a:lnTo>
                    <a:lnTo>
                      <a:pt x="206" y="88"/>
                    </a:lnTo>
                    <a:lnTo>
                      <a:pt x="212" y="88"/>
                    </a:lnTo>
                    <a:lnTo>
                      <a:pt x="214" y="88"/>
                    </a:lnTo>
                    <a:lnTo>
                      <a:pt x="222" y="90"/>
                    </a:lnTo>
                    <a:lnTo>
                      <a:pt x="224" y="88"/>
                    </a:lnTo>
                    <a:lnTo>
                      <a:pt x="226" y="82"/>
                    </a:lnTo>
                    <a:lnTo>
                      <a:pt x="230" y="74"/>
                    </a:lnTo>
                    <a:lnTo>
                      <a:pt x="224" y="66"/>
                    </a:lnTo>
                    <a:lnTo>
                      <a:pt x="232" y="70"/>
                    </a:lnTo>
                    <a:lnTo>
                      <a:pt x="240" y="64"/>
                    </a:lnTo>
                    <a:lnTo>
                      <a:pt x="240" y="62"/>
                    </a:lnTo>
                    <a:lnTo>
                      <a:pt x="242" y="60"/>
                    </a:lnTo>
                    <a:lnTo>
                      <a:pt x="248" y="60"/>
                    </a:lnTo>
                    <a:lnTo>
                      <a:pt x="262" y="78"/>
                    </a:lnTo>
                    <a:lnTo>
                      <a:pt x="270" y="78"/>
                    </a:lnTo>
                    <a:lnTo>
                      <a:pt x="278" y="78"/>
                    </a:lnTo>
                    <a:lnTo>
                      <a:pt x="280" y="78"/>
                    </a:lnTo>
                    <a:lnTo>
                      <a:pt x="284" y="78"/>
                    </a:lnTo>
                    <a:lnTo>
                      <a:pt x="284" y="74"/>
                    </a:lnTo>
                    <a:lnTo>
                      <a:pt x="286" y="74"/>
                    </a:lnTo>
                    <a:lnTo>
                      <a:pt x="288" y="78"/>
                    </a:lnTo>
                    <a:lnTo>
                      <a:pt x="298" y="82"/>
                    </a:lnTo>
                    <a:lnTo>
                      <a:pt x="302" y="78"/>
                    </a:lnTo>
                    <a:lnTo>
                      <a:pt x="306" y="74"/>
                    </a:lnTo>
                    <a:lnTo>
                      <a:pt x="310" y="66"/>
                    </a:lnTo>
                    <a:lnTo>
                      <a:pt x="306" y="64"/>
                    </a:lnTo>
                    <a:lnTo>
                      <a:pt x="306" y="60"/>
                    </a:lnTo>
                    <a:lnTo>
                      <a:pt x="306" y="56"/>
                    </a:lnTo>
                    <a:lnTo>
                      <a:pt x="310" y="54"/>
                    </a:lnTo>
                    <a:lnTo>
                      <a:pt x="312" y="52"/>
                    </a:lnTo>
                    <a:lnTo>
                      <a:pt x="316" y="48"/>
                    </a:lnTo>
                    <a:lnTo>
                      <a:pt x="320" y="46"/>
                    </a:lnTo>
                    <a:lnTo>
                      <a:pt x="320" y="42"/>
                    </a:lnTo>
                    <a:lnTo>
                      <a:pt x="330" y="44"/>
                    </a:lnTo>
                    <a:lnTo>
                      <a:pt x="332" y="44"/>
                    </a:lnTo>
                    <a:lnTo>
                      <a:pt x="338" y="42"/>
                    </a:lnTo>
                    <a:lnTo>
                      <a:pt x="342" y="38"/>
                    </a:lnTo>
                    <a:lnTo>
                      <a:pt x="346" y="44"/>
                    </a:lnTo>
                    <a:lnTo>
                      <a:pt x="350" y="52"/>
                    </a:lnTo>
                    <a:lnTo>
                      <a:pt x="360" y="56"/>
                    </a:lnTo>
                    <a:lnTo>
                      <a:pt x="364" y="60"/>
                    </a:lnTo>
                    <a:lnTo>
                      <a:pt x="366" y="60"/>
                    </a:lnTo>
                    <a:lnTo>
                      <a:pt x="366" y="62"/>
                    </a:lnTo>
                    <a:lnTo>
                      <a:pt x="366" y="64"/>
                    </a:lnTo>
                    <a:lnTo>
                      <a:pt x="368" y="64"/>
                    </a:lnTo>
                    <a:lnTo>
                      <a:pt x="370" y="60"/>
                    </a:lnTo>
                    <a:lnTo>
                      <a:pt x="370" y="52"/>
                    </a:lnTo>
                    <a:lnTo>
                      <a:pt x="370" y="48"/>
                    </a:lnTo>
                    <a:lnTo>
                      <a:pt x="374" y="48"/>
                    </a:lnTo>
                    <a:lnTo>
                      <a:pt x="378" y="46"/>
                    </a:lnTo>
                    <a:lnTo>
                      <a:pt x="382" y="42"/>
                    </a:lnTo>
                    <a:lnTo>
                      <a:pt x="384" y="38"/>
                    </a:lnTo>
                    <a:lnTo>
                      <a:pt x="376" y="38"/>
                    </a:lnTo>
                    <a:lnTo>
                      <a:pt x="374" y="44"/>
                    </a:lnTo>
                    <a:lnTo>
                      <a:pt x="370" y="44"/>
                    </a:lnTo>
                    <a:lnTo>
                      <a:pt x="364" y="46"/>
                    </a:lnTo>
                    <a:lnTo>
                      <a:pt x="360" y="42"/>
                    </a:lnTo>
                    <a:lnTo>
                      <a:pt x="358" y="36"/>
                    </a:lnTo>
                    <a:lnTo>
                      <a:pt x="364" y="36"/>
                    </a:lnTo>
                    <a:lnTo>
                      <a:pt x="370" y="36"/>
                    </a:lnTo>
                    <a:lnTo>
                      <a:pt x="374" y="32"/>
                    </a:lnTo>
                    <a:lnTo>
                      <a:pt x="378" y="28"/>
                    </a:lnTo>
                    <a:lnTo>
                      <a:pt x="378" y="32"/>
                    </a:lnTo>
                    <a:lnTo>
                      <a:pt x="382" y="32"/>
                    </a:lnTo>
                    <a:lnTo>
                      <a:pt x="384" y="32"/>
                    </a:lnTo>
                    <a:lnTo>
                      <a:pt x="382" y="26"/>
                    </a:lnTo>
                    <a:lnTo>
                      <a:pt x="378" y="20"/>
                    </a:lnTo>
                    <a:lnTo>
                      <a:pt x="376" y="20"/>
                    </a:lnTo>
                    <a:lnTo>
                      <a:pt x="376" y="24"/>
                    </a:lnTo>
                    <a:lnTo>
                      <a:pt x="370" y="24"/>
                    </a:lnTo>
                    <a:lnTo>
                      <a:pt x="374" y="18"/>
                    </a:lnTo>
                    <a:lnTo>
                      <a:pt x="374" y="16"/>
                    </a:lnTo>
                    <a:lnTo>
                      <a:pt x="370" y="18"/>
                    </a:lnTo>
                    <a:lnTo>
                      <a:pt x="366" y="20"/>
                    </a:lnTo>
                    <a:lnTo>
                      <a:pt x="366" y="16"/>
                    </a:lnTo>
                    <a:lnTo>
                      <a:pt x="360" y="16"/>
                    </a:lnTo>
                    <a:lnTo>
                      <a:pt x="364" y="14"/>
                    </a:lnTo>
                    <a:lnTo>
                      <a:pt x="360" y="14"/>
                    </a:lnTo>
                    <a:lnTo>
                      <a:pt x="360" y="10"/>
                    </a:lnTo>
                    <a:lnTo>
                      <a:pt x="356" y="10"/>
                    </a:lnTo>
                    <a:lnTo>
                      <a:pt x="356" y="14"/>
                    </a:lnTo>
                    <a:lnTo>
                      <a:pt x="356" y="16"/>
                    </a:lnTo>
                    <a:lnTo>
                      <a:pt x="346" y="18"/>
                    </a:lnTo>
                    <a:lnTo>
                      <a:pt x="346" y="10"/>
                    </a:lnTo>
                    <a:lnTo>
                      <a:pt x="350" y="8"/>
                    </a:lnTo>
                    <a:lnTo>
                      <a:pt x="348" y="6"/>
                    </a:lnTo>
                    <a:lnTo>
                      <a:pt x="338" y="0"/>
                    </a:lnTo>
                    <a:lnTo>
                      <a:pt x="338" y="8"/>
                    </a:lnTo>
                    <a:lnTo>
                      <a:pt x="332" y="10"/>
                    </a:lnTo>
                    <a:lnTo>
                      <a:pt x="334" y="16"/>
                    </a:lnTo>
                    <a:lnTo>
                      <a:pt x="324" y="24"/>
                    </a:lnTo>
                    <a:lnTo>
                      <a:pt x="324" y="26"/>
                    </a:lnTo>
                    <a:lnTo>
                      <a:pt x="322" y="26"/>
                    </a:lnTo>
                    <a:lnTo>
                      <a:pt x="322" y="24"/>
                    </a:lnTo>
                    <a:lnTo>
                      <a:pt x="322" y="16"/>
                    </a:lnTo>
                    <a:lnTo>
                      <a:pt x="324" y="16"/>
                    </a:lnTo>
                    <a:lnTo>
                      <a:pt x="324" y="14"/>
                    </a:lnTo>
                    <a:lnTo>
                      <a:pt x="322" y="10"/>
                    </a:lnTo>
                    <a:lnTo>
                      <a:pt x="320" y="14"/>
                    </a:lnTo>
                    <a:lnTo>
                      <a:pt x="316" y="16"/>
                    </a:lnTo>
                    <a:lnTo>
                      <a:pt x="320" y="16"/>
                    </a:lnTo>
                    <a:lnTo>
                      <a:pt x="312" y="20"/>
                    </a:lnTo>
                    <a:lnTo>
                      <a:pt x="306" y="28"/>
                    </a:lnTo>
                    <a:lnTo>
                      <a:pt x="306" y="32"/>
                    </a:lnTo>
                    <a:lnTo>
                      <a:pt x="306" y="34"/>
                    </a:lnTo>
                    <a:lnTo>
                      <a:pt x="302" y="38"/>
                    </a:lnTo>
                    <a:lnTo>
                      <a:pt x="304" y="24"/>
                    </a:lnTo>
                    <a:lnTo>
                      <a:pt x="306" y="24"/>
                    </a:lnTo>
                    <a:lnTo>
                      <a:pt x="310" y="20"/>
                    </a:lnTo>
                    <a:lnTo>
                      <a:pt x="304" y="10"/>
                    </a:lnTo>
                    <a:lnTo>
                      <a:pt x="302" y="14"/>
                    </a:lnTo>
                    <a:lnTo>
                      <a:pt x="304" y="14"/>
                    </a:lnTo>
                    <a:lnTo>
                      <a:pt x="298" y="14"/>
                    </a:lnTo>
                    <a:lnTo>
                      <a:pt x="298" y="10"/>
                    </a:lnTo>
                    <a:lnTo>
                      <a:pt x="296" y="10"/>
                    </a:lnTo>
                    <a:lnTo>
                      <a:pt x="294" y="10"/>
                    </a:lnTo>
                    <a:lnTo>
                      <a:pt x="292" y="8"/>
                    </a:lnTo>
                    <a:lnTo>
                      <a:pt x="292" y="16"/>
                    </a:lnTo>
                    <a:lnTo>
                      <a:pt x="292" y="20"/>
                    </a:lnTo>
                    <a:lnTo>
                      <a:pt x="286" y="18"/>
                    </a:lnTo>
                    <a:lnTo>
                      <a:pt x="288" y="16"/>
                    </a:lnTo>
                    <a:lnTo>
                      <a:pt x="286" y="16"/>
                    </a:lnTo>
                    <a:lnTo>
                      <a:pt x="284" y="14"/>
                    </a:lnTo>
                    <a:lnTo>
                      <a:pt x="284" y="18"/>
                    </a:lnTo>
                    <a:lnTo>
                      <a:pt x="284" y="20"/>
                    </a:lnTo>
                    <a:lnTo>
                      <a:pt x="268" y="32"/>
                    </a:lnTo>
                    <a:lnTo>
                      <a:pt x="258" y="26"/>
                    </a:lnTo>
                    <a:lnTo>
                      <a:pt x="252" y="20"/>
                    </a:lnTo>
                    <a:lnTo>
                      <a:pt x="248" y="20"/>
                    </a:lnTo>
                    <a:lnTo>
                      <a:pt x="242" y="28"/>
                    </a:lnTo>
                    <a:lnTo>
                      <a:pt x="250" y="28"/>
                    </a:lnTo>
                    <a:lnTo>
                      <a:pt x="250" y="34"/>
                    </a:lnTo>
                    <a:lnTo>
                      <a:pt x="250" y="36"/>
                    </a:lnTo>
                    <a:lnTo>
                      <a:pt x="240" y="32"/>
                    </a:lnTo>
                    <a:lnTo>
                      <a:pt x="242" y="42"/>
                    </a:lnTo>
                    <a:lnTo>
                      <a:pt x="234" y="42"/>
                    </a:lnTo>
                    <a:lnTo>
                      <a:pt x="238" y="36"/>
                    </a:lnTo>
                    <a:lnTo>
                      <a:pt x="234" y="32"/>
                    </a:lnTo>
                    <a:lnTo>
                      <a:pt x="230" y="42"/>
                    </a:lnTo>
                    <a:lnTo>
                      <a:pt x="226" y="32"/>
                    </a:lnTo>
                    <a:lnTo>
                      <a:pt x="224" y="36"/>
                    </a:lnTo>
                    <a:lnTo>
                      <a:pt x="224" y="42"/>
                    </a:lnTo>
                    <a:lnTo>
                      <a:pt x="216" y="46"/>
                    </a:lnTo>
                    <a:lnTo>
                      <a:pt x="214" y="44"/>
                    </a:lnTo>
                    <a:lnTo>
                      <a:pt x="214" y="42"/>
                    </a:lnTo>
                    <a:lnTo>
                      <a:pt x="212" y="38"/>
                    </a:lnTo>
                    <a:lnTo>
                      <a:pt x="210" y="46"/>
                    </a:lnTo>
                    <a:lnTo>
                      <a:pt x="212" y="48"/>
                    </a:lnTo>
                    <a:lnTo>
                      <a:pt x="214" y="48"/>
                    </a:lnTo>
                    <a:lnTo>
                      <a:pt x="212" y="48"/>
                    </a:lnTo>
                    <a:lnTo>
                      <a:pt x="206" y="52"/>
                    </a:lnTo>
                    <a:lnTo>
                      <a:pt x="204" y="52"/>
                    </a:lnTo>
                    <a:lnTo>
                      <a:pt x="206" y="52"/>
                    </a:lnTo>
                    <a:lnTo>
                      <a:pt x="206" y="56"/>
                    </a:lnTo>
                    <a:lnTo>
                      <a:pt x="204" y="56"/>
                    </a:lnTo>
                    <a:lnTo>
                      <a:pt x="202" y="56"/>
                    </a:lnTo>
                    <a:lnTo>
                      <a:pt x="202" y="54"/>
                    </a:lnTo>
                    <a:lnTo>
                      <a:pt x="198" y="54"/>
                    </a:lnTo>
                    <a:lnTo>
                      <a:pt x="198" y="62"/>
                    </a:lnTo>
                    <a:lnTo>
                      <a:pt x="194" y="60"/>
                    </a:lnTo>
                    <a:lnTo>
                      <a:pt x="194" y="52"/>
                    </a:lnTo>
                    <a:lnTo>
                      <a:pt x="194" y="46"/>
                    </a:lnTo>
                    <a:lnTo>
                      <a:pt x="188" y="46"/>
                    </a:lnTo>
                    <a:lnTo>
                      <a:pt x="180" y="52"/>
                    </a:lnTo>
                    <a:lnTo>
                      <a:pt x="184" y="64"/>
                    </a:lnTo>
                    <a:lnTo>
                      <a:pt x="194" y="62"/>
                    </a:lnTo>
                    <a:lnTo>
                      <a:pt x="188" y="78"/>
                    </a:lnTo>
                    <a:lnTo>
                      <a:pt x="184" y="82"/>
                    </a:lnTo>
                    <a:lnTo>
                      <a:pt x="176" y="84"/>
                    </a:lnTo>
                    <a:lnTo>
                      <a:pt x="176" y="90"/>
                    </a:lnTo>
                    <a:lnTo>
                      <a:pt x="180" y="90"/>
                    </a:lnTo>
                    <a:lnTo>
                      <a:pt x="180" y="100"/>
                    </a:lnTo>
                    <a:lnTo>
                      <a:pt x="166" y="92"/>
                    </a:lnTo>
                    <a:lnTo>
                      <a:pt x="170" y="102"/>
                    </a:lnTo>
                    <a:lnTo>
                      <a:pt x="176" y="114"/>
                    </a:lnTo>
                    <a:lnTo>
                      <a:pt x="170" y="114"/>
                    </a:lnTo>
                    <a:lnTo>
                      <a:pt x="162" y="114"/>
                    </a:lnTo>
                    <a:lnTo>
                      <a:pt x="162" y="120"/>
                    </a:lnTo>
                    <a:lnTo>
                      <a:pt x="158" y="126"/>
                    </a:lnTo>
                    <a:lnTo>
                      <a:pt x="150" y="128"/>
                    </a:lnTo>
                    <a:lnTo>
                      <a:pt x="150" y="126"/>
                    </a:lnTo>
                    <a:lnTo>
                      <a:pt x="148" y="126"/>
                    </a:lnTo>
                    <a:lnTo>
                      <a:pt x="144" y="130"/>
                    </a:lnTo>
                    <a:lnTo>
                      <a:pt x="144" y="136"/>
                    </a:lnTo>
                    <a:lnTo>
                      <a:pt x="140" y="134"/>
                    </a:lnTo>
                    <a:lnTo>
                      <a:pt x="138" y="136"/>
                    </a:lnTo>
                    <a:lnTo>
                      <a:pt x="138" y="138"/>
                    </a:lnTo>
                    <a:lnTo>
                      <a:pt x="142" y="138"/>
                    </a:lnTo>
                    <a:lnTo>
                      <a:pt x="138" y="142"/>
                    </a:lnTo>
                    <a:lnTo>
                      <a:pt x="140" y="144"/>
                    </a:lnTo>
                    <a:lnTo>
                      <a:pt x="140" y="146"/>
                    </a:lnTo>
                    <a:lnTo>
                      <a:pt x="140" y="152"/>
                    </a:lnTo>
                    <a:lnTo>
                      <a:pt x="138" y="152"/>
                    </a:lnTo>
                    <a:lnTo>
                      <a:pt x="132" y="152"/>
                    </a:lnTo>
                    <a:lnTo>
                      <a:pt x="122" y="160"/>
                    </a:lnTo>
                    <a:lnTo>
                      <a:pt x="120" y="164"/>
                    </a:lnTo>
                    <a:lnTo>
                      <a:pt x="116" y="172"/>
                    </a:lnTo>
                    <a:lnTo>
                      <a:pt x="112" y="172"/>
                    </a:lnTo>
                    <a:lnTo>
                      <a:pt x="108" y="170"/>
                    </a:lnTo>
                    <a:lnTo>
                      <a:pt x="96" y="184"/>
                    </a:lnTo>
                    <a:lnTo>
                      <a:pt x="94" y="184"/>
                    </a:lnTo>
                    <a:lnTo>
                      <a:pt x="90" y="188"/>
                    </a:lnTo>
                    <a:lnTo>
                      <a:pt x="88" y="192"/>
                    </a:lnTo>
                    <a:lnTo>
                      <a:pt x="86" y="198"/>
                    </a:lnTo>
                    <a:lnTo>
                      <a:pt x="80" y="198"/>
                    </a:lnTo>
                    <a:lnTo>
                      <a:pt x="80" y="200"/>
                    </a:lnTo>
                    <a:lnTo>
                      <a:pt x="84" y="202"/>
                    </a:lnTo>
                    <a:lnTo>
                      <a:pt x="88" y="202"/>
                    </a:lnTo>
                    <a:lnTo>
                      <a:pt x="94" y="196"/>
                    </a:lnTo>
                    <a:lnTo>
                      <a:pt x="98" y="196"/>
                    </a:lnTo>
                    <a:lnTo>
                      <a:pt x="102" y="198"/>
                    </a:lnTo>
                    <a:lnTo>
                      <a:pt x="98" y="200"/>
                    </a:lnTo>
                    <a:lnTo>
                      <a:pt x="90" y="206"/>
                    </a:lnTo>
                    <a:lnTo>
                      <a:pt x="90" y="208"/>
                    </a:lnTo>
                    <a:lnTo>
                      <a:pt x="84" y="208"/>
                    </a:lnTo>
                    <a:lnTo>
                      <a:pt x="78" y="208"/>
                    </a:lnTo>
                    <a:lnTo>
                      <a:pt x="78" y="202"/>
                    </a:lnTo>
                    <a:lnTo>
                      <a:pt x="76" y="200"/>
                    </a:lnTo>
                    <a:lnTo>
                      <a:pt x="72" y="200"/>
                    </a:lnTo>
                    <a:lnTo>
                      <a:pt x="72" y="206"/>
                    </a:lnTo>
                    <a:lnTo>
                      <a:pt x="60" y="198"/>
                    </a:lnTo>
                    <a:lnTo>
                      <a:pt x="58" y="206"/>
                    </a:lnTo>
                    <a:lnTo>
                      <a:pt x="60" y="202"/>
                    </a:lnTo>
                    <a:lnTo>
                      <a:pt x="62" y="202"/>
                    </a:lnTo>
                    <a:lnTo>
                      <a:pt x="62" y="208"/>
                    </a:lnTo>
                    <a:lnTo>
                      <a:pt x="66" y="210"/>
                    </a:lnTo>
                    <a:lnTo>
                      <a:pt x="62" y="212"/>
                    </a:lnTo>
                    <a:lnTo>
                      <a:pt x="62" y="216"/>
                    </a:lnTo>
                    <a:lnTo>
                      <a:pt x="58" y="216"/>
                    </a:lnTo>
                    <a:lnTo>
                      <a:pt x="52" y="224"/>
                    </a:lnTo>
                    <a:lnTo>
                      <a:pt x="44" y="226"/>
                    </a:lnTo>
                    <a:lnTo>
                      <a:pt x="36" y="224"/>
                    </a:lnTo>
                    <a:lnTo>
                      <a:pt x="36" y="228"/>
                    </a:lnTo>
                    <a:lnTo>
                      <a:pt x="40" y="228"/>
                    </a:lnTo>
                    <a:lnTo>
                      <a:pt x="40" y="234"/>
                    </a:lnTo>
                    <a:lnTo>
                      <a:pt x="36" y="236"/>
                    </a:lnTo>
                    <a:lnTo>
                      <a:pt x="34" y="236"/>
                    </a:lnTo>
                    <a:lnTo>
                      <a:pt x="24" y="236"/>
                    </a:lnTo>
                    <a:lnTo>
                      <a:pt x="24" y="242"/>
                    </a:lnTo>
                    <a:lnTo>
                      <a:pt x="32" y="242"/>
                    </a:lnTo>
                    <a:lnTo>
                      <a:pt x="26" y="244"/>
                    </a:lnTo>
                    <a:lnTo>
                      <a:pt x="18" y="246"/>
                    </a:lnTo>
                    <a:lnTo>
                      <a:pt x="6" y="248"/>
                    </a:lnTo>
                    <a:lnTo>
                      <a:pt x="6" y="254"/>
                    </a:lnTo>
                    <a:lnTo>
                      <a:pt x="16" y="256"/>
                    </a:lnTo>
                    <a:lnTo>
                      <a:pt x="22" y="256"/>
                    </a:lnTo>
                    <a:lnTo>
                      <a:pt x="18" y="256"/>
                    </a:lnTo>
                    <a:lnTo>
                      <a:pt x="6" y="256"/>
                    </a:lnTo>
                    <a:lnTo>
                      <a:pt x="0" y="260"/>
                    </a:lnTo>
                    <a:lnTo>
                      <a:pt x="4" y="266"/>
                    </a:lnTo>
                    <a:lnTo>
                      <a:pt x="4" y="270"/>
                    </a:lnTo>
                    <a:lnTo>
                      <a:pt x="14" y="270"/>
                    </a:lnTo>
                    <a:lnTo>
                      <a:pt x="4" y="274"/>
                    </a:lnTo>
                    <a:lnTo>
                      <a:pt x="6" y="278"/>
                    </a:lnTo>
                    <a:lnTo>
                      <a:pt x="8" y="278"/>
                    </a:lnTo>
                    <a:lnTo>
                      <a:pt x="8" y="282"/>
                    </a:lnTo>
                    <a:lnTo>
                      <a:pt x="4" y="284"/>
                    </a:lnTo>
                    <a:lnTo>
                      <a:pt x="8" y="288"/>
                    </a:lnTo>
                    <a:lnTo>
                      <a:pt x="12" y="288"/>
                    </a:lnTo>
                    <a:lnTo>
                      <a:pt x="12" y="290"/>
                    </a:lnTo>
                    <a:lnTo>
                      <a:pt x="8" y="292"/>
                    </a:lnTo>
                    <a:lnTo>
                      <a:pt x="14" y="294"/>
                    </a:lnTo>
                    <a:lnTo>
                      <a:pt x="16" y="298"/>
                    </a:lnTo>
                    <a:lnTo>
                      <a:pt x="18" y="294"/>
                    </a:lnTo>
                    <a:lnTo>
                      <a:pt x="24" y="290"/>
                    </a:lnTo>
                    <a:lnTo>
                      <a:pt x="26" y="290"/>
                    </a:lnTo>
                    <a:lnTo>
                      <a:pt x="30" y="290"/>
                    </a:lnTo>
                    <a:lnTo>
                      <a:pt x="30" y="292"/>
                    </a:lnTo>
                    <a:lnTo>
                      <a:pt x="24" y="292"/>
                    </a:lnTo>
                    <a:lnTo>
                      <a:pt x="16" y="310"/>
                    </a:lnTo>
                    <a:lnTo>
                      <a:pt x="6" y="310"/>
                    </a:lnTo>
                    <a:lnTo>
                      <a:pt x="6" y="312"/>
                    </a:lnTo>
                    <a:lnTo>
                      <a:pt x="6" y="316"/>
                    </a:lnTo>
                    <a:lnTo>
                      <a:pt x="14" y="320"/>
                    </a:lnTo>
                    <a:lnTo>
                      <a:pt x="16" y="316"/>
                    </a:lnTo>
                    <a:lnTo>
                      <a:pt x="22" y="316"/>
                    </a:lnTo>
                    <a:lnTo>
                      <a:pt x="22" y="320"/>
                    </a:lnTo>
                    <a:lnTo>
                      <a:pt x="22" y="324"/>
                    </a:lnTo>
                    <a:lnTo>
                      <a:pt x="16" y="328"/>
                    </a:lnTo>
                    <a:lnTo>
                      <a:pt x="14" y="328"/>
                    </a:lnTo>
                    <a:lnTo>
                      <a:pt x="14" y="334"/>
                    </a:lnTo>
                    <a:lnTo>
                      <a:pt x="14" y="338"/>
                    </a:lnTo>
                    <a:lnTo>
                      <a:pt x="18" y="338"/>
                    </a:lnTo>
                    <a:lnTo>
                      <a:pt x="22" y="344"/>
                    </a:lnTo>
                    <a:lnTo>
                      <a:pt x="26" y="344"/>
                    </a:lnTo>
                    <a:lnTo>
                      <a:pt x="30" y="344"/>
                    </a:lnTo>
                    <a:lnTo>
                      <a:pt x="32" y="344"/>
                    </a:lnTo>
                    <a:lnTo>
                      <a:pt x="32" y="348"/>
                    </a:lnTo>
                    <a:lnTo>
                      <a:pt x="40" y="348"/>
                    </a:lnTo>
                    <a:lnTo>
                      <a:pt x="50" y="346"/>
                    </a:lnTo>
                    <a:lnTo>
                      <a:pt x="62" y="338"/>
                    </a:lnTo>
                    <a:lnTo>
                      <a:pt x="66" y="336"/>
                    </a:lnTo>
                    <a:lnTo>
                      <a:pt x="68" y="330"/>
                    </a:lnTo>
                    <a:lnTo>
                      <a:pt x="72" y="330"/>
                    </a:lnTo>
                    <a:lnTo>
                      <a:pt x="76" y="330"/>
                    </a:lnTo>
                    <a:lnTo>
                      <a:pt x="86" y="326"/>
                    </a:lnTo>
                    <a:lnTo>
                      <a:pt x="94" y="320"/>
                    </a:lnTo>
                    <a:lnTo>
                      <a:pt x="96" y="326"/>
                    </a:lnTo>
                    <a:lnTo>
                      <a:pt x="96" y="326"/>
                    </a:lnTo>
                    <a:lnTo>
                      <a:pt x="96" y="32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08" name="Freeform 1588"/>
              <p:cNvSpPr/>
              <p:nvPr/>
            </p:nvSpPr>
            <p:spPr bwMode="auto">
              <a:xfrm>
                <a:off x="793750" y="2559050"/>
                <a:ext cx="3175" cy="6350"/>
              </a:xfrm>
              <a:custGeom>
                <a:avLst/>
                <a:gdLst>
                  <a:gd name="T0" fmla="*/ 0 w 2"/>
                  <a:gd name="T1" fmla="*/ 0 h 4"/>
                  <a:gd name="T2" fmla="*/ 2 w 2"/>
                  <a:gd name="T3" fmla="*/ 4 h 4"/>
                  <a:gd name="T4" fmla="*/ 2 w 2"/>
                  <a:gd name="T5" fmla="*/ 2 h 4"/>
                  <a:gd name="T6" fmla="*/ 0 w 2"/>
                  <a:gd name="T7" fmla="*/ 0 h 4"/>
                  <a:gd name="T8" fmla="*/ 0 w 2"/>
                  <a:gd name="T9" fmla="*/ 0 h 4"/>
                  <a:gd name="T10" fmla="*/ 0 w 2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4">
                    <a:moveTo>
                      <a:pt x="0" y="0"/>
                    </a:moveTo>
                    <a:lnTo>
                      <a:pt x="2" y="4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09" name="Freeform 1589"/>
              <p:cNvSpPr/>
              <p:nvPr/>
            </p:nvSpPr>
            <p:spPr bwMode="auto">
              <a:xfrm>
                <a:off x="793750" y="2559050"/>
                <a:ext cx="3175" cy="6350"/>
              </a:xfrm>
              <a:custGeom>
                <a:avLst/>
                <a:gdLst>
                  <a:gd name="T0" fmla="*/ 0 w 2"/>
                  <a:gd name="T1" fmla="*/ 0 h 4"/>
                  <a:gd name="T2" fmla="*/ 2 w 2"/>
                  <a:gd name="T3" fmla="*/ 4 h 4"/>
                  <a:gd name="T4" fmla="*/ 2 w 2"/>
                  <a:gd name="T5" fmla="*/ 2 h 4"/>
                  <a:gd name="T6" fmla="*/ 0 w 2"/>
                  <a:gd name="T7" fmla="*/ 0 h 4"/>
                  <a:gd name="T8" fmla="*/ 0 w 2"/>
                  <a:gd name="T9" fmla="*/ 0 h 4"/>
                  <a:gd name="T10" fmla="*/ 0 w 2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4">
                    <a:moveTo>
                      <a:pt x="0" y="0"/>
                    </a:moveTo>
                    <a:lnTo>
                      <a:pt x="2" y="4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10" name="Freeform 1590"/>
              <p:cNvSpPr/>
              <p:nvPr/>
            </p:nvSpPr>
            <p:spPr bwMode="auto">
              <a:xfrm>
                <a:off x="825500" y="2514600"/>
                <a:ext cx="3175" cy="6350"/>
              </a:xfrm>
              <a:custGeom>
                <a:avLst/>
                <a:gdLst>
                  <a:gd name="T0" fmla="*/ 2 w 2"/>
                  <a:gd name="T1" fmla="*/ 0 h 4"/>
                  <a:gd name="T2" fmla="*/ 2 w 2"/>
                  <a:gd name="T3" fmla="*/ 0 h 4"/>
                  <a:gd name="T4" fmla="*/ 2 w 2"/>
                  <a:gd name="T5" fmla="*/ 2 h 4"/>
                  <a:gd name="T6" fmla="*/ 0 w 2"/>
                  <a:gd name="T7" fmla="*/ 4 h 4"/>
                  <a:gd name="T8" fmla="*/ 0 w 2"/>
                  <a:gd name="T9" fmla="*/ 0 h 4"/>
                  <a:gd name="T10" fmla="*/ 2 w 2"/>
                  <a:gd name="T11" fmla="*/ 0 h 4"/>
                  <a:gd name="T12" fmla="*/ 2 w 2"/>
                  <a:gd name="T13" fmla="*/ 0 h 4"/>
                  <a:gd name="T14" fmla="*/ 2 w 2"/>
                  <a:gd name="T1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4">
                    <a:moveTo>
                      <a:pt x="2" y="0"/>
                    </a:moveTo>
                    <a:lnTo>
                      <a:pt x="2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11" name="Freeform 1591"/>
              <p:cNvSpPr/>
              <p:nvPr/>
            </p:nvSpPr>
            <p:spPr bwMode="auto">
              <a:xfrm>
                <a:off x="825500" y="2514600"/>
                <a:ext cx="3175" cy="6350"/>
              </a:xfrm>
              <a:custGeom>
                <a:avLst/>
                <a:gdLst>
                  <a:gd name="T0" fmla="*/ 2 w 2"/>
                  <a:gd name="T1" fmla="*/ 0 h 4"/>
                  <a:gd name="T2" fmla="*/ 2 w 2"/>
                  <a:gd name="T3" fmla="*/ 0 h 4"/>
                  <a:gd name="T4" fmla="*/ 2 w 2"/>
                  <a:gd name="T5" fmla="*/ 2 h 4"/>
                  <a:gd name="T6" fmla="*/ 0 w 2"/>
                  <a:gd name="T7" fmla="*/ 4 h 4"/>
                  <a:gd name="T8" fmla="*/ 0 w 2"/>
                  <a:gd name="T9" fmla="*/ 0 h 4"/>
                  <a:gd name="T10" fmla="*/ 2 w 2"/>
                  <a:gd name="T11" fmla="*/ 0 h 4"/>
                  <a:gd name="T12" fmla="*/ 2 w 2"/>
                  <a:gd name="T13" fmla="*/ 0 h 4"/>
                  <a:gd name="T14" fmla="*/ 2 w 2"/>
                  <a:gd name="T1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4">
                    <a:moveTo>
                      <a:pt x="2" y="0"/>
                    </a:moveTo>
                    <a:lnTo>
                      <a:pt x="2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12" name="Freeform 1592"/>
              <p:cNvSpPr/>
              <p:nvPr/>
            </p:nvSpPr>
            <p:spPr bwMode="auto">
              <a:xfrm>
                <a:off x="796925" y="2514600"/>
                <a:ext cx="19050" cy="12700"/>
              </a:xfrm>
              <a:custGeom>
                <a:avLst/>
                <a:gdLst>
                  <a:gd name="T0" fmla="*/ 10 w 12"/>
                  <a:gd name="T1" fmla="*/ 0 h 8"/>
                  <a:gd name="T2" fmla="*/ 10 w 12"/>
                  <a:gd name="T3" fmla="*/ 0 h 8"/>
                  <a:gd name="T4" fmla="*/ 12 w 12"/>
                  <a:gd name="T5" fmla="*/ 0 h 8"/>
                  <a:gd name="T6" fmla="*/ 12 w 12"/>
                  <a:gd name="T7" fmla="*/ 4 h 8"/>
                  <a:gd name="T8" fmla="*/ 12 w 12"/>
                  <a:gd name="T9" fmla="*/ 8 h 8"/>
                  <a:gd name="T10" fmla="*/ 2 w 12"/>
                  <a:gd name="T11" fmla="*/ 4 h 8"/>
                  <a:gd name="T12" fmla="*/ 0 w 12"/>
                  <a:gd name="T13" fmla="*/ 2 h 8"/>
                  <a:gd name="T14" fmla="*/ 8 w 12"/>
                  <a:gd name="T15" fmla="*/ 4 h 8"/>
                  <a:gd name="T16" fmla="*/ 8 w 12"/>
                  <a:gd name="T17" fmla="*/ 0 h 8"/>
                  <a:gd name="T18" fmla="*/ 10 w 12"/>
                  <a:gd name="T19" fmla="*/ 0 h 8"/>
                  <a:gd name="T20" fmla="*/ 10 w 12"/>
                  <a:gd name="T21" fmla="*/ 0 h 8"/>
                  <a:gd name="T22" fmla="*/ 10 w 12"/>
                  <a:gd name="T2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2" h="8">
                    <a:moveTo>
                      <a:pt x="10" y="0"/>
                    </a:moveTo>
                    <a:lnTo>
                      <a:pt x="10" y="0"/>
                    </a:lnTo>
                    <a:lnTo>
                      <a:pt x="12" y="0"/>
                    </a:lnTo>
                    <a:lnTo>
                      <a:pt x="12" y="4"/>
                    </a:lnTo>
                    <a:lnTo>
                      <a:pt x="12" y="8"/>
                    </a:lnTo>
                    <a:lnTo>
                      <a:pt x="2" y="4"/>
                    </a:lnTo>
                    <a:lnTo>
                      <a:pt x="0" y="2"/>
                    </a:lnTo>
                    <a:lnTo>
                      <a:pt x="8" y="4"/>
                    </a:lnTo>
                    <a:lnTo>
                      <a:pt x="8" y="0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1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13" name="Freeform 1593"/>
              <p:cNvSpPr/>
              <p:nvPr/>
            </p:nvSpPr>
            <p:spPr bwMode="auto">
              <a:xfrm>
                <a:off x="796925" y="2514600"/>
                <a:ext cx="19050" cy="12700"/>
              </a:xfrm>
              <a:custGeom>
                <a:avLst/>
                <a:gdLst>
                  <a:gd name="T0" fmla="*/ 10 w 12"/>
                  <a:gd name="T1" fmla="*/ 0 h 8"/>
                  <a:gd name="T2" fmla="*/ 10 w 12"/>
                  <a:gd name="T3" fmla="*/ 0 h 8"/>
                  <a:gd name="T4" fmla="*/ 12 w 12"/>
                  <a:gd name="T5" fmla="*/ 0 h 8"/>
                  <a:gd name="T6" fmla="*/ 12 w 12"/>
                  <a:gd name="T7" fmla="*/ 4 h 8"/>
                  <a:gd name="T8" fmla="*/ 12 w 12"/>
                  <a:gd name="T9" fmla="*/ 8 h 8"/>
                  <a:gd name="T10" fmla="*/ 2 w 12"/>
                  <a:gd name="T11" fmla="*/ 4 h 8"/>
                  <a:gd name="T12" fmla="*/ 0 w 12"/>
                  <a:gd name="T13" fmla="*/ 2 h 8"/>
                  <a:gd name="T14" fmla="*/ 8 w 12"/>
                  <a:gd name="T15" fmla="*/ 4 h 8"/>
                  <a:gd name="T16" fmla="*/ 8 w 12"/>
                  <a:gd name="T17" fmla="*/ 0 h 8"/>
                  <a:gd name="T18" fmla="*/ 10 w 12"/>
                  <a:gd name="T19" fmla="*/ 0 h 8"/>
                  <a:gd name="T20" fmla="*/ 10 w 12"/>
                  <a:gd name="T21" fmla="*/ 0 h 8"/>
                  <a:gd name="T22" fmla="*/ 10 w 12"/>
                  <a:gd name="T2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2" h="8">
                    <a:moveTo>
                      <a:pt x="10" y="0"/>
                    </a:moveTo>
                    <a:lnTo>
                      <a:pt x="10" y="0"/>
                    </a:lnTo>
                    <a:lnTo>
                      <a:pt x="12" y="0"/>
                    </a:lnTo>
                    <a:lnTo>
                      <a:pt x="12" y="4"/>
                    </a:lnTo>
                    <a:lnTo>
                      <a:pt x="12" y="8"/>
                    </a:lnTo>
                    <a:lnTo>
                      <a:pt x="2" y="4"/>
                    </a:lnTo>
                    <a:lnTo>
                      <a:pt x="0" y="2"/>
                    </a:lnTo>
                    <a:lnTo>
                      <a:pt x="8" y="4"/>
                    </a:lnTo>
                    <a:lnTo>
                      <a:pt x="8" y="0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1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14" name="Freeform 1594"/>
              <p:cNvSpPr/>
              <p:nvPr/>
            </p:nvSpPr>
            <p:spPr bwMode="auto">
              <a:xfrm>
                <a:off x="828675" y="2476500"/>
                <a:ext cx="3175" cy="6350"/>
              </a:xfrm>
              <a:custGeom>
                <a:avLst/>
                <a:gdLst>
                  <a:gd name="T0" fmla="*/ 2 w 2"/>
                  <a:gd name="T1" fmla="*/ 0 h 4"/>
                  <a:gd name="T2" fmla="*/ 2 w 2"/>
                  <a:gd name="T3" fmla="*/ 0 h 4"/>
                  <a:gd name="T4" fmla="*/ 2 w 2"/>
                  <a:gd name="T5" fmla="*/ 2 h 4"/>
                  <a:gd name="T6" fmla="*/ 0 w 2"/>
                  <a:gd name="T7" fmla="*/ 4 h 4"/>
                  <a:gd name="T8" fmla="*/ 0 w 2"/>
                  <a:gd name="T9" fmla="*/ 2 h 4"/>
                  <a:gd name="T10" fmla="*/ 0 w 2"/>
                  <a:gd name="T11" fmla="*/ 0 h 4"/>
                  <a:gd name="T12" fmla="*/ 2 w 2"/>
                  <a:gd name="T13" fmla="*/ 0 h 4"/>
                  <a:gd name="T14" fmla="*/ 2 w 2"/>
                  <a:gd name="T15" fmla="*/ 0 h 4"/>
                  <a:gd name="T16" fmla="*/ 2 w 2"/>
                  <a:gd name="T1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4">
                    <a:moveTo>
                      <a:pt x="2" y="0"/>
                    </a:moveTo>
                    <a:lnTo>
                      <a:pt x="2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15" name="Freeform 1595"/>
              <p:cNvSpPr/>
              <p:nvPr/>
            </p:nvSpPr>
            <p:spPr bwMode="auto">
              <a:xfrm>
                <a:off x="828675" y="2476500"/>
                <a:ext cx="3175" cy="6350"/>
              </a:xfrm>
              <a:custGeom>
                <a:avLst/>
                <a:gdLst>
                  <a:gd name="T0" fmla="*/ 2 w 2"/>
                  <a:gd name="T1" fmla="*/ 0 h 4"/>
                  <a:gd name="T2" fmla="*/ 2 w 2"/>
                  <a:gd name="T3" fmla="*/ 0 h 4"/>
                  <a:gd name="T4" fmla="*/ 2 w 2"/>
                  <a:gd name="T5" fmla="*/ 2 h 4"/>
                  <a:gd name="T6" fmla="*/ 0 w 2"/>
                  <a:gd name="T7" fmla="*/ 4 h 4"/>
                  <a:gd name="T8" fmla="*/ 0 w 2"/>
                  <a:gd name="T9" fmla="*/ 2 h 4"/>
                  <a:gd name="T10" fmla="*/ 0 w 2"/>
                  <a:gd name="T11" fmla="*/ 0 h 4"/>
                  <a:gd name="T12" fmla="*/ 2 w 2"/>
                  <a:gd name="T13" fmla="*/ 0 h 4"/>
                  <a:gd name="T14" fmla="*/ 2 w 2"/>
                  <a:gd name="T15" fmla="*/ 0 h 4"/>
                  <a:gd name="T16" fmla="*/ 2 w 2"/>
                  <a:gd name="T1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4">
                    <a:moveTo>
                      <a:pt x="2" y="0"/>
                    </a:moveTo>
                    <a:lnTo>
                      <a:pt x="2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16" name="Freeform 1596"/>
              <p:cNvSpPr/>
              <p:nvPr/>
            </p:nvSpPr>
            <p:spPr bwMode="auto">
              <a:xfrm>
                <a:off x="984250" y="2228850"/>
                <a:ext cx="9525" cy="6350"/>
              </a:xfrm>
              <a:custGeom>
                <a:avLst/>
                <a:gdLst>
                  <a:gd name="T0" fmla="*/ 0 w 6"/>
                  <a:gd name="T1" fmla="*/ 0 h 4"/>
                  <a:gd name="T2" fmla="*/ 0 w 6"/>
                  <a:gd name="T3" fmla="*/ 4 h 4"/>
                  <a:gd name="T4" fmla="*/ 6 w 6"/>
                  <a:gd name="T5" fmla="*/ 4 h 4"/>
                  <a:gd name="T6" fmla="*/ 6 w 6"/>
                  <a:gd name="T7" fmla="*/ 2 h 4"/>
                  <a:gd name="T8" fmla="*/ 0 w 6"/>
                  <a:gd name="T9" fmla="*/ 0 h 4"/>
                  <a:gd name="T10" fmla="*/ 0 w 6"/>
                  <a:gd name="T11" fmla="*/ 0 h 4"/>
                  <a:gd name="T12" fmla="*/ 0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0" y="0"/>
                    </a:moveTo>
                    <a:lnTo>
                      <a:pt x="0" y="4"/>
                    </a:lnTo>
                    <a:lnTo>
                      <a:pt x="6" y="4"/>
                    </a:lnTo>
                    <a:lnTo>
                      <a:pt x="6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17" name="Freeform 1597"/>
              <p:cNvSpPr/>
              <p:nvPr/>
            </p:nvSpPr>
            <p:spPr bwMode="auto">
              <a:xfrm>
                <a:off x="1060450" y="2222500"/>
                <a:ext cx="12700" cy="9525"/>
              </a:xfrm>
              <a:custGeom>
                <a:avLst/>
                <a:gdLst>
                  <a:gd name="T0" fmla="*/ 6 w 8"/>
                  <a:gd name="T1" fmla="*/ 0 h 6"/>
                  <a:gd name="T2" fmla="*/ 6 w 8"/>
                  <a:gd name="T3" fmla="*/ 0 h 6"/>
                  <a:gd name="T4" fmla="*/ 8 w 8"/>
                  <a:gd name="T5" fmla="*/ 0 h 6"/>
                  <a:gd name="T6" fmla="*/ 8 w 8"/>
                  <a:gd name="T7" fmla="*/ 4 h 6"/>
                  <a:gd name="T8" fmla="*/ 8 w 8"/>
                  <a:gd name="T9" fmla="*/ 6 h 6"/>
                  <a:gd name="T10" fmla="*/ 2 w 8"/>
                  <a:gd name="T11" fmla="*/ 6 h 6"/>
                  <a:gd name="T12" fmla="*/ 0 w 8"/>
                  <a:gd name="T13" fmla="*/ 4 h 6"/>
                  <a:gd name="T14" fmla="*/ 6 w 8"/>
                  <a:gd name="T15" fmla="*/ 0 h 6"/>
                  <a:gd name="T16" fmla="*/ 6 w 8"/>
                  <a:gd name="T17" fmla="*/ 0 h 6"/>
                  <a:gd name="T18" fmla="*/ 6 w 8"/>
                  <a:gd name="T1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" h="6">
                    <a:moveTo>
                      <a:pt x="6" y="0"/>
                    </a:moveTo>
                    <a:lnTo>
                      <a:pt x="6" y="0"/>
                    </a:lnTo>
                    <a:lnTo>
                      <a:pt x="8" y="0"/>
                    </a:lnTo>
                    <a:lnTo>
                      <a:pt x="8" y="4"/>
                    </a:lnTo>
                    <a:lnTo>
                      <a:pt x="8" y="6"/>
                    </a:lnTo>
                    <a:lnTo>
                      <a:pt x="2" y="6"/>
                    </a:lnTo>
                    <a:lnTo>
                      <a:pt x="0" y="4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18" name="Freeform 1598"/>
              <p:cNvSpPr/>
              <p:nvPr/>
            </p:nvSpPr>
            <p:spPr bwMode="auto">
              <a:xfrm>
                <a:off x="1000125" y="2216150"/>
                <a:ext cx="9525" cy="12700"/>
              </a:xfrm>
              <a:custGeom>
                <a:avLst/>
                <a:gdLst>
                  <a:gd name="T0" fmla="*/ 4 w 6"/>
                  <a:gd name="T1" fmla="*/ 2 h 8"/>
                  <a:gd name="T2" fmla="*/ 4 w 6"/>
                  <a:gd name="T3" fmla="*/ 2 h 8"/>
                  <a:gd name="T4" fmla="*/ 0 w 6"/>
                  <a:gd name="T5" fmla="*/ 8 h 8"/>
                  <a:gd name="T6" fmla="*/ 2 w 6"/>
                  <a:gd name="T7" fmla="*/ 8 h 8"/>
                  <a:gd name="T8" fmla="*/ 6 w 6"/>
                  <a:gd name="T9" fmla="*/ 6 h 8"/>
                  <a:gd name="T10" fmla="*/ 6 w 6"/>
                  <a:gd name="T11" fmla="*/ 2 h 8"/>
                  <a:gd name="T12" fmla="*/ 6 w 6"/>
                  <a:gd name="T13" fmla="*/ 0 h 8"/>
                  <a:gd name="T14" fmla="*/ 4 w 6"/>
                  <a:gd name="T15" fmla="*/ 2 h 8"/>
                  <a:gd name="T16" fmla="*/ 4 w 6"/>
                  <a:gd name="T17" fmla="*/ 2 h 8"/>
                  <a:gd name="T18" fmla="*/ 4 w 6"/>
                  <a:gd name="T19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8">
                    <a:moveTo>
                      <a:pt x="4" y="2"/>
                    </a:moveTo>
                    <a:lnTo>
                      <a:pt x="4" y="2"/>
                    </a:lnTo>
                    <a:lnTo>
                      <a:pt x="0" y="8"/>
                    </a:lnTo>
                    <a:lnTo>
                      <a:pt x="2" y="8"/>
                    </a:lnTo>
                    <a:lnTo>
                      <a:pt x="6" y="6"/>
                    </a:lnTo>
                    <a:lnTo>
                      <a:pt x="6" y="2"/>
                    </a:lnTo>
                    <a:lnTo>
                      <a:pt x="6" y="0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19" name="Freeform 1599"/>
              <p:cNvSpPr/>
              <p:nvPr/>
            </p:nvSpPr>
            <p:spPr bwMode="auto">
              <a:xfrm>
                <a:off x="1009650" y="2193925"/>
                <a:ext cx="15875" cy="15875"/>
              </a:xfrm>
              <a:custGeom>
                <a:avLst/>
                <a:gdLst>
                  <a:gd name="T0" fmla="*/ 4 w 10"/>
                  <a:gd name="T1" fmla="*/ 0 h 10"/>
                  <a:gd name="T2" fmla="*/ 4 w 10"/>
                  <a:gd name="T3" fmla="*/ 0 h 10"/>
                  <a:gd name="T4" fmla="*/ 0 w 10"/>
                  <a:gd name="T5" fmla="*/ 4 h 10"/>
                  <a:gd name="T6" fmla="*/ 0 w 10"/>
                  <a:gd name="T7" fmla="*/ 6 h 10"/>
                  <a:gd name="T8" fmla="*/ 6 w 10"/>
                  <a:gd name="T9" fmla="*/ 10 h 10"/>
                  <a:gd name="T10" fmla="*/ 10 w 10"/>
                  <a:gd name="T11" fmla="*/ 4 h 10"/>
                  <a:gd name="T12" fmla="*/ 10 w 10"/>
                  <a:gd name="T13" fmla="*/ 0 h 10"/>
                  <a:gd name="T14" fmla="*/ 4 w 10"/>
                  <a:gd name="T15" fmla="*/ 0 h 10"/>
                  <a:gd name="T16" fmla="*/ 4 w 10"/>
                  <a:gd name="T17" fmla="*/ 0 h 10"/>
                  <a:gd name="T18" fmla="*/ 4 w 10"/>
                  <a:gd name="T1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" h="10">
                    <a:moveTo>
                      <a:pt x="4" y="0"/>
                    </a:moveTo>
                    <a:lnTo>
                      <a:pt x="4" y="0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6" y="10"/>
                    </a:lnTo>
                    <a:lnTo>
                      <a:pt x="10" y="4"/>
                    </a:lnTo>
                    <a:lnTo>
                      <a:pt x="10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20" name="Freeform 1600"/>
              <p:cNvSpPr/>
              <p:nvPr/>
            </p:nvSpPr>
            <p:spPr bwMode="auto">
              <a:xfrm>
                <a:off x="1022350" y="2193925"/>
                <a:ext cx="34925" cy="34925"/>
              </a:xfrm>
              <a:custGeom>
                <a:avLst/>
                <a:gdLst>
                  <a:gd name="T0" fmla="*/ 8 w 22"/>
                  <a:gd name="T1" fmla="*/ 0 h 22"/>
                  <a:gd name="T2" fmla="*/ 8 w 22"/>
                  <a:gd name="T3" fmla="*/ 0 h 22"/>
                  <a:gd name="T4" fmla="*/ 4 w 22"/>
                  <a:gd name="T5" fmla="*/ 12 h 22"/>
                  <a:gd name="T6" fmla="*/ 0 w 22"/>
                  <a:gd name="T7" fmla="*/ 12 h 22"/>
                  <a:gd name="T8" fmla="*/ 4 w 22"/>
                  <a:gd name="T9" fmla="*/ 22 h 22"/>
                  <a:gd name="T10" fmla="*/ 12 w 22"/>
                  <a:gd name="T11" fmla="*/ 16 h 22"/>
                  <a:gd name="T12" fmla="*/ 20 w 22"/>
                  <a:gd name="T13" fmla="*/ 12 h 22"/>
                  <a:gd name="T14" fmla="*/ 20 w 22"/>
                  <a:gd name="T15" fmla="*/ 6 h 22"/>
                  <a:gd name="T16" fmla="*/ 22 w 22"/>
                  <a:gd name="T17" fmla="*/ 4 h 22"/>
                  <a:gd name="T18" fmla="*/ 20 w 22"/>
                  <a:gd name="T19" fmla="*/ 4 h 22"/>
                  <a:gd name="T20" fmla="*/ 10 w 22"/>
                  <a:gd name="T21" fmla="*/ 6 h 22"/>
                  <a:gd name="T22" fmla="*/ 10 w 22"/>
                  <a:gd name="T23" fmla="*/ 2 h 22"/>
                  <a:gd name="T24" fmla="*/ 8 w 22"/>
                  <a:gd name="T25" fmla="*/ 0 h 22"/>
                  <a:gd name="T26" fmla="*/ 8 w 22"/>
                  <a:gd name="T27" fmla="*/ 0 h 22"/>
                  <a:gd name="T28" fmla="*/ 8 w 22"/>
                  <a:gd name="T29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2" h="22">
                    <a:moveTo>
                      <a:pt x="8" y="0"/>
                    </a:moveTo>
                    <a:lnTo>
                      <a:pt x="8" y="0"/>
                    </a:lnTo>
                    <a:lnTo>
                      <a:pt x="4" y="12"/>
                    </a:lnTo>
                    <a:lnTo>
                      <a:pt x="0" y="12"/>
                    </a:lnTo>
                    <a:lnTo>
                      <a:pt x="4" y="22"/>
                    </a:lnTo>
                    <a:lnTo>
                      <a:pt x="12" y="16"/>
                    </a:lnTo>
                    <a:lnTo>
                      <a:pt x="20" y="12"/>
                    </a:lnTo>
                    <a:lnTo>
                      <a:pt x="20" y="6"/>
                    </a:lnTo>
                    <a:lnTo>
                      <a:pt x="22" y="4"/>
                    </a:lnTo>
                    <a:lnTo>
                      <a:pt x="20" y="4"/>
                    </a:lnTo>
                    <a:lnTo>
                      <a:pt x="10" y="6"/>
                    </a:lnTo>
                    <a:lnTo>
                      <a:pt x="10" y="2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21" name="Freeform 1601"/>
              <p:cNvSpPr/>
              <p:nvPr/>
            </p:nvSpPr>
            <p:spPr bwMode="auto">
              <a:xfrm>
                <a:off x="1050925" y="2178050"/>
                <a:ext cx="6350" cy="9525"/>
              </a:xfrm>
              <a:custGeom>
                <a:avLst/>
                <a:gdLst>
                  <a:gd name="T0" fmla="*/ 2 w 4"/>
                  <a:gd name="T1" fmla="*/ 0 h 6"/>
                  <a:gd name="T2" fmla="*/ 2 w 4"/>
                  <a:gd name="T3" fmla="*/ 0 h 6"/>
                  <a:gd name="T4" fmla="*/ 0 w 4"/>
                  <a:gd name="T5" fmla="*/ 4 h 6"/>
                  <a:gd name="T6" fmla="*/ 0 w 4"/>
                  <a:gd name="T7" fmla="*/ 6 h 6"/>
                  <a:gd name="T8" fmla="*/ 2 w 4"/>
                  <a:gd name="T9" fmla="*/ 6 h 6"/>
                  <a:gd name="T10" fmla="*/ 4 w 4"/>
                  <a:gd name="T11" fmla="*/ 0 h 6"/>
                  <a:gd name="T12" fmla="*/ 2 w 4"/>
                  <a:gd name="T13" fmla="*/ 0 h 6"/>
                  <a:gd name="T14" fmla="*/ 2 w 4"/>
                  <a:gd name="T15" fmla="*/ 0 h 6"/>
                  <a:gd name="T16" fmla="*/ 2 w 4"/>
                  <a:gd name="T1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6">
                    <a:moveTo>
                      <a:pt x="2" y="0"/>
                    </a:moveTo>
                    <a:lnTo>
                      <a:pt x="2" y="0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22" name="Freeform 1602"/>
              <p:cNvSpPr/>
              <p:nvPr/>
            </p:nvSpPr>
            <p:spPr bwMode="auto">
              <a:xfrm>
                <a:off x="1089025" y="2143125"/>
                <a:ext cx="12700" cy="15875"/>
              </a:xfrm>
              <a:custGeom>
                <a:avLst/>
                <a:gdLst>
                  <a:gd name="T0" fmla="*/ 0 w 8"/>
                  <a:gd name="T1" fmla="*/ 0 h 10"/>
                  <a:gd name="T2" fmla="*/ 0 w 8"/>
                  <a:gd name="T3" fmla="*/ 0 h 10"/>
                  <a:gd name="T4" fmla="*/ 0 w 8"/>
                  <a:gd name="T5" fmla="*/ 10 h 10"/>
                  <a:gd name="T6" fmla="*/ 2 w 8"/>
                  <a:gd name="T7" fmla="*/ 8 h 10"/>
                  <a:gd name="T8" fmla="*/ 8 w 8"/>
                  <a:gd name="T9" fmla="*/ 8 h 10"/>
                  <a:gd name="T10" fmla="*/ 8 w 8"/>
                  <a:gd name="T11" fmla="*/ 4 h 10"/>
                  <a:gd name="T12" fmla="*/ 8 w 8"/>
                  <a:gd name="T13" fmla="*/ 2 h 10"/>
                  <a:gd name="T14" fmla="*/ 6 w 8"/>
                  <a:gd name="T15" fmla="*/ 0 h 10"/>
                  <a:gd name="T16" fmla="*/ 0 w 8"/>
                  <a:gd name="T17" fmla="*/ 0 h 10"/>
                  <a:gd name="T18" fmla="*/ 0 w 8"/>
                  <a:gd name="T19" fmla="*/ 0 h 10"/>
                  <a:gd name="T20" fmla="*/ 0 w 8"/>
                  <a:gd name="T21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" h="10">
                    <a:moveTo>
                      <a:pt x="0" y="0"/>
                    </a:moveTo>
                    <a:lnTo>
                      <a:pt x="0" y="0"/>
                    </a:lnTo>
                    <a:lnTo>
                      <a:pt x="0" y="10"/>
                    </a:lnTo>
                    <a:lnTo>
                      <a:pt x="2" y="8"/>
                    </a:lnTo>
                    <a:lnTo>
                      <a:pt x="8" y="8"/>
                    </a:lnTo>
                    <a:lnTo>
                      <a:pt x="8" y="4"/>
                    </a:lnTo>
                    <a:lnTo>
                      <a:pt x="8" y="2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23" name="Freeform 1603"/>
              <p:cNvSpPr/>
              <p:nvPr/>
            </p:nvSpPr>
            <p:spPr bwMode="auto">
              <a:xfrm>
                <a:off x="1101725" y="2130425"/>
                <a:ext cx="12700" cy="12700"/>
              </a:xfrm>
              <a:custGeom>
                <a:avLst/>
                <a:gdLst>
                  <a:gd name="T0" fmla="*/ 0 w 8"/>
                  <a:gd name="T1" fmla="*/ 0 h 8"/>
                  <a:gd name="T2" fmla="*/ 0 w 8"/>
                  <a:gd name="T3" fmla="*/ 0 h 8"/>
                  <a:gd name="T4" fmla="*/ 2 w 8"/>
                  <a:gd name="T5" fmla="*/ 8 h 8"/>
                  <a:gd name="T6" fmla="*/ 6 w 8"/>
                  <a:gd name="T7" fmla="*/ 8 h 8"/>
                  <a:gd name="T8" fmla="*/ 8 w 8"/>
                  <a:gd name="T9" fmla="*/ 6 h 8"/>
                  <a:gd name="T10" fmla="*/ 6 w 8"/>
                  <a:gd name="T11" fmla="*/ 2 h 8"/>
                  <a:gd name="T12" fmla="*/ 0 w 8"/>
                  <a:gd name="T13" fmla="*/ 0 h 8"/>
                  <a:gd name="T14" fmla="*/ 0 w 8"/>
                  <a:gd name="T15" fmla="*/ 0 h 8"/>
                  <a:gd name="T16" fmla="*/ 0 w 8"/>
                  <a:gd name="T1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8">
                    <a:moveTo>
                      <a:pt x="0" y="0"/>
                    </a:moveTo>
                    <a:lnTo>
                      <a:pt x="0" y="0"/>
                    </a:lnTo>
                    <a:lnTo>
                      <a:pt x="2" y="8"/>
                    </a:lnTo>
                    <a:lnTo>
                      <a:pt x="6" y="8"/>
                    </a:lnTo>
                    <a:lnTo>
                      <a:pt x="8" y="6"/>
                    </a:lnTo>
                    <a:lnTo>
                      <a:pt x="6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24" name="Freeform 1604"/>
              <p:cNvSpPr/>
              <p:nvPr/>
            </p:nvSpPr>
            <p:spPr bwMode="auto">
              <a:xfrm>
                <a:off x="1136650" y="2124075"/>
                <a:ext cx="6350" cy="6350"/>
              </a:xfrm>
              <a:custGeom>
                <a:avLst/>
                <a:gdLst>
                  <a:gd name="T0" fmla="*/ 0 w 4"/>
                  <a:gd name="T1" fmla="*/ 0 h 4"/>
                  <a:gd name="T2" fmla="*/ 4 w 4"/>
                  <a:gd name="T3" fmla="*/ 4 h 4"/>
                  <a:gd name="T4" fmla="*/ 4 w 4"/>
                  <a:gd name="T5" fmla="*/ 0 h 4"/>
                  <a:gd name="T6" fmla="*/ 0 w 4"/>
                  <a:gd name="T7" fmla="*/ 0 h 4"/>
                  <a:gd name="T8" fmla="*/ 0 w 4"/>
                  <a:gd name="T9" fmla="*/ 0 h 4"/>
                  <a:gd name="T10" fmla="*/ 0 w 4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0" y="0"/>
                    </a:moveTo>
                    <a:lnTo>
                      <a:pt x="4" y="4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25" name="Freeform 1605"/>
              <p:cNvSpPr/>
              <p:nvPr/>
            </p:nvSpPr>
            <p:spPr bwMode="auto">
              <a:xfrm>
                <a:off x="1117600" y="2117725"/>
                <a:ext cx="6350" cy="12700"/>
              </a:xfrm>
              <a:custGeom>
                <a:avLst/>
                <a:gdLst>
                  <a:gd name="T0" fmla="*/ 0 w 4"/>
                  <a:gd name="T1" fmla="*/ 0 h 8"/>
                  <a:gd name="T2" fmla="*/ 0 w 4"/>
                  <a:gd name="T3" fmla="*/ 0 h 8"/>
                  <a:gd name="T4" fmla="*/ 2 w 4"/>
                  <a:gd name="T5" fmla="*/ 8 h 8"/>
                  <a:gd name="T6" fmla="*/ 4 w 4"/>
                  <a:gd name="T7" fmla="*/ 8 h 8"/>
                  <a:gd name="T8" fmla="*/ 4 w 4"/>
                  <a:gd name="T9" fmla="*/ 6 h 8"/>
                  <a:gd name="T10" fmla="*/ 4 w 4"/>
                  <a:gd name="T11" fmla="*/ 2 h 8"/>
                  <a:gd name="T12" fmla="*/ 0 w 4"/>
                  <a:gd name="T13" fmla="*/ 0 h 8"/>
                  <a:gd name="T14" fmla="*/ 0 w 4"/>
                  <a:gd name="T15" fmla="*/ 0 h 8"/>
                  <a:gd name="T16" fmla="*/ 0 w 4"/>
                  <a:gd name="T1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8">
                    <a:moveTo>
                      <a:pt x="0" y="0"/>
                    </a:moveTo>
                    <a:lnTo>
                      <a:pt x="0" y="0"/>
                    </a:lnTo>
                    <a:lnTo>
                      <a:pt x="2" y="8"/>
                    </a:lnTo>
                    <a:lnTo>
                      <a:pt x="4" y="8"/>
                    </a:lnTo>
                    <a:lnTo>
                      <a:pt x="4" y="6"/>
                    </a:lnTo>
                    <a:lnTo>
                      <a:pt x="4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26" name="Freeform 1606"/>
              <p:cNvSpPr/>
              <p:nvPr/>
            </p:nvSpPr>
            <p:spPr bwMode="auto">
              <a:xfrm>
                <a:off x="1330325" y="2114550"/>
                <a:ext cx="6350" cy="15875"/>
              </a:xfrm>
              <a:custGeom>
                <a:avLst/>
                <a:gdLst>
                  <a:gd name="T0" fmla="*/ 2 w 4"/>
                  <a:gd name="T1" fmla="*/ 0 h 10"/>
                  <a:gd name="T2" fmla="*/ 2 w 4"/>
                  <a:gd name="T3" fmla="*/ 0 h 10"/>
                  <a:gd name="T4" fmla="*/ 4 w 4"/>
                  <a:gd name="T5" fmla="*/ 8 h 10"/>
                  <a:gd name="T6" fmla="*/ 2 w 4"/>
                  <a:gd name="T7" fmla="*/ 8 h 10"/>
                  <a:gd name="T8" fmla="*/ 0 w 4"/>
                  <a:gd name="T9" fmla="*/ 10 h 10"/>
                  <a:gd name="T10" fmla="*/ 0 w 4"/>
                  <a:gd name="T11" fmla="*/ 6 h 10"/>
                  <a:gd name="T12" fmla="*/ 0 w 4"/>
                  <a:gd name="T13" fmla="*/ 4 h 10"/>
                  <a:gd name="T14" fmla="*/ 2 w 4"/>
                  <a:gd name="T15" fmla="*/ 0 h 10"/>
                  <a:gd name="T16" fmla="*/ 2 w 4"/>
                  <a:gd name="T17" fmla="*/ 0 h 10"/>
                  <a:gd name="T18" fmla="*/ 2 w 4"/>
                  <a:gd name="T1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10">
                    <a:moveTo>
                      <a:pt x="2" y="0"/>
                    </a:moveTo>
                    <a:lnTo>
                      <a:pt x="2" y="0"/>
                    </a:lnTo>
                    <a:lnTo>
                      <a:pt x="4" y="8"/>
                    </a:lnTo>
                    <a:lnTo>
                      <a:pt x="2" y="8"/>
                    </a:lnTo>
                    <a:lnTo>
                      <a:pt x="0" y="10"/>
                    </a:lnTo>
                    <a:lnTo>
                      <a:pt x="0" y="6"/>
                    </a:lnTo>
                    <a:lnTo>
                      <a:pt x="0" y="4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27" name="Freeform 1607"/>
              <p:cNvSpPr/>
              <p:nvPr/>
            </p:nvSpPr>
            <p:spPr bwMode="auto">
              <a:xfrm>
                <a:off x="1181100" y="2114550"/>
                <a:ext cx="6350" cy="9525"/>
              </a:xfrm>
              <a:custGeom>
                <a:avLst/>
                <a:gdLst>
                  <a:gd name="T0" fmla="*/ 0 w 4"/>
                  <a:gd name="T1" fmla="*/ 0 h 6"/>
                  <a:gd name="T2" fmla="*/ 0 w 4"/>
                  <a:gd name="T3" fmla="*/ 6 h 6"/>
                  <a:gd name="T4" fmla="*/ 4 w 4"/>
                  <a:gd name="T5" fmla="*/ 6 h 6"/>
                  <a:gd name="T6" fmla="*/ 4 w 4"/>
                  <a:gd name="T7" fmla="*/ 4 h 6"/>
                  <a:gd name="T8" fmla="*/ 2 w 4"/>
                  <a:gd name="T9" fmla="*/ 0 h 6"/>
                  <a:gd name="T10" fmla="*/ 0 w 4"/>
                  <a:gd name="T11" fmla="*/ 0 h 6"/>
                  <a:gd name="T12" fmla="*/ 0 w 4"/>
                  <a:gd name="T13" fmla="*/ 0 h 6"/>
                  <a:gd name="T14" fmla="*/ 0 w 4"/>
                  <a:gd name="T1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6">
                    <a:moveTo>
                      <a:pt x="0" y="0"/>
                    </a:moveTo>
                    <a:lnTo>
                      <a:pt x="0" y="6"/>
                    </a:lnTo>
                    <a:lnTo>
                      <a:pt x="4" y="6"/>
                    </a:lnTo>
                    <a:lnTo>
                      <a:pt x="4" y="4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28" name="Freeform 1608"/>
              <p:cNvSpPr/>
              <p:nvPr/>
            </p:nvSpPr>
            <p:spPr bwMode="auto">
              <a:xfrm>
                <a:off x="1193800" y="2108200"/>
                <a:ext cx="12700" cy="15875"/>
              </a:xfrm>
              <a:custGeom>
                <a:avLst/>
                <a:gdLst>
                  <a:gd name="T0" fmla="*/ 6 w 8"/>
                  <a:gd name="T1" fmla="*/ 0 h 10"/>
                  <a:gd name="T2" fmla="*/ 6 w 8"/>
                  <a:gd name="T3" fmla="*/ 0 h 10"/>
                  <a:gd name="T4" fmla="*/ 4 w 8"/>
                  <a:gd name="T5" fmla="*/ 0 h 10"/>
                  <a:gd name="T6" fmla="*/ 0 w 8"/>
                  <a:gd name="T7" fmla="*/ 6 h 10"/>
                  <a:gd name="T8" fmla="*/ 0 w 8"/>
                  <a:gd name="T9" fmla="*/ 8 h 10"/>
                  <a:gd name="T10" fmla="*/ 6 w 8"/>
                  <a:gd name="T11" fmla="*/ 10 h 10"/>
                  <a:gd name="T12" fmla="*/ 8 w 8"/>
                  <a:gd name="T13" fmla="*/ 4 h 10"/>
                  <a:gd name="T14" fmla="*/ 8 w 8"/>
                  <a:gd name="T15" fmla="*/ 0 h 10"/>
                  <a:gd name="T16" fmla="*/ 6 w 8"/>
                  <a:gd name="T17" fmla="*/ 0 h 10"/>
                  <a:gd name="T18" fmla="*/ 6 w 8"/>
                  <a:gd name="T19" fmla="*/ 0 h 10"/>
                  <a:gd name="T20" fmla="*/ 6 w 8"/>
                  <a:gd name="T21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" h="10">
                    <a:moveTo>
                      <a:pt x="6" y="0"/>
                    </a:moveTo>
                    <a:lnTo>
                      <a:pt x="6" y="0"/>
                    </a:lnTo>
                    <a:lnTo>
                      <a:pt x="4" y="0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6" y="10"/>
                    </a:lnTo>
                    <a:lnTo>
                      <a:pt x="8" y="4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29" name="Freeform 1609"/>
              <p:cNvSpPr/>
              <p:nvPr/>
            </p:nvSpPr>
            <p:spPr bwMode="auto">
              <a:xfrm>
                <a:off x="1222375" y="2089150"/>
                <a:ext cx="3175" cy="9525"/>
              </a:xfrm>
              <a:custGeom>
                <a:avLst/>
                <a:gdLst>
                  <a:gd name="T0" fmla="*/ 0 w 2"/>
                  <a:gd name="T1" fmla="*/ 0 h 6"/>
                  <a:gd name="T2" fmla="*/ 2 w 2"/>
                  <a:gd name="T3" fmla="*/ 6 h 6"/>
                  <a:gd name="T4" fmla="*/ 2 w 2"/>
                  <a:gd name="T5" fmla="*/ 2 h 6"/>
                  <a:gd name="T6" fmla="*/ 0 w 2"/>
                  <a:gd name="T7" fmla="*/ 0 h 6"/>
                  <a:gd name="T8" fmla="*/ 0 w 2"/>
                  <a:gd name="T9" fmla="*/ 0 h 6"/>
                  <a:gd name="T10" fmla="*/ 0 w 2"/>
                  <a:gd name="T1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6">
                    <a:moveTo>
                      <a:pt x="0" y="0"/>
                    </a:moveTo>
                    <a:lnTo>
                      <a:pt x="2" y="6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30" name="Freeform 1610"/>
              <p:cNvSpPr/>
              <p:nvPr/>
            </p:nvSpPr>
            <p:spPr bwMode="auto">
              <a:xfrm>
                <a:off x="1222375" y="2089150"/>
                <a:ext cx="3175" cy="9525"/>
              </a:xfrm>
              <a:custGeom>
                <a:avLst/>
                <a:gdLst>
                  <a:gd name="T0" fmla="*/ 0 w 2"/>
                  <a:gd name="T1" fmla="*/ 0 h 6"/>
                  <a:gd name="T2" fmla="*/ 2 w 2"/>
                  <a:gd name="T3" fmla="*/ 6 h 6"/>
                  <a:gd name="T4" fmla="*/ 2 w 2"/>
                  <a:gd name="T5" fmla="*/ 2 h 6"/>
                  <a:gd name="T6" fmla="*/ 0 w 2"/>
                  <a:gd name="T7" fmla="*/ 0 h 6"/>
                  <a:gd name="T8" fmla="*/ 0 w 2"/>
                  <a:gd name="T9" fmla="*/ 0 h 6"/>
                  <a:gd name="T10" fmla="*/ 0 w 2"/>
                  <a:gd name="T1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6">
                    <a:moveTo>
                      <a:pt x="0" y="0"/>
                    </a:moveTo>
                    <a:lnTo>
                      <a:pt x="2" y="6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31" name="Freeform 1611"/>
              <p:cNvSpPr/>
              <p:nvPr/>
            </p:nvSpPr>
            <p:spPr bwMode="auto">
              <a:xfrm>
                <a:off x="1165225" y="2089150"/>
                <a:ext cx="34925" cy="25400"/>
              </a:xfrm>
              <a:custGeom>
                <a:avLst/>
                <a:gdLst>
                  <a:gd name="T0" fmla="*/ 16 w 22"/>
                  <a:gd name="T1" fmla="*/ 0 h 16"/>
                  <a:gd name="T2" fmla="*/ 16 w 22"/>
                  <a:gd name="T3" fmla="*/ 0 h 16"/>
                  <a:gd name="T4" fmla="*/ 12 w 22"/>
                  <a:gd name="T5" fmla="*/ 8 h 16"/>
                  <a:gd name="T6" fmla="*/ 0 w 22"/>
                  <a:gd name="T7" fmla="*/ 12 h 16"/>
                  <a:gd name="T8" fmla="*/ 0 w 22"/>
                  <a:gd name="T9" fmla="*/ 16 h 16"/>
                  <a:gd name="T10" fmla="*/ 4 w 22"/>
                  <a:gd name="T11" fmla="*/ 16 h 16"/>
                  <a:gd name="T12" fmla="*/ 8 w 22"/>
                  <a:gd name="T13" fmla="*/ 14 h 16"/>
                  <a:gd name="T14" fmla="*/ 16 w 22"/>
                  <a:gd name="T15" fmla="*/ 6 h 16"/>
                  <a:gd name="T16" fmla="*/ 22 w 22"/>
                  <a:gd name="T17" fmla="*/ 0 h 16"/>
                  <a:gd name="T18" fmla="*/ 20 w 22"/>
                  <a:gd name="T19" fmla="*/ 0 h 16"/>
                  <a:gd name="T20" fmla="*/ 16 w 22"/>
                  <a:gd name="T21" fmla="*/ 0 h 16"/>
                  <a:gd name="T22" fmla="*/ 16 w 22"/>
                  <a:gd name="T23" fmla="*/ 0 h 16"/>
                  <a:gd name="T24" fmla="*/ 16 w 22"/>
                  <a:gd name="T2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2" h="16">
                    <a:moveTo>
                      <a:pt x="16" y="0"/>
                    </a:moveTo>
                    <a:lnTo>
                      <a:pt x="16" y="0"/>
                    </a:lnTo>
                    <a:lnTo>
                      <a:pt x="12" y="8"/>
                    </a:lnTo>
                    <a:lnTo>
                      <a:pt x="0" y="12"/>
                    </a:lnTo>
                    <a:lnTo>
                      <a:pt x="0" y="16"/>
                    </a:lnTo>
                    <a:lnTo>
                      <a:pt x="4" y="16"/>
                    </a:lnTo>
                    <a:lnTo>
                      <a:pt x="8" y="14"/>
                    </a:lnTo>
                    <a:lnTo>
                      <a:pt x="16" y="6"/>
                    </a:lnTo>
                    <a:lnTo>
                      <a:pt x="22" y="0"/>
                    </a:lnTo>
                    <a:lnTo>
                      <a:pt x="20" y="0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16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32" name="Freeform 1612"/>
              <p:cNvSpPr/>
              <p:nvPr/>
            </p:nvSpPr>
            <p:spPr bwMode="auto">
              <a:xfrm>
                <a:off x="1257300" y="2085975"/>
                <a:ext cx="12700" cy="15875"/>
              </a:xfrm>
              <a:custGeom>
                <a:avLst/>
                <a:gdLst>
                  <a:gd name="T0" fmla="*/ 0 w 8"/>
                  <a:gd name="T1" fmla="*/ 0 h 10"/>
                  <a:gd name="T2" fmla="*/ 0 w 8"/>
                  <a:gd name="T3" fmla="*/ 10 h 10"/>
                  <a:gd name="T4" fmla="*/ 6 w 8"/>
                  <a:gd name="T5" fmla="*/ 8 h 10"/>
                  <a:gd name="T6" fmla="*/ 8 w 8"/>
                  <a:gd name="T7" fmla="*/ 6 h 10"/>
                  <a:gd name="T8" fmla="*/ 6 w 8"/>
                  <a:gd name="T9" fmla="*/ 2 h 10"/>
                  <a:gd name="T10" fmla="*/ 0 w 8"/>
                  <a:gd name="T11" fmla="*/ 0 h 10"/>
                  <a:gd name="T12" fmla="*/ 0 w 8"/>
                  <a:gd name="T13" fmla="*/ 0 h 10"/>
                  <a:gd name="T14" fmla="*/ 0 w 8"/>
                  <a:gd name="T1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" h="10">
                    <a:moveTo>
                      <a:pt x="0" y="0"/>
                    </a:moveTo>
                    <a:lnTo>
                      <a:pt x="0" y="10"/>
                    </a:lnTo>
                    <a:lnTo>
                      <a:pt x="6" y="8"/>
                    </a:lnTo>
                    <a:lnTo>
                      <a:pt x="8" y="6"/>
                    </a:lnTo>
                    <a:lnTo>
                      <a:pt x="6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33" name="Freeform 1613"/>
              <p:cNvSpPr/>
              <p:nvPr/>
            </p:nvSpPr>
            <p:spPr bwMode="auto">
              <a:xfrm>
                <a:off x="3533775" y="3146425"/>
                <a:ext cx="142875" cy="193675"/>
              </a:xfrm>
              <a:custGeom>
                <a:avLst/>
                <a:gdLst>
                  <a:gd name="T0" fmla="*/ 90 w 90"/>
                  <a:gd name="T1" fmla="*/ 16 h 122"/>
                  <a:gd name="T2" fmla="*/ 66 w 90"/>
                  <a:gd name="T3" fmla="*/ 36 h 122"/>
                  <a:gd name="T4" fmla="*/ 70 w 90"/>
                  <a:gd name="T5" fmla="*/ 42 h 122"/>
                  <a:gd name="T6" fmla="*/ 72 w 90"/>
                  <a:gd name="T7" fmla="*/ 54 h 122"/>
                  <a:gd name="T8" fmla="*/ 70 w 90"/>
                  <a:gd name="T9" fmla="*/ 62 h 122"/>
                  <a:gd name="T10" fmla="*/ 58 w 90"/>
                  <a:gd name="T11" fmla="*/ 62 h 122"/>
                  <a:gd name="T12" fmla="*/ 48 w 90"/>
                  <a:gd name="T13" fmla="*/ 76 h 122"/>
                  <a:gd name="T14" fmla="*/ 38 w 90"/>
                  <a:gd name="T15" fmla="*/ 94 h 122"/>
                  <a:gd name="T16" fmla="*/ 50 w 90"/>
                  <a:gd name="T17" fmla="*/ 96 h 122"/>
                  <a:gd name="T18" fmla="*/ 54 w 90"/>
                  <a:gd name="T19" fmla="*/ 100 h 122"/>
                  <a:gd name="T20" fmla="*/ 54 w 90"/>
                  <a:gd name="T21" fmla="*/ 108 h 122"/>
                  <a:gd name="T22" fmla="*/ 40 w 90"/>
                  <a:gd name="T23" fmla="*/ 108 h 122"/>
                  <a:gd name="T24" fmla="*/ 26 w 90"/>
                  <a:gd name="T25" fmla="*/ 118 h 122"/>
                  <a:gd name="T26" fmla="*/ 14 w 90"/>
                  <a:gd name="T27" fmla="*/ 122 h 122"/>
                  <a:gd name="T28" fmla="*/ 8 w 90"/>
                  <a:gd name="T29" fmla="*/ 118 h 122"/>
                  <a:gd name="T30" fmla="*/ 4 w 90"/>
                  <a:gd name="T31" fmla="*/ 112 h 122"/>
                  <a:gd name="T32" fmla="*/ 0 w 90"/>
                  <a:gd name="T33" fmla="*/ 104 h 122"/>
                  <a:gd name="T34" fmla="*/ 4 w 90"/>
                  <a:gd name="T35" fmla="*/ 98 h 122"/>
                  <a:gd name="T36" fmla="*/ 10 w 90"/>
                  <a:gd name="T37" fmla="*/ 96 h 122"/>
                  <a:gd name="T38" fmla="*/ 10 w 90"/>
                  <a:gd name="T39" fmla="*/ 88 h 122"/>
                  <a:gd name="T40" fmla="*/ 10 w 90"/>
                  <a:gd name="T41" fmla="*/ 82 h 122"/>
                  <a:gd name="T42" fmla="*/ 2 w 90"/>
                  <a:gd name="T43" fmla="*/ 78 h 122"/>
                  <a:gd name="T44" fmla="*/ 12 w 90"/>
                  <a:gd name="T45" fmla="*/ 62 h 122"/>
                  <a:gd name="T46" fmla="*/ 22 w 90"/>
                  <a:gd name="T47" fmla="*/ 44 h 122"/>
                  <a:gd name="T48" fmla="*/ 30 w 90"/>
                  <a:gd name="T49" fmla="*/ 28 h 122"/>
                  <a:gd name="T50" fmla="*/ 40 w 90"/>
                  <a:gd name="T51" fmla="*/ 32 h 122"/>
                  <a:gd name="T52" fmla="*/ 56 w 90"/>
                  <a:gd name="T53" fmla="*/ 36 h 122"/>
                  <a:gd name="T54" fmla="*/ 56 w 90"/>
                  <a:gd name="T55" fmla="*/ 26 h 122"/>
                  <a:gd name="T56" fmla="*/ 66 w 90"/>
                  <a:gd name="T57" fmla="*/ 22 h 122"/>
                  <a:gd name="T58" fmla="*/ 70 w 90"/>
                  <a:gd name="T59" fmla="*/ 16 h 122"/>
                  <a:gd name="T60" fmla="*/ 80 w 90"/>
                  <a:gd name="T61" fmla="*/ 0 h 122"/>
                  <a:gd name="T62" fmla="*/ 90 w 90"/>
                  <a:gd name="T63" fmla="*/ 16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0" h="122">
                    <a:moveTo>
                      <a:pt x="90" y="16"/>
                    </a:moveTo>
                    <a:lnTo>
                      <a:pt x="90" y="16"/>
                    </a:lnTo>
                    <a:lnTo>
                      <a:pt x="66" y="34"/>
                    </a:lnTo>
                    <a:lnTo>
                      <a:pt x="66" y="36"/>
                    </a:lnTo>
                    <a:lnTo>
                      <a:pt x="66" y="42"/>
                    </a:lnTo>
                    <a:lnTo>
                      <a:pt x="70" y="42"/>
                    </a:lnTo>
                    <a:lnTo>
                      <a:pt x="74" y="44"/>
                    </a:lnTo>
                    <a:lnTo>
                      <a:pt x="72" y="54"/>
                    </a:lnTo>
                    <a:lnTo>
                      <a:pt x="72" y="58"/>
                    </a:lnTo>
                    <a:lnTo>
                      <a:pt x="70" y="62"/>
                    </a:lnTo>
                    <a:lnTo>
                      <a:pt x="64" y="62"/>
                    </a:lnTo>
                    <a:lnTo>
                      <a:pt x="58" y="62"/>
                    </a:lnTo>
                    <a:lnTo>
                      <a:pt x="54" y="72"/>
                    </a:lnTo>
                    <a:lnTo>
                      <a:pt x="48" y="76"/>
                    </a:lnTo>
                    <a:lnTo>
                      <a:pt x="44" y="78"/>
                    </a:lnTo>
                    <a:lnTo>
                      <a:pt x="38" y="94"/>
                    </a:lnTo>
                    <a:lnTo>
                      <a:pt x="46" y="96"/>
                    </a:lnTo>
                    <a:lnTo>
                      <a:pt x="50" y="96"/>
                    </a:lnTo>
                    <a:lnTo>
                      <a:pt x="54" y="98"/>
                    </a:lnTo>
                    <a:lnTo>
                      <a:pt x="54" y="100"/>
                    </a:lnTo>
                    <a:lnTo>
                      <a:pt x="50" y="106"/>
                    </a:lnTo>
                    <a:lnTo>
                      <a:pt x="54" y="108"/>
                    </a:lnTo>
                    <a:lnTo>
                      <a:pt x="48" y="114"/>
                    </a:lnTo>
                    <a:lnTo>
                      <a:pt x="40" y="108"/>
                    </a:lnTo>
                    <a:lnTo>
                      <a:pt x="36" y="112"/>
                    </a:lnTo>
                    <a:lnTo>
                      <a:pt x="26" y="118"/>
                    </a:lnTo>
                    <a:lnTo>
                      <a:pt x="14" y="118"/>
                    </a:lnTo>
                    <a:lnTo>
                      <a:pt x="14" y="122"/>
                    </a:lnTo>
                    <a:lnTo>
                      <a:pt x="12" y="122"/>
                    </a:lnTo>
                    <a:lnTo>
                      <a:pt x="8" y="118"/>
                    </a:lnTo>
                    <a:lnTo>
                      <a:pt x="10" y="114"/>
                    </a:lnTo>
                    <a:lnTo>
                      <a:pt x="4" y="112"/>
                    </a:lnTo>
                    <a:lnTo>
                      <a:pt x="0" y="112"/>
                    </a:lnTo>
                    <a:lnTo>
                      <a:pt x="0" y="104"/>
                    </a:lnTo>
                    <a:lnTo>
                      <a:pt x="2" y="104"/>
                    </a:lnTo>
                    <a:lnTo>
                      <a:pt x="4" y="98"/>
                    </a:lnTo>
                    <a:lnTo>
                      <a:pt x="12" y="98"/>
                    </a:lnTo>
                    <a:lnTo>
                      <a:pt x="10" y="96"/>
                    </a:lnTo>
                    <a:lnTo>
                      <a:pt x="8" y="94"/>
                    </a:lnTo>
                    <a:lnTo>
                      <a:pt x="10" y="88"/>
                    </a:lnTo>
                    <a:lnTo>
                      <a:pt x="10" y="86"/>
                    </a:lnTo>
                    <a:lnTo>
                      <a:pt x="10" y="82"/>
                    </a:lnTo>
                    <a:lnTo>
                      <a:pt x="4" y="80"/>
                    </a:lnTo>
                    <a:lnTo>
                      <a:pt x="2" y="78"/>
                    </a:lnTo>
                    <a:lnTo>
                      <a:pt x="8" y="68"/>
                    </a:lnTo>
                    <a:lnTo>
                      <a:pt x="12" y="62"/>
                    </a:lnTo>
                    <a:lnTo>
                      <a:pt x="18" y="52"/>
                    </a:lnTo>
                    <a:lnTo>
                      <a:pt x="22" y="44"/>
                    </a:lnTo>
                    <a:lnTo>
                      <a:pt x="32" y="36"/>
                    </a:lnTo>
                    <a:lnTo>
                      <a:pt x="30" y="28"/>
                    </a:lnTo>
                    <a:lnTo>
                      <a:pt x="38" y="26"/>
                    </a:lnTo>
                    <a:lnTo>
                      <a:pt x="40" y="32"/>
                    </a:lnTo>
                    <a:lnTo>
                      <a:pt x="48" y="34"/>
                    </a:lnTo>
                    <a:lnTo>
                      <a:pt x="56" y="36"/>
                    </a:lnTo>
                    <a:lnTo>
                      <a:pt x="56" y="28"/>
                    </a:lnTo>
                    <a:lnTo>
                      <a:pt x="56" y="26"/>
                    </a:lnTo>
                    <a:lnTo>
                      <a:pt x="62" y="22"/>
                    </a:lnTo>
                    <a:lnTo>
                      <a:pt x="66" y="22"/>
                    </a:lnTo>
                    <a:lnTo>
                      <a:pt x="72" y="18"/>
                    </a:lnTo>
                    <a:lnTo>
                      <a:pt x="70" y="16"/>
                    </a:lnTo>
                    <a:lnTo>
                      <a:pt x="76" y="14"/>
                    </a:lnTo>
                    <a:lnTo>
                      <a:pt x="80" y="0"/>
                    </a:lnTo>
                    <a:lnTo>
                      <a:pt x="90" y="16"/>
                    </a:lnTo>
                    <a:lnTo>
                      <a:pt x="90" y="16"/>
                    </a:lnTo>
                    <a:lnTo>
                      <a:pt x="90" y="1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34" name="Freeform 1614"/>
              <p:cNvSpPr/>
              <p:nvPr/>
            </p:nvSpPr>
            <p:spPr bwMode="auto">
              <a:xfrm>
                <a:off x="717550" y="4041775"/>
                <a:ext cx="279400" cy="285750"/>
              </a:xfrm>
              <a:custGeom>
                <a:avLst/>
                <a:gdLst>
                  <a:gd name="T0" fmla="*/ 176 w 176"/>
                  <a:gd name="T1" fmla="*/ 28 h 180"/>
                  <a:gd name="T2" fmla="*/ 172 w 176"/>
                  <a:gd name="T3" fmla="*/ 42 h 180"/>
                  <a:gd name="T4" fmla="*/ 168 w 176"/>
                  <a:gd name="T5" fmla="*/ 48 h 180"/>
                  <a:gd name="T6" fmla="*/ 160 w 176"/>
                  <a:gd name="T7" fmla="*/ 58 h 180"/>
                  <a:gd name="T8" fmla="*/ 154 w 176"/>
                  <a:gd name="T9" fmla="*/ 68 h 180"/>
                  <a:gd name="T10" fmla="*/ 154 w 176"/>
                  <a:gd name="T11" fmla="*/ 78 h 180"/>
                  <a:gd name="T12" fmla="*/ 140 w 176"/>
                  <a:gd name="T13" fmla="*/ 92 h 180"/>
                  <a:gd name="T14" fmla="*/ 136 w 176"/>
                  <a:gd name="T15" fmla="*/ 104 h 180"/>
                  <a:gd name="T16" fmla="*/ 128 w 176"/>
                  <a:gd name="T17" fmla="*/ 114 h 180"/>
                  <a:gd name="T18" fmla="*/ 124 w 176"/>
                  <a:gd name="T19" fmla="*/ 132 h 180"/>
                  <a:gd name="T20" fmla="*/ 118 w 176"/>
                  <a:gd name="T21" fmla="*/ 142 h 180"/>
                  <a:gd name="T22" fmla="*/ 114 w 176"/>
                  <a:gd name="T23" fmla="*/ 140 h 180"/>
                  <a:gd name="T24" fmla="*/ 106 w 176"/>
                  <a:gd name="T25" fmla="*/ 132 h 180"/>
                  <a:gd name="T26" fmla="*/ 96 w 176"/>
                  <a:gd name="T27" fmla="*/ 138 h 180"/>
                  <a:gd name="T28" fmla="*/ 88 w 176"/>
                  <a:gd name="T29" fmla="*/ 148 h 180"/>
                  <a:gd name="T30" fmla="*/ 86 w 176"/>
                  <a:gd name="T31" fmla="*/ 154 h 180"/>
                  <a:gd name="T32" fmla="*/ 86 w 176"/>
                  <a:gd name="T33" fmla="*/ 166 h 180"/>
                  <a:gd name="T34" fmla="*/ 80 w 176"/>
                  <a:gd name="T35" fmla="*/ 176 h 180"/>
                  <a:gd name="T36" fmla="*/ 74 w 176"/>
                  <a:gd name="T37" fmla="*/ 172 h 180"/>
                  <a:gd name="T38" fmla="*/ 50 w 176"/>
                  <a:gd name="T39" fmla="*/ 180 h 180"/>
                  <a:gd name="T40" fmla="*/ 38 w 176"/>
                  <a:gd name="T41" fmla="*/ 168 h 180"/>
                  <a:gd name="T42" fmla="*/ 42 w 176"/>
                  <a:gd name="T43" fmla="*/ 158 h 180"/>
                  <a:gd name="T44" fmla="*/ 14 w 176"/>
                  <a:gd name="T45" fmla="*/ 140 h 180"/>
                  <a:gd name="T46" fmla="*/ 2 w 176"/>
                  <a:gd name="T47" fmla="*/ 122 h 180"/>
                  <a:gd name="T48" fmla="*/ 2 w 176"/>
                  <a:gd name="T49" fmla="*/ 106 h 180"/>
                  <a:gd name="T50" fmla="*/ 2 w 176"/>
                  <a:gd name="T51" fmla="*/ 94 h 180"/>
                  <a:gd name="T52" fmla="*/ 8 w 176"/>
                  <a:gd name="T53" fmla="*/ 92 h 180"/>
                  <a:gd name="T54" fmla="*/ 8 w 176"/>
                  <a:gd name="T55" fmla="*/ 80 h 180"/>
                  <a:gd name="T56" fmla="*/ 10 w 176"/>
                  <a:gd name="T57" fmla="*/ 68 h 180"/>
                  <a:gd name="T58" fmla="*/ 14 w 176"/>
                  <a:gd name="T59" fmla="*/ 62 h 180"/>
                  <a:gd name="T60" fmla="*/ 16 w 176"/>
                  <a:gd name="T61" fmla="*/ 52 h 180"/>
                  <a:gd name="T62" fmla="*/ 10 w 176"/>
                  <a:gd name="T63" fmla="*/ 42 h 180"/>
                  <a:gd name="T64" fmla="*/ 16 w 176"/>
                  <a:gd name="T65" fmla="*/ 24 h 180"/>
                  <a:gd name="T66" fmla="*/ 24 w 176"/>
                  <a:gd name="T67" fmla="*/ 6 h 180"/>
                  <a:gd name="T68" fmla="*/ 50 w 176"/>
                  <a:gd name="T69" fmla="*/ 0 h 180"/>
                  <a:gd name="T70" fmla="*/ 62 w 176"/>
                  <a:gd name="T71" fmla="*/ 6 h 180"/>
                  <a:gd name="T72" fmla="*/ 72 w 176"/>
                  <a:gd name="T73" fmla="*/ 10 h 180"/>
                  <a:gd name="T74" fmla="*/ 86 w 176"/>
                  <a:gd name="T75" fmla="*/ 6 h 180"/>
                  <a:gd name="T76" fmla="*/ 100 w 176"/>
                  <a:gd name="T77" fmla="*/ 12 h 180"/>
                  <a:gd name="T78" fmla="*/ 116 w 176"/>
                  <a:gd name="T79" fmla="*/ 6 h 180"/>
                  <a:gd name="T80" fmla="*/ 140 w 176"/>
                  <a:gd name="T81" fmla="*/ 6 h 180"/>
                  <a:gd name="T82" fmla="*/ 152 w 176"/>
                  <a:gd name="T83" fmla="*/ 4 h 180"/>
                  <a:gd name="T84" fmla="*/ 170 w 176"/>
                  <a:gd name="T85" fmla="*/ 10 h 180"/>
                  <a:gd name="T86" fmla="*/ 172 w 176"/>
                  <a:gd name="T87" fmla="*/ 12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76" h="180">
                    <a:moveTo>
                      <a:pt x="172" y="12"/>
                    </a:moveTo>
                    <a:lnTo>
                      <a:pt x="172" y="28"/>
                    </a:lnTo>
                    <a:lnTo>
                      <a:pt x="176" y="28"/>
                    </a:lnTo>
                    <a:lnTo>
                      <a:pt x="176" y="30"/>
                    </a:lnTo>
                    <a:lnTo>
                      <a:pt x="176" y="38"/>
                    </a:lnTo>
                    <a:lnTo>
                      <a:pt x="172" y="42"/>
                    </a:lnTo>
                    <a:lnTo>
                      <a:pt x="170" y="42"/>
                    </a:lnTo>
                    <a:lnTo>
                      <a:pt x="168" y="46"/>
                    </a:lnTo>
                    <a:lnTo>
                      <a:pt x="168" y="48"/>
                    </a:lnTo>
                    <a:lnTo>
                      <a:pt x="164" y="50"/>
                    </a:lnTo>
                    <a:lnTo>
                      <a:pt x="160" y="56"/>
                    </a:lnTo>
                    <a:lnTo>
                      <a:pt x="160" y="58"/>
                    </a:lnTo>
                    <a:lnTo>
                      <a:pt x="160" y="62"/>
                    </a:lnTo>
                    <a:lnTo>
                      <a:pt x="158" y="68"/>
                    </a:lnTo>
                    <a:lnTo>
                      <a:pt x="154" y="68"/>
                    </a:lnTo>
                    <a:lnTo>
                      <a:pt x="154" y="74"/>
                    </a:lnTo>
                    <a:lnTo>
                      <a:pt x="154" y="76"/>
                    </a:lnTo>
                    <a:lnTo>
                      <a:pt x="154" y="78"/>
                    </a:lnTo>
                    <a:lnTo>
                      <a:pt x="154" y="84"/>
                    </a:lnTo>
                    <a:lnTo>
                      <a:pt x="142" y="88"/>
                    </a:lnTo>
                    <a:lnTo>
                      <a:pt x="140" y="92"/>
                    </a:lnTo>
                    <a:lnTo>
                      <a:pt x="140" y="94"/>
                    </a:lnTo>
                    <a:lnTo>
                      <a:pt x="136" y="98"/>
                    </a:lnTo>
                    <a:lnTo>
                      <a:pt x="136" y="104"/>
                    </a:lnTo>
                    <a:lnTo>
                      <a:pt x="134" y="106"/>
                    </a:lnTo>
                    <a:lnTo>
                      <a:pt x="132" y="112"/>
                    </a:lnTo>
                    <a:lnTo>
                      <a:pt x="128" y="114"/>
                    </a:lnTo>
                    <a:lnTo>
                      <a:pt x="126" y="120"/>
                    </a:lnTo>
                    <a:lnTo>
                      <a:pt x="122" y="126"/>
                    </a:lnTo>
                    <a:lnTo>
                      <a:pt x="124" y="132"/>
                    </a:lnTo>
                    <a:lnTo>
                      <a:pt x="124" y="134"/>
                    </a:lnTo>
                    <a:lnTo>
                      <a:pt x="122" y="134"/>
                    </a:lnTo>
                    <a:lnTo>
                      <a:pt x="118" y="142"/>
                    </a:lnTo>
                    <a:lnTo>
                      <a:pt x="116" y="144"/>
                    </a:lnTo>
                    <a:lnTo>
                      <a:pt x="110" y="144"/>
                    </a:lnTo>
                    <a:lnTo>
                      <a:pt x="114" y="140"/>
                    </a:lnTo>
                    <a:lnTo>
                      <a:pt x="114" y="138"/>
                    </a:lnTo>
                    <a:lnTo>
                      <a:pt x="110" y="134"/>
                    </a:lnTo>
                    <a:lnTo>
                      <a:pt x="106" y="132"/>
                    </a:lnTo>
                    <a:lnTo>
                      <a:pt x="104" y="132"/>
                    </a:lnTo>
                    <a:lnTo>
                      <a:pt x="100" y="134"/>
                    </a:lnTo>
                    <a:lnTo>
                      <a:pt x="96" y="138"/>
                    </a:lnTo>
                    <a:lnTo>
                      <a:pt x="90" y="138"/>
                    </a:lnTo>
                    <a:lnTo>
                      <a:pt x="90" y="140"/>
                    </a:lnTo>
                    <a:lnTo>
                      <a:pt x="88" y="148"/>
                    </a:lnTo>
                    <a:lnTo>
                      <a:pt x="86" y="150"/>
                    </a:lnTo>
                    <a:lnTo>
                      <a:pt x="86" y="152"/>
                    </a:lnTo>
                    <a:lnTo>
                      <a:pt x="86" y="154"/>
                    </a:lnTo>
                    <a:lnTo>
                      <a:pt x="86" y="158"/>
                    </a:lnTo>
                    <a:lnTo>
                      <a:pt x="88" y="158"/>
                    </a:lnTo>
                    <a:lnTo>
                      <a:pt x="86" y="166"/>
                    </a:lnTo>
                    <a:lnTo>
                      <a:pt x="86" y="178"/>
                    </a:lnTo>
                    <a:lnTo>
                      <a:pt x="82" y="172"/>
                    </a:lnTo>
                    <a:lnTo>
                      <a:pt x="80" y="176"/>
                    </a:lnTo>
                    <a:lnTo>
                      <a:pt x="78" y="178"/>
                    </a:lnTo>
                    <a:lnTo>
                      <a:pt x="78" y="176"/>
                    </a:lnTo>
                    <a:lnTo>
                      <a:pt x="74" y="172"/>
                    </a:lnTo>
                    <a:lnTo>
                      <a:pt x="72" y="172"/>
                    </a:lnTo>
                    <a:lnTo>
                      <a:pt x="72" y="178"/>
                    </a:lnTo>
                    <a:lnTo>
                      <a:pt x="50" y="180"/>
                    </a:lnTo>
                    <a:lnTo>
                      <a:pt x="44" y="176"/>
                    </a:lnTo>
                    <a:lnTo>
                      <a:pt x="42" y="170"/>
                    </a:lnTo>
                    <a:lnTo>
                      <a:pt x="38" y="168"/>
                    </a:lnTo>
                    <a:lnTo>
                      <a:pt x="42" y="166"/>
                    </a:lnTo>
                    <a:lnTo>
                      <a:pt x="42" y="162"/>
                    </a:lnTo>
                    <a:lnTo>
                      <a:pt x="42" y="158"/>
                    </a:lnTo>
                    <a:lnTo>
                      <a:pt x="34" y="150"/>
                    </a:lnTo>
                    <a:lnTo>
                      <a:pt x="24" y="142"/>
                    </a:lnTo>
                    <a:lnTo>
                      <a:pt x="14" y="140"/>
                    </a:lnTo>
                    <a:lnTo>
                      <a:pt x="2" y="140"/>
                    </a:lnTo>
                    <a:lnTo>
                      <a:pt x="2" y="126"/>
                    </a:lnTo>
                    <a:lnTo>
                      <a:pt x="2" y="122"/>
                    </a:lnTo>
                    <a:lnTo>
                      <a:pt x="2" y="116"/>
                    </a:lnTo>
                    <a:lnTo>
                      <a:pt x="0" y="114"/>
                    </a:lnTo>
                    <a:lnTo>
                      <a:pt x="2" y="106"/>
                    </a:lnTo>
                    <a:lnTo>
                      <a:pt x="2" y="102"/>
                    </a:lnTo>
                    <a:lnTo>
                      <a:pt x="2" y="98"/>
                    </a:lnTo>
                    <a:lnTo>
                      <a:pt x="2" y="94"/>
                    </a:lnTo>
                    <a:lnTo>
                      <a:pt x="2" y="92"/>
                    </a:lnTo>
                    <a:lnTo>
                      <a:pt x="6" y="94"/>
                    </a:lnTo>
                    <a:lnTo>
                      <a:pt x="8" y="92"/>
                    </a:lnTo>
                    <a:lnTo>
                      <a:pt x="8" y="88"/>
                    </a:lnTo>
                    <a:lnTo>
                      <a:pt x="6" y="84"/>
                    </a:lnTo>
                    <a:lnTo>
                      <a:pt x="8" y="80"/>
                    </a:lnTo>
                    <a:lnTo>
                      <a:pt x="10" y="76"/>
                    </a:lnTo>
                    <a:lnTo>
                      <a:pt x="10" y="70"/>
                    </a:lnTo>
                    <a:lnTo>
                      <a:pt x="10" y="68"/>
                    </a:lnTo>
                    <a:lnTo>
                      <a:pt x="14" y="66"/>
                    </a:lnTo>
                    <a:lnTo>
                      <a:pt x="16" y="66"/>
                    </a:lnTo>
                    <a:lnTo>
                      <a:pt x="14" y="62"/>
                    </a:lnTo>
                    <a:lnTo>
                      <a:pt x="14" y="60"/>
                    </a:lnTo>
                    <a:lnTo>
                      <a:pt x="14" y="58"/>
                    </a:lnTo>
                    <a:lnTo>
                      <a:pt x="16" y="52"/>
                    </a:lnTo>
                    <a:lnTo>
                      <a:pt x="14" y="50"/>
                    </a:lnTo>
                    <a:lnTo>
                      <a:pt x="10" y="48"/>
                    </a:lnTo>
                    <a:lnTo>
                      <a:pt x="10" y="42"/>
                    </a:lnTo>
                    <a:lnTo>
                      <a:pt x="10" y="38"/>
                    </a:lnTo>
                    <a:lnTo>
                      <a:pt x="10" y="34"/>
                    </a:lnTo>
                    <a:lnTo>
                      <a:pt x="16" y="24"/>
                    </a:lnTo>
                    <a:lnTo>
                      <a:pt x="18" y="20"/>
                    </a:lnTo>
                    <a:lnTo>
                      <a:pt x="20" y="14"/>
                    </a:lnTo>
                    <a:lnTo>
                      <a:pt x="24" y="6"/>
                    </a:lnTo>
                    <a:lnTo>
                      <a:pt x="38" y="0"/>
                    </a:lnTo>
                    <a:lnTo>
                      <a:pt x="44" y="0"/>
                    </a:lnTo>
                    <a:lnTo>
                      <a:pt x="50" y="0"/>
                    </a:lnTo>
                    <a:lnTo>
                      <a:pt x="54" y="0"/>
                    </a:lnTo>
                    <a:lnTo>
                      <a:pt x="56" y="2"/>
                    </a:lnTo>
                    <a:lnTo>
                      <a:pt x="62" y="6"/>
                    </a:lnTo>
                    <a:lnTo>
                      <a:pt x="64" y="10"/>
                    </a:lnTo>
                    <a:lnTo>
                      <a:pt x="68" y="10"/>
                    </a:lnTo>
                    <a:lnTo>
                      <a:pt x="72" y="10"/>
                    </a:lnTo>
                    <a:lnTo>
                      <a:pt x="80" y="6"/>
                    </a:lnTo>
                    <a:lnTo>
                      <a:pt x="82" y="6"/>
                    </a:lnTo>
                    <a:lnTo>
                      <a:pt x="86" y="6"/>
                    </a:lnTo>
                    <a:lnTo>
                      <a:pt x="86" y="12"/>
                    </a:lnTo>
                    <a:lnTo>
                      <a:pt x="92" y="12"/>
                    </a:lnTo>
                    <a:lnTo>
                      <a:pt x="100" y="12"/>
                    </a:lnTo>
                    <a:lnTo>
                      <a:pt x="106" y="12"/>
                    </a:lnTo>
                    <a:lnTo>
                      <a:pt x="110" y="6"/>
                    </a:lnTo>
                    <a:lnTo>
                      <a:pt x="116" y="6"/>
                    </a:lnTo>
                    <a:lnTo>
                      <a:pt x="122" y="6"/>
                    </a:lnTo>
                    <a:lnTo>
                      <a:pt x="132" y="6"/>
                    </a:lnTo>
                    <a:lnTo>
                      <a:pt x="140" y="6"/>
                    </a:lnTo>
                    <a:lnTo>
                      <a:pt x="146" y="6"/>
                    </a:lnTo>
                    <a:lnTo>
                      <a:pt x="152" y="6"/>
                    </a:lnTo>
                    <a:lnTo>
                      <a:pt x="152" y="4"/>
                    </a:lnTo>
                    <a:lnTo>
                      <a:pt x="154" y="2"/>
                    </a:lnTo>
                    <a:lnTo>
                      <a:pt x="164" y="0"/>
                    </a:lnTo>
                    <a:lnTo>
                      <a:pt x="170" y="10"/>
                    </a:lnTo>
                    <a:lnTo>
                      <a:pt x="172" y="10"/>
                    </a:lnTo>
                    <a:lnTo>
                      <a:pt x="172" y="12"/>
                    </a:lnTo>
                    <a:lnTo>
                      <a:pt x="172" y="12"/>
                    </a:lnTo>
                    <a:lnTo>
                      <a:pt x="172" y="1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35" name="Freeform 1615"/>
              <p:cNvSpPr/>
              <p:nvPr/>
            </p:nvSpPr>
            <p:spPr bwMode="auto">
              <a:xfrm>
                <a:off x="654050" y="3765550"/>
                <a:ext cx="368300" cy="333375"/>
              </a:xfrm>
              <a:custGeom>
                <a:avLst/>
                <a:gdLst>
                  <a:gd name="T0" fmla="*/ 196 w 232"/>
                  <a:gd name="T1" fmla="*/ 176 h 210"/>
                  <a:gd name="T2" fmla="*/ 192 w 232"/>
                  <a:gd name="T3" fmla="*/ 182 h 210"/>
                  <a:gd name="T4" fmla="*/ 180 w 232"/>
                  <a:gd name="T5" fmla="*/ 182 h 210"/>
                  <a:gd name="T6" fmla="*/ 162 w 232"/>
                  <a:gd name="T7" fmla="*/ 182 h 210"/>
                  <a:gd name="T8" fmla="*/ 152 w 232"/>
                  <a:gd name="T9" fmla="*/ 182 h 210"/>
                  <a:gd name="T10" fmla="*/ 142 w 232"/>
                  <a:gd name="T11" fmla="*/ 186 h 210"/>
                  <a:gd name="T12" fmla="*/ 126 w 232"/>
                  <a:gd name="T13" fmla="*/ 186 h 210"/>
                  <a:gd name="T14" fmla="*/ 124 w 232"/>
                  <a:gd name="T15" fmla="*/ 182 h 210"/>
                  <a:gd name="T16" fmla="*/ 114 w 232"/>
                  <a:gd name="T17" fmla="*/ 184 h 210"/>
                  <a:gd name="T18" fmla="*/ 106 w 232"/>
                  <a:gd name="T19" fmla="*/ 184 h 210"/>
                  <a:gd name="T20" fmla="*/ 98 w 232"/>
                  <a:gd name="T21" fmla="*/ 176 h 210"/>
                  <a:gd name="T22" fmla="*/ 90 w 232"/>
                  <a:gd name="T23" fmla="*/ 174 h 210"/>
                  <a:gd name="T24" fmla="*/ 80 w 232"/>
                  <a:gd name="T25" fmla="*/ 174 h 210"/>
                  <a:gd name="T26" fmla="*/ 62 w 232"/>
                  <a:gd name="T27" fmla="*/ 190 h 210"/>
                  <a:gd name="T28" fmla="*/ 56 w 232"/>
                  <a:gd name="T29" fmla="*/ 200 h 210"/>
                  <a:gd name="T30" fmla="*/ 44 w 232"/>
                  <a:gd name="T31" fmla="*/ 208 h 210"/>
                  <a:gd name="T32" fmla="*/ 42 w 232"/>
                  <a:gd name="T33" fmla="*/ 202 h 210"/>
                  <a:gd name="T34" fmla="*/ 28 w 232"/>
                  <a:gd name="T35" fmla="*/ 208 h 210"/>
                  <a:gd name="T36" fmla="*/ 26 w 232"/>
                  <a:gd name="T37" fmla="*/ 192 h 210"/>
                  <a:gd name="T38" fmla="*/ 24 w 232"/>
                  <a:gd name="T39" fmla="*/ 186 h 210"/>
                  <a:gd name="T40" fmla="*/ 16 w 232"/>
                  <a:gd name="T41" fmla="*/ 174 h 210"/>
                  <a:gd name="T42" fmla="*/ 6 w 232"/>
                  <a:gd name="T43" fmla="*/ 160 h 210"/>
                  <a:gd name="T44" fmla="*/ 2 w 232"/>
                  <a:gd name="T45" fmla="*/ 148 h 210"/>
                  <a:gd name="T46" fmla="*/ 8 w 232"/>
                  <a:gd name="T47" fmla="*/ 146 h 210"/>
                  <a:gd name="T48" fmla="*/ 16 w 232"/>
                  <a:gd name="T49" fmla="*/ 146 h 210"/>
                  <a:gd name="T50" fmla="*/ 30 w 232"/>
                  <a:gd name="T51" fmla="*/ 142 h 210"/>
                  <a:gd name="T52" fmla="*/ 48 w 232"/>
                  <a:gd name="T53" fmla="*/ 136 h 210"/>
                  <a:gd name="T54" fmla="*/ 60 w 232"/>
                  <a:gd name="T55" fmla="*/ 130 h 210"/>
                  <a:gd name="T56" fmla="*/ 66 w 232"/>
                  <a:gd name="T57" fmla="*/ 120 h 210"/>
                  <a:gd name="T58" fmla="*/ 84 w 232"/>
                  <a:gd name="T59" fmla="*/ 74 h 210"/>
                  <a:gd name="T60" fmla="*/ 170 w 232"/>
                  <a:gd name="T61" fmla="*/ 0 h 210"/>
                  <a:gd name="T62" fmla="*/ 208 w 232"/>
                  <a:gd name="T63" fmla="*/ 18 h 210"/>
                  <a:gd name="T64" fmla="*/ 226 w 232"/>
                  <a:gd name="T65" fmla="*/ 46 h 210"/>
                  <a:gd name="T66" fmla="*/ 232 w 232"/>
                  <a:gd name="T67" fmla="*/ 58 h 210"/>
                  <a:gd name="T68" fmla="*/ 228 w 232"/>
                  <a:gd name="T69" fmla="*/ 68 h 210"/>
                  <a:gd name="T70" fmla="*/ 226 w 232"/>
                  <a:gd name="T71" fmla="*/ 110 h 210"/>
                  <a:gd name="T72" fmla="*/ 206 w 232"/>
                  <a:gd name="T73" fmla="*/ 156 h 210"/>
                  <a:gd name="T74" fmla="*/ 204 w 232"/>
                  <a:gd name="T75" fmla="*/ 168 h 210"/>
                  <a:gd name="T76" fmla="*/ 206 w 232"/>
                  <a:gd name="T77" fmla="*/ 174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32" h="210">
                    <a:moveTo>
                      <a:pt x="206" y="174"/>
                    </a:moveTo>
                    <a:lnTo>
                      <a:pt x="196" y="176"/>
                    </a:lnTo>
                    <a:lnTo>
                      <a:pt x="192" y="178"/>
                    </a:lnTo>
                    <a:lnTo>
                      <a:pt x="192" y="182"/>
                    </a:lnTo>
                    <a:lnTo>
                      <a:pt x="188" y="182"/>
                    </a:lnTo>
                    <a:lnTo>
                      <a:pt x="180" y="182"/>
                    </a:lnTo>
                    <a:lnTo>
                      <a:pt x="172" y="182"/>
                    </a:lnTo>
                    <a:lnTo>
                      <a:pt x="162" y="182"/>
                    </a:lnTo>
                    <a:lnTo>
                      <a:pt x="156" y="182"/>
                    </a:lnTo>
                    <a:lnTo>
                      <a:pt x="152" y="182"/>
                    </a:lnTo>
                    <a:lnTo>
                      <a:pt x="146" y="186"/>
                    </a:lnTo>
                    <a:lnTo>
                      <a:pt x="142" y="186"/>
                    </a:lnTo>
                    <a:lnTo>
                      <a:pt x="134" y="186"/>
                    </a:lnTo>
                    <a:lnTo>
                      <a:pt x="126" y="186"/>
                    </a:lnTo>
                    <a:lnTo>
                      <a:pt x="126" y="182"/>
                    </a:lnTo>
                    <a:lnTo>
                      <a:pt x="124" y="182"/>
                    </a:lnTo>
                    <a:lnTo>
                      <a:pt x="120" y="182"/>
                    </a:lnTo>
                    <a:lnTo>
                      <a:pt x="114" y="184"/>
                    </a:lnTo>
                    <a:lnTo>
                      <a:pt x="108" y="184"/>
                    </a:lnTo>
                    <a:lnTo>
                      <a:pt x="106" y="184"/>
                    </a:lnTo>
                    <a:lnTo>
                      <a:pt x="102" y="182"/>
                    </a:lnTo>
                    <a:lnTo>
                      <a:pt x="98" y="176"/>
                    </a:lnTo>
                    <a:lnTo>
                      <a:pt x="96" y="174"/>
                    </a:lnTo>
                    <a:lnTo>
                      <a:pt x="90" y="174"/>
                    </a:lnTo>
                    <a:lnTo>
                      <a:pt x="84" y="174"/>
                    </a:lnTo>
                    <a:lnTo>
                      <a:pt x="80" y="174"/>
                    </a:lnTo>
                    <a:lnTo>
                      <a:pt x="64" y="182"/>
                    </a:lnTo>
                    <a:lnTo>
                      <a:pt x="62" y="190"/>
                    </a:lnTo>
                    <a:lnTo>
                      <a:pt x="60" y="194"/>
                    </a:lnTo>
                    <a:lnTo>
                      <a:pt x="56" y="200"/>
                    </a:lnTo>
                    <a:lnTo>
                      <a:pt x="52" y="210"/>
                    </a:lnTo>
                    <a:lnTo>
                      <a:pt x="44" y="208"/>
                    </a:lnTo>
                    <a:lnTo>
                      <a:pt x="44" y="204"/>
                    </a:lnTo>
                    <a:lnTo>
                      <a:pt x="42" y="202"/>
                    </a:lnTo>
                    <a:lnTo>
                      <a:pt x="36" y="200"/>
                    </a:lnTo>
                    <a:lnTo>
                      <a:pt x="28" y="208"/>
                    </a:lnTo>
                    <a:lnTo>
                      <a:pt x="26" y="194"/>
                    </a:lnTo>
                    <a:lnTo>
                      <a:pt x="26" y="192"/>
                    </a:lnTo>
                    <a:lnTo>
                      <a:pt x="26" y="186"/>
                    </a:lnTo>
                    <a:lnTo>
                      <a:pt x="24" y="186"/>
                    </a:lnTo>
                    <a:lnTo>
                      <a:pt x="20" y="186"/>
                    </a:lnTo>
                    <a:lnTo>
                      <a:pt x="16" y="174"/>
                    </a:lnTo>
                    <a:lnTo>
                      <a:pt x="16" y="168"/>
                    </a:lnTo>
                    <a:lnTo>
                      <a:pt x="6" y="160"/>
                    </a:lnTo>
                    <a:lnTo>
                      <a:pt x="0" y="154"/>
                    </a:lnTo>
                    <a:lnTo>
                      <a:pt x="2" y="148"/>
                    </a:lnTo>
                    <a:lnTo>
                      <a:pt x="6" y="148"/>
                    </a:lnTo>
                    <a:lnTo>
                      <a:pt x="8" y="146"/>
                    </a:lnTo>
                    <a:lnTo>
                      <a:pt x="10" y="146"/>
                    </a:lnTo>
                    <a:lnTo>
                      <a:pt x="16" y="146"/>
                    </a:lnTo>
                    <a:lnTo>
                      <a:pt x="24" y="142"/>
                    </a:lnTo>
                    <a:lnTo>
                      <a:pt x="30" y="142"/>
                    </a:lnTo>
                    <a:lnTo>
                      <a:pt x="42" y="138"/>
                    </a:lnTo>
                    <a:lnTo>
                      <a:pt x="48" y="136"/>
                    </a:lnTo>
                    <a:lnTo>
                      <a:pt x="60" y="136"/>
                    </a:lnTo>
                    <a:lnTo>
                      <a:pt x="60" y="130"/>
                    </a:lnTo>
                    <a:lnTo>
                      <a:pt x="62" y="122"/>
                    </a:lnTo>
                    <a:lnTo>
                      <a:pt x="66" y="120"/>
                    </a:lnTo>
                    <a:lnTo>
                      <a:pt x="64" y="78"/>
                    </a:lnTo>
                    <a:lnTo>
                      <a:pt x="84" y="74"/>
                    </a:lnTo>
                    <a:lnTo>
                      <a:pt x="92" y="58"/>
                    </a:lnTo>
                    <a:lnTo>
                      <a:pt x="170" y="0"/>
                    </a:lnTo>
                    <a:lnTo>
                      <a:pt x="206" y="20"/>
                    </a:lnTo>
                    <a:lnTo>
                      <a:pt x="208" y="18"/>
                    </a:lnTo>
                    <a:lnTo>
                      <a:pt x="218" y="10"/>
                    </a:lnTo>
                    <a:lnTo>
                      <a:pt x="226" y="46"/>
                    </a:lnTo>
                    <a:lnTo>
                      <a:pt x="232" y="50"/>
                    </a:lnTo>
                    <a:lnTo>
                      <a:pt x="232" y="58"/>
                    </a:lnTo>
                    <a:lnTo>
                      <a:pt x="232" y="60"/>
                    </a:lnTo>
                    <a:lnTo>
                      <a:pt x="228" y="68"/>
                    </a:lnTo>
                    <a:lnTo>
                      <a:pt x="226" y="76"/>
                    </a:lnTo>
                    <a:lnTo>
                      <a:pt x="226" y="110"/>
                    </a:lnTo>
                    <a:lnTo>
                      <a:pt x="226" y="136"/>
                    </a:lnTo>
                    <a:lnTo>
                      <a:pt x="206" y="156"/>
                    </a:lnTo>
                    <a:lnTo>
                      <a:pt x="206" y="168"/>
                    </a:lnTo>
                    <a:lnTo>
                      <a:pt x="204" y="168"/>
                    </a:lnTo>
                    <a:lnTo>
                      <a:pt x="206" y="174"/>
                    </a:lnTo>
                    <a:lnTo>
                      <a:pt x="206" y="174"/>
                    </a:lnTo>
                    <a:lnTo>
                      <a:pt x="206" y="17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36" name="Freeform 1616"/>
              <p:cNvSpPr>
                <a:spLocks noEditPoints="1"/>
              </p:cNvSpPr>
              <p:nvPr/>
            </p:nvSpPr>
            <p:spPr bwMode="auto">
              <a:xfrm>
                <a:off x="4476750" y="5476875"/>
                <a:ext cx="282575" cy="419100"/>
              </a:xfrm>
              <a:custGeom>
                <a:avLst/>
                <a:gdLst>
                  <a:gd name="T0" fmla="*/ 12 w 178"/>
                  <a:gd name="T1" fmla="*/ 264 h 264"/>
                  <a:gd name="T2" fmla="*/ 26 w 178"/>
                  <a:gd name="T3" fmla="*/ 260 h 264"/>
                  <a:gd name="T4" fmla="*/ 16 w 178"/>
                  <a:gd name="T5" fmla="*/ 252 h 264"/>
                  <a:gd name="T6" fmla="*/ 88 w 178"/>
                  <a:gd name="T7" fmla="*/ 124 h 264"/>
                  <a:gd name="T8" fmla="*/ 82 w 178"/>
                  <a:gd name="T9" fmla="*/ 146 h 264"/>
                  <a:gd name="T10" fmla="*/ 74 w 178"/>
                  <a:gd name="T11" fmla="*/ 156 h 264"/>
                  <a:gd name="T12" fmla="*/ 56 w 178"/>
                  <a:gd name="T13" fmla="*/ 184 h 264"/>
                  <a:gd name="T14" fmla="*/ 30 w 178"/>
                  <a:gd name="T15" fmla="*/ 198 h 264"/>
                  <a:gd name="T16" fmla="*/ 22 w 178"/>
                  <a:gd name="T17" fmla="*/ 206 h 264"/>
                  <a:gd name="T18" fmla="*/ 16 w 178"/>
                  <a:gd name="T19" fmla="*/ 208 h 264"/>
                  <a:gd name="T20" fmla="*/ 10 w 178"/>
                  <a:gd name="T21" fmla="*/ 220 h 264"/>
                  <a:gd name="T22" fmla="*/ 0 w 178"/>
                  <a:gd name="T23" fmla="*/ 236 h 264"/>
                  <a:gd name="T24" fmla="*/ 10 w 178"/>
                  <a:gd name="T25" fmla="*/ 244 h 264"/>
                  <a:gd name="T26" fmla="*/ 20 w 178"/>
                  <a:gd name="T27" fmla="*/ 250 h 264"/>
                  <a:gd name="T28" fmla="*/ 48 w 178"/>
                  <a:gd name="T29" fmla="*/ 246 h 264"/>
                  <a:gd name="T30" fmla="*/ 66 w 178"/>
                  <a:gd name="T31" fmla="*/ 210 h 264"/>
                  <a:gd name="T32" fmla="*/ 80 w 178"/>
                  <a:gd name="T33" fmla="*/ 200 h 264"/>
                  <a:gd name="T34" fmla="*/ 90 w 178"/>
                  <a:gd name="T35" fmla="*/ 184 h 264"/>
                  <a:gd name="T36" fmla="*/ 116 w 178"/>
                  <a:gd name="T37" fmla="*/ 136 h 264"/>
                  <a:gd name="T38" fmla="*/ 112 w 178"/>
                  <a:gd name="T39" fmla="*/ 138 h 264"/>
                  <a:gd name="T40" fmla="*/ 102 w 178"/>
                  <a:gd name="T41" fmla="*/ 136 h 264"/>
                  <a:gd name="T42" fmla="*/ 94 w 178"/>
                  <a:gd name="T43" fmla="*/ 124 h 264"/>
                  <a:gd name="T44" fmla="*/ 88 w 178"/>
                  <a:gd name="T45" fmla="*/ 124 h 264"/>
                  <a:gd name="T46" fmla="*/ 92 w 178"/>
                  <a:gd name="T47" fmla="*/ 2 h 264"/>
                  <a:gd name="T48" fmla="*/ 94 w 178"/>
                  <a:gd name="T49" fmla="*/ 10 h 264"/>
                  <a:gd name="T50" fmla="*/ 108 w 178"/>
                  <a:gd name="T51" fmla="*/ 34 h 264"/>
                  <a:gd name="T52" fmla="*/ 112 w 178"/>
                  <a:gd name="T53" fmla="*/ 42 h 264"/>
                  <a:gd name="T54" fmla="*/ 116 w 178"/>
                  <a:gd name="T55" fmla="*/ 46 h 264"/>
                  <a:gd name="T56" fmla="*/ 118 w 178"/>
                  <a:gd name="T57" fmla="*/ 54 h 264"/>
                  <a:gd name="T58" fmla="*/ 118 w 178"/>
                  <a:gd name="T59" fmla="*/ 64 h 264"/>
                  <a:gd name="T60" fmla="*/ 120 w 178"/>
                  <a:gd name="T61" fmla="*/ 88 h 264"/>
                  <a:gd name="T62" fmla="*/ 120 w 178"/>
                  <a:gd name="T63" fmla="*/ 110 h 264"/>
                  <a:gd name="T64" fmla="*/ 128 w 178"/>
                  <a:gd name="T65" fmla="*/ 128 h 264"/>
                  <a:gd name="T66" fmla="*/ 136 w 178"/>
                  <a:gd name="T67" fmla="*/ 144 h 264"/>
                  <a:gd name="T68" fmla="*/ 144 w 178"/>
                  <a:gd name="T69" fmla="*/ 136 h 264"/>
                  <a:gd name="T70" fmla="*/ 156 w 178"/>
                  <a:gd name="T71" fmla="*/ 118 h 264"/>
                  <a:gd name="T72" fmla="*/ 154 w 178"/>
                  <a:gd name="T73" fmla="*/ 106 h 264"/>
                  <a:gd name="T74" fmla="*/ 170 w 178"/>
                  <a:gd name="T75" fmla="*/ 102 h 264"/>
                  <a:gd name="T76" fmla="*/ 178 w 178"/>
                  <a:gd name="T77" fmla="*/ 82 h 264"/>
                  <a:gd name="T78" fmla="*/ 172 w 178"/>
                  <a:gd name="T79" fmla="*/ 70 h 264"/>
                  <a:gd name="T80" fmla="*/ 164 w 178"/>
                  <a:gd name="T81" fmla="*/ 78 h 264"/>
                  <a:gd name="T82" fmla="*/ 142 w 178"/>
                  <a:gd name="T83" fmla="*/ 70 h 264"/>
                  <a:gd name="T84" fmla="*/ 138 w 178"/>
                  <a:gd name="T85" fmla="*/ 52 h 264"/>
                  <a:gd name="T86" fmla="*/ 134 w 178"/>
                  <a:gd name="T87" fmla="*/ 54 h 264"/>
                  <a:gd name="T88" fmla="*/ 126 w 178"/>
                  <a:gd name="T89" fmla="*/ 54 h 264"/>
                  <a:gd name="T90" fmla="*/ 120 w 178"/>
                  <a:gd name="T91" fmla="*/ 24 h 264"/>
                  <a:gd name="T92" fmla="*/ 106 w 178"/>
                  <a:gd name="T93" fmla="*/ 10 h 264"/>
                  <a:gd name="T94" fmla="*/ 94 w 178"/>
                  <a:gd name="T95" fmla="*/ 6 h 264"/>
                  <a:gd name="T96" fmla="*/ 92 w 178"/>
                  <a:gd name="T97" fmla="*/ 0 h 2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78" h="264">
                    <a:moveTo>
                      <a:pt x="16" y="252"/>
                    </a:moveTo>
                    <a:lnTo>
                      <a:pt x="16" y="252"/>
                    </a:lnTo>
                    <a:lnTo>
                      <a:pt x="12" y="264"/>
                    </a:lnTo>
                    <a:lnTo>
                      <a:pt x="22" y="264"/>
                    </a:lnTo>
                    <a:lnTo>
                      <a:pt x="28" y="264"/>
                    </a:lnTo>
                    <a:lnTo>
                      <a:pt x="26" y="260"/>
                    </a:lnTo>
                    <a:lnTo>
                      <a:pt x="22" y="254"/>
                    </a:lnTo>
                    <a:lnTo>
                      <a:pt x="16" y="252"/>
                    </a:lnTo>
                    <a:lnTo>
                      <a:pt x="16" y="252"/>
                    </a:lnTo>
                    <a:lnTo>
                      <a:pt x="16" y="252"/>
                    </a:lnTo>
                    <a:close/>
                    <a:moveTo>
                      <a:pt x="88" y="124"/>
                    </a:moveTo>
                    <a:lnTo>
                      <a:pt x="88" y="124"/>
                    </a:lnTo>
                    <a:lnTo>
                      <a:pt x="82" y="132"/>
                    </a:lnTo>
                    <a:lnTo>
                      <a:pt x="82" y="138"/>
                    </a:lnTo>
                    <a:lnTo>
                      <a:pt x="82" y="146"/>
                    </a:lnTo>
                    <a:lnTo>
                      <a:pt x="74" y="152"/>
                    </a:lnTo>
                    <a:lnTo>
                      <a:pt x="74" y="154"/>
                    </a:lnTo>
                    <a:lnTo>
                      <a:pt x="74" y="156"/>
                    </a:lnTo>
                    <a:lnTo>
                      <a:pt x="70" y="160"/>
                    </a:lnTo>
                    <a:lnTo>
                      <a:pt x="62" y="178"/>
                    </a:lnTo>
                    <a:lnTo>
                      <a:pt x="56" y="184"/>
                    </a:lnTo>
                    <a:lnTo>
                      <a:pt x="48" y="190"/>
                    </a:lnTo>
                    <a:lnTo>
                      <a:pt x="38" y="196"/>
                    </a:lnTo>
                    <a:lnTo>
                      <a:pt x="30" y="198"/>
                    </a:lnTo>
                    <a:lnTo>
                      <a:pt x="28" y="200"/>
                    </a:lnTo>
                    <a:lnTo>
                      <a:pt x="28" y="206"/>
                    </a:lnTo>
                    <a:lnTo>
                      <a:pt x="22" y="206"/>
                    </a:lnTo>
                    <a:lnTo>
                      <a:pt x="22" y="208"/>
                    </a:lnTo>
                    <a:lnTo>
                      <a:pt x="20" y="208"/>
                    </a:lnTo>
                    <a:lnTo>
                      <a:pt x="16" y="208"/>
                    </a:lnTo>
                    <a:lnTo>
                      <a:pt x="12" y="210"/>
                    </a:lnTo>
                    <a:lnTo>
                      <a:pt x="12" y="214"/>
                    </a:lnTo>
                    <a:lnTo>
                      <a:pt x="10" y="220"/>
                    </a:lnTo>
                    <a:lnTo>
                      <a:pt x="4" y="220"/>
                    </a:lnTo>
                    <a:lnTo>
                      <a:pt x="2" y="234"/>
                    </a:lnTo>
                    <a:lnTo>
                      <a:pt x="0" y="236"/>
                    </a:lnTo>
                    <a:lnTo>
                      <a:pt x="2" y="242"/>
                    </a:lnTo>
                    <a:lnTo>
                      <a:pt x="8" y="244"/>
                    </a:lnTo>
                    <a:lnTo>
                      <a:pt x="10" y="244"/>
                    </a:lnTo>
                    <a:lnTo>
                      <a:pt x="16" y="242"/>
                    </a:lnTo>
                    <a:lnTo>
                      <a:pt x="18" y="242"/>
                    </a:lnTo>
                    <a:lnTo>
                      <a:pt x="20" y="250"/>
                    </a:lnTo>
                    <a:lnTo>
                      <a:pt x="28" y="252"/>
                    </a:lnTo>
                    <a:lnTo>
                      <a:pt x="44" y="252"/>
                    </a:lnTo>
                    <a:lnTo>
                      <a:pt x="48" y="246"/>
                    </a:lnTo>
                    <a:lnTo>
                      <a:pt x="56" y="236"/>
                    </a:lnTo>
                    <a:lnTo>
                      <a:pt x="66" y="216"/>
                    </a:lnTo>
                    <a:lnTo>
                      <a:pt x="66" y="210"/>
                    </a:lnTo>
                    <a:lnTo>
                      <a:pt x="66" y="206"/>
                    </a:lnTo>
                    <a:lnTo>
                      <a:pt x="72" y="202"/>
                    </a:lnTo>
                    <a:lnTo>
                      <a:pt x="80" y="200"/>
                    </a:lnTo>
                    <a:lnTo>
                      <a:pt x="92" y="196"/>
                    </a:lnTo>
                    <a:lnTo>
                      <a:pt x="92" y="188"/>
                    </a:lnTo>
                    <a:lnTo>
                      <a:pt x="90" y="184"/>
                    </a:lnTo>
                    <a:lnTo>
                      <a:pt x="102" y="170"/>
                    </a:lnTo>
                    <a:lnTo>
                      <a:pt x="116" y="154"/>
                    </a:lnTo>
                    <a:lnTo>
                      <a:pt x="116" y="136"/>
                    </a:lnTo>
                    <a:lnTo>
                      <a:pt x="112" y="134"/>
                    </a:lnTo>
                    <a:lnTo>
                      <a:pt x="112" y="136"/>
                    </a:lnTo>
                    <a:lnTo>
                      <a:pt x="112" y="138"/>
                    </a:lnTo>
                    <a:lnTo>
                      <a:pt x="108" y="136"/>
                    </a:lnTo>
                    <a:lnTo>
                      <a:pt x="106" y="134"/>
                    </a:lnTo>
                    <a:lnTo>
                      <a:pt x="102" y="136"/>
                    </a:lnTo>
                    <a:lnTo>
                      <a:pt x="102" y="138"/>
                    </a:lnTo>
                    <a:lnTo>
                      <a:pt x="98" y="138"/>
                    </a:lnTo>
                    <a:lnTo>
                      <a:pt x="94" y="124"/>
                    </a:lnTo>
                    <a:lnTo>
                      <a:pt x="88" y="124"/>
                    </a:lnTo>
                    <a:lnTo>
                      <a:pt x="88" y="124"/>
                    </a:lnTo>
                    <a:lnTo>
                      <a:pt x="88" y="124"/>
                    </a:lnTo>
                    <a:close/>
                    <a:moveTo>
                      <a:pt x="92" y="0"/>
                    </a:moveTo>
                    <a:lnTo>
                      <a:pt x="92" y="0"/>
                    </a:lnTo>
                    <a:lnTo>
                      <a:pt x="92" y="2"/>
                    </a:lnTo>
                    <a:lnTo>
                      <a:pt x="90" y="2"/>
                    </a:lnTo>
                    <a:lnTo>
                      <a:pt x="90" y="6"/>
                    </a:lnTo>
                    <a:lnTo>
                      <a:pt x="94" y="10"/>
                    </a:lnTo>
                    <a:lnTo>
                      <a:pt x="98" y="16"/>
                    </a:lnTo>
                    <a:lnTo>
                      <a:pt x="102" y="28"/>
                    </a:lnTo>
                    <a:lnTo>
                      <a:pt x="108" y="34"/>
                    </a:lnTo>
                    <a:lnTo>
                      <a:pt x="110" y="36"/>
                    </a:lnTo>
                    <a:lnTo>
                      <a:pt x="112" y="38"/>
                    </a:lnTo>
                    <a:lnTo>
                      <a:pt x="112" y="42"/>
                    </a:lnTo>
                    <a:lnTo>
                      <a:pt x="118" y="42"/>
                    </a:lnTo>
                    <a:lnTo>
                      <a:pt x="118" y="44"/>
                    </a:lnTo>
                    <a:lnTo>
                      <a:pt x="116" y="46"/>
                    </a:lnTo>
                    <a:lnTo>
                      <a:pt x="116" y="50"/>
                    </a:lnTo>
                    <a:lnTo>
                      <a:pt x="116" y="52"/>
                    </a:lnTo>
                    <a:lnTo>
                      <a:pt x="118" y="54"/>
                    </a:lnTo>
                    <a:lnTo>
                      <a:pt x="120" y="56"/>
                    </a:lnTo>
                    <a:lnTo>
                      <a:pt x="120" y="62"/>
                    </a:lnTo>
                    <a:lnTo>
                      <a:pt x="118" y="64"/>
                    </a:lnTo>
                    <a:lnTo>
                      <a:pt x="120" y="70"/>
                    </a:lnTo>
                    <a:lnTo>
                      <a:pt x="120" y="78"/>
                    </a:lnTo>
                    <a:lnTo>
                      <a:pt x="120" y="88"/>
                    </a:lnTo>
                    <a:lnTo>
                      <a:pt x="118" y="96"/>
                    </a:lnTo>
                    <a:lnTo>
                      <a:pt x="106" y="100"/>
                    </a:lnTo>
                    <a:lnTo>
                      <a:pt x="120" y="110"/>
                    </a:lnTo>
                    <a:lnTo>
                      <a:pt x="128" y="118"/>
                    </a:lnTo>
                    <a:lnTo>
                      <a:pt x="128" y="124"/>
                    </a:lnTo>
                    <a:lnTo>
                      <a:pt x="128" y="128"/>
                    </a:lnTo>
                    <a:lnTo>
                      <a:pt x="124" y="134"/>
                    </a:lnTo>
                    <a:lnTo>
                      <a:pt x="124" y="142"/>
                    </a:lnTo>
                    <a:lnTo>
                      <a:pt x="136" y="144"/>
                    </a:lnTo>
                    <a:lnTo>
                      <a:pt x="138" y="144"/>
                    </a:lnTo>
                    <a:lnTo>
                      <a:pt x="142" y="142"/>
                    </a:lnTo>
                    <a:lnTo>
                      <a:pt x="144" y="136"/>
                    </a:lnTo>
                    <a:lnTo>
                      <a:pt x="148" y="124"/>
                    </a:lnTo>
                    <a:lnTo>
                      <a:pt x="154" y="120"/>
                    </a:lnTo>
                    <a:lnTo>
                      <a:pt x="156" y="118"/>
                    </a:lnTo>
                    <a:lnTo>
                      <a:pt x="156" y="114"/>
                    </a:lnTo>
                    <a:lnTo>
                      <a:pt x="156" y="108"/>
                    </a:lnTo>
                    <a:lnTo>
                      <a:pt x="154" y="106"/>
                    </a:lnTo>
                    <a:lnTo>
                      <a:pt x="160" y="102"/>
                    </a:lnTo>
                    <a:lnTo>
                      <a:pt x="166" y="100"/>
                    </a:lnTo>
                    <a:lnTo>
                      <a:pt x="170" y="102"/>
                    </a:lnTo>
                    <a:lnTo>
                      <a:pt x="170" y="98"/>
                    </a:lnTo>
                    <a:lnTo>
                      <a:pt x="170" y="96"/>
                    </a:lnTo>
                    <a:lnTo>
                      <a:pt x="178" y="82"/>
                    </a:lnTo>
                    <a:lnTo>
                      <a:pt x="178" y="72"/>
                    </a:lnTo>
                    <a:lnTo>
                      <a:pt x="174" y="72"/>
                    </a:lnTo>
                    <a:lnTo>
                      <a:pt x="172" y="70"/>
                    </a:lnTo>
                    <a:lnTo>
                      <a:pt x="170" y="70"/>
                    </a:lnTo>
                    <a:lnTo>
                      <a:pt x="166" y="72"/>
                    </a:lnTo>
                    <a:lnTo>
                      <a:pt x="164" y="78"/>
                    </a:lnTo>
                    <a:lnTo>
                      <a:pt x="160" y="78"/>
                    </a:lnTo>
                    <a:lnTo>
                      <a:pt x="152" y="78"/>
                    </a:lnTo>
                    <a:lnTo>
                      <a:pt x="142" y="70"/>
                    </a:lnTo>
                    <a:lnTo>
                      <a:pt x="142" y="54"/>
                    </a:lnTo>
                    <a:lnTo>
                      <a:pt x="138" y="54"/>
                    </a:lnTo>
                    <a:lnTo>
                      <a:pt x="138" y="52"/>
                    </a:lnTo>
                    <a:lnTo>
                      <a:pt x="138" y="50"/>
                    </a:lnTo>
                    <a:lnTo>
                      <a:pt x="136" y="50"/>
                    </a:lnTo>
                    <a:lnTo>
                      <a:pt x="134" y="54"/>
                    </a:lnTo>
                    <a:lnTo>
                      <a:pt x="130" y="56"/>
                    </a:lnTo>
                    <a:lnTo>
                      <a:pt x="126" y="56"/>
                    </a:lnTo>
                    <a:lnTo>
                      <a:pt x="126" y="54"/>
                    </a:lnTo>
                    <a:lnTo>
                      <a:pt x="124" y="44"/>
                    </a:lnTo>
                    <a:lnTo>
                      <a:pt x="124" y="34"/>
                    </a:lnTo>
                    <a:lnTo>
                      <a:pt x="120" y="24"/>
                    </a:lnTo>
                    <a:lnTo>
                      <a:pt x="116" y="24"/>
                    </a:lnTo>
                    <a:lnTo>
                      <a:pt x="118" y="18"/>
                    </a:lnTo>
                    <a:lnTo>
                      <a:pt x="106" y="10"/>
                    </a:lnTo>
                    <a:lnTo>
                      <a:pt x="102" y="14"/>
                    </a:lnTo>
                    <a:lnTo>
                      <a:pt x="100" y="14"/>
                    </a:lnTo>
                    <a:lnTo>
                      <a:pt x="94" y="6"/>
                    </a:lnTo>
                    <a:lnTo>
                      <a:pt x="94" y="2"/>
                    </a:lnTo>
                    <a:lnTo>
                      <a:pt x="98" y="0"/>
                    </a:lnTo>
                    <a:lnTo>
                      <a:pt x="92" y="0"/>
                    </a:lnTo>
                    <a:lnTo>
                      <a:pt x="92" y="0"/>
                    </a:lnTo>
                    <a:lnTo>
                      <a:pt x="9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37" name="Freeform 1617"/>
              <p:cNvSpPr/>
              <p:nvPr/>
            </p:nvSpPr>
            <p:spPr bwMode="auto">
              <a:xfrm>
                <a:off x="742950" y="2819400"/>
                <a:ext cx="95250" cy="79375"/>
              </a:xfrm>
              <a:custGeom>
                <a:avLst/>
                <a:gdLst>
                  <a:gd name="T0" fmla="*/ 56 w 60"/>
                  <a:gd name="T1" fmla="*/ 6 h 50"/>
                  <a:gd name="T2" fmla="*/ 56 w 60"/>
                  <a:gd name="T3" fmla="*/ 6 h 50"/>
                  <a:gd name="T4" fmla="*/ 56 w 60"/>
                  <a:gd name="T5" fmla="*/ 8 h 50"/>
                  <a:gd name="T6" fmla="*/ 56 w 60"/>
                  <a:gd name="T7" fmla="*/ 2 h 50"/>
                  <a:gd name="T8" fmla="*/ 44 w 60"/>
                  <a:gd name="T9" fmla="*/ 0 h 50"/>
                  <a:gd name="T10" fmla="*/ 38 w 60"/>
                  <a:gd name="T11" fmla="*/ 0 h 50"/>
                  <a:gd name="T12" fmla="*/ 32 w 60"/>
                  <a:gd name="T13" fmla="*/ 0 h 50"/>
                  <a:gd name="T14" fmla="*/ 28 w 60"/>
                  <a:gd name="T15" fmla="*/ 8 h 50"/>
                  <a:gd name="T16" fmla="*/ 26 w 60"/>
                  <a:gd name="T17" fmla="*/ 8 h 50"/>
                  <a:gd name="T18" fmla="*/ 20 w 60"/>
                  <a:gd name="T19" fmla="*/ 8 h 50"/>
                  <a:gd name="T20" fmla="*/ 16 w 60"/>
                  <a:gd name="T21" fmla="*/ 14 h 50"/>
                  <a:gd name="T22" fmla="*/ 16 w 60"/>
                  <a:gd name="T23" fmla="*/ 24 h 50"/>
                  <a:gd name="T24" fmla="*/ 14 w 60"/>
                  <a:gd name="T25" fmla="*/ 38 h 50"/>
                  <a:gd name="T26" fmla="*/ 0 w 60"/>
                  <a:gd name="T27" fmla="*/ 38 h 50"/>
                  <a:gd name="T28" fmla="*/ 0 w 60"/>
                  <a:gd name="T29" fmla="*/ 42 h 50"/>
                  <a:gd name="T30" fmla="*/ 4 w 60"/>
                  <a:gd name="T31" fmla="*/ 44 h 50"/>
                  <a:gd name="T32" fmla="*/ 8 w 60"/>
                  <a:gd name="T33" fmla="*/ 46 h 50"/>
                  <a:gd name="T34" fmla="*/ 14 w 60"/>
                  <a:gd name="T35" fmla="*/ 44 h 50"/>
                  <a:gd name="T36" fmla="*/ 18 w 60"/>
                  <a:gd name="T37" fmla="*/ 44 h 50"/>
                  <a:gd name="T38" fmla="*/ 24 w 60"/>
                  <a:gd name="T39" fmla="*/ 44 h 50"/>
                  <a:gd name="T40" fmla="*/ 26 w 60"/>
                  <a:gd name="T41" fmla="*/ 46 h 50"/>
                  <a:gd name="T42" fmla="*/ 28 w 60"/>
                  <a:gd name="T43" fmla="*/ 50 h 50"/>
                  <a:gd name="T44" fmla="*/ 32 w 60"/>
                  <a:gd name="T45" fmla="*/ 50 h 50"/>
                  <a:gd name="T46" fmla="*/ 36 w 60"/>
                  <a:gd name="T47" fmla="*/ 34 h 50"/>
                  <a:gd name="T48" fmla="*/ 38 w 60"/>
                  <a:gd name="T49" fmla="*/ 28 h 50"/>
                  <a:gd name="T50" fmla="*/ 44 w 60"/>
                  <a:gd name="T51" fmla="*/ 32 h 50"/>
                  <a:gd name="T52" fmla="*/ 46 w 60"/>
                  <a:gd name="T53" fmla="*/ 32 h 50"/>
                  <a:gd name="T54" fmla="*/ 48 w 60"/>
                  <a:gd name="T55" fmla="*/ 28 h 50"/>
                  <a:gd name="T56" fmla="*/ 52 w 60"/>
                  <a:gd name="T57" fmla="*/ 26 h 50"/>
                  <a:gd name="T58" fmla="*/ 54 w 60"/>
                  <a:gd name="T59" fmla="*/ 26 h 50"/>
                  <a:gd name="T60" fmla="*/ 56 w 60"/>
                  <a:gd name="T61" fmla="*/ 24 h 50"/>
                  <a:gd name="T62" fmla="*/ 54 w 60"/>
                  <a:gd name="T63" fmla="*/ 18 h 50"/>
                  <a:gd name="T64" fmla="*/ 56 w 60"/>
                  <a:gd name="T65" fmla="*/ 18 h 50"/>
                  <a:gd name="T66" fmla="*/ 60 w 60"/>
                  <a:gd name="T67" fmla="*/ 16 h 50"/>
                  <a:gd name="T68" fmla="*/ 60 w 60"/>
                  <a:gd name="T69" fmla="*/ 14 h 50"/>
                  <a:gd name="T70" fmla="*/ 56 w 60"/>
                  <a:gd name="T71" fmla="*/ 6 h 50"/>
                  <a:gd name="T72" fmla="*/ 56 w 60"/>
                  <a:gd name="T73" fmla="*/ 6 h 50"/>
                  <a:gd name="T74" fmla="*/ 56 w 60"/>
                  <a:gd name="T75" fmla="*/ 6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60" h="50">
                    <a:moveTo>
                      <a:pt x="56" y="6"/>
                    </a:moveTo>
                    <a:lnTo>
                      <a:pt x="56" y="6"/>
                    </a:lnTo>
                    <a:lnTo>
                      <a:pt x="56" y="8"/>
                    </a:lnTo>
                    <a:lnTo>
                      <a:pt x="56" y="2"/>
                    </a:lnTo>
                    <a:lnTo>
                      <a:pt x="44" y="0"/>
                    </a:lnTo>
                    <a:lnTo>
                      <a:pt x="38" y="0"/>
                    </a:lnTo>
                    <a:lnTo>
                      <a:pt x="32" y="0"/>
                    </a:lnTo>
                    <a:lnTo>
                      <a:pt x="28" y="8"/>
                    </a:lnTo>
                    <a:lnTo>
                      <a:pt x="26" y="8"/>
                    </a:lnTo>
                    <a:lnTo>
                      <a:pt x="20" y="8"/>
                    </a:lnTo>
                    <a:lnTo>
                      <a:pt x="16" y="14"/>
                    </a:lnTo>
                    <a:lnTo>
                      <a:pt x="16" y="24"/>
                    </a:lnTo>
                    <a:lnTo>
                      <a:pt x="14" y="38"/>
                    </a:lnTo>
                    <a:lnTo>
                      <a:pt x="0" y="38"/>
                    </a:lnTo>
                    <a:lnTo>
                      <a:pt x="0" y="42"/>
                    </a:lnTo>
                    <a:lnTo>
                      <a:pt x="4" y="44"/>
                    </a:lnTo>
                    <a:lnTo>
                      <a:pt x="8" y="46"/>
                    </a:lnTo>
                    <a:lnTo>
                      <a:pt x="14" y="44"/>
                    </a:lnTo>
                    <a:lnTo>
                      <a:pt x="18" y="44"/>
                    </a:lnTo>
                    <a:lnTo>
                      <a:pt x="24" y="44"/>
                    </a:lnTo>
                    <a:lnTo>
                      <a:pt x="26" y="46"/>
                    </a:lnTo>
                    <a:lnTo>
                      <a:pt x="28" y="50"/>
                    </a:lnTo>
                    <a:lnTo>
                      <a:pt x="32" y="50"/>
                    </a:lnTo>
                    <a:lnTo>
                      <a:pt x="36" y="34"/>
                    </a:lnTo>
                    <a:lnTo>
                      <a:pt x="38" y="28"/>
                    </a:lnTo>
                    <a:lnTo>
                      <a:pt x="44" y="32"/>
                    </a:lnTo>
                    <a:lnTo>
                      <a:pt x="46" y="32"/>
                    </a:lnTo>
                    <a:lnTo>
                      <a:pt x="48" y="28"/>
                    </a:lnTo>
                    <a:lnTo>
                      <a:pt x="52" y="26"/>
                    </a:lnTo>
                    <a:lnTo>
                      <a:pt x="54" y="26"/>
                    </a:lnTo>
                    <a:lnTo>
                      <a:pt x="56" y="24"/>
                    </a:lnTo>
                    <a:lnTo>
                      <a:pt x="54" y="18"/>
                    </a:lnTo>
                    <a:lnTo>
                      <a:pt x="56" y="18"/>
                    </a:lnTo>
                    <a:lnTo>
                      <a:pt x="60" y="16"/>
                    </a:lnTo>
                    <a:lnTo>
                      <a:pt x="60" y="14"/>
                    </a:lnTo>
                    <a:lnTo>
                      <a:pt x="56" y="6"/>
                    </a:lnTo>
                    <a:lnTo>
                      <a:pt x="56" y="6"/>
                    </a:lnTo>
                    <a:lnTo>
                      <a:pt x="56" y="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38" name="Freeform 1618"/>
              <p:cNvSpPr/>
              <p:nvPr/>
            </p:nvSpPr>
            <p:spPr bwMode="auto">
              <a:xfrm>
                <a:off x="2505075" y="3575050"/>
                <a:ext cx="190500" cy="114300"/>
              </a:xfrm>
              <a:custGeom>
                <a:avLst/>
                <a:gdLst>
                  <a:gd name="T0" fmla="*/ 118 w 120"/>
                  <a:gd name="T1" fmla="*/ 46 h 72"/>
                  <a:gd name="T2" fmla="*/ 108 w 120"/>
                  <a:gd name="T3" fmla="*/ 44 h 72"/>
                  <a:gd name="T4" fmla="*/ 94 w 120"/>
                  <a:gd name="T5" fmla="*/ 44 h 72"/>
                  <a:gd name="T6" fmla="*/ 88 w 120"/>
                  <a:gd name="T7" fmla="*/ 38 h 72"/>
                  <a:gd name="T8" fmla="*/ 82 w 120"/>
                  <a:gd name="T9" fmla="*/ 38 h 72"/>
                  <a:gd name="T10" fmla="*/ 76 w 120"/>
                  <a:gd name="T11" fmla="*/ 34 h 72"/>
                  <a:gd name="T12" fmla="*/ 72 w 120"/>
                  <a:gd name="T13" fmla="*/ 26 h 72"/>
                  <a:gd name="T14" fmla="*/ 64 w 120"/>
                  <a:gd name="T15" fmla="*/ 24 h 72"/>
                  <a:gd name="T16" fmla="*/ 64 w 120"/>
                  <a:gd name="T17" fmla="*/ 16 h 72"/>
                  <a:gd name="T18" fmla="*/ 60 w 120"/>
                  <a:gd name="T19" fmla="*/ 12 h 72"/>
                  <a:gd name="T20" fmla="*/ 52 w 120"/>
                  <a:gd name="T21" fmla="*/ 12 h 72"/>
                  <a:gd name="T22" fmla="*/ 44 w 120"/>
                  <a:gd name="T23" fmla="*/ 12 h 72"/>
                  <a:gd name="T24" fmla="*/ 38 w 120"/>
                  <a:gd name="T25" fmla="*/ 2 h 72"/>
                  <a:gd name="T26" fmla="*/ 34 w 120"/>
                  <a:gd name="T27" fmla="*/ 2 h 72"/>
                  <a:gd name="T28" fmla="*/ 24 w 120"/>
                  <a:gd name="T29" fmla="*/ 2 h 72"/>
                  <a:gd name="T30" fmla="*/ 18 w 120"/>
                  <a:gd name="T31" fmla="*/ 0 h 72"/>
                  <a:gd name="T32" fmla="*/ 16 w 120"/>
                  <a:gd name="T33" fmla="*/ 2 h 72"/>
                  <a:gd name="T34" fmla="*/ 6 w 120"/>
                  <a:gd name="T35" fmla="*/ 8 h 72"/>
                  <a:gd name="T36" fmla="*/ 0 w 120"/>
                  <a:gd name="T37" fmla="*/ 18 h 72"/>
                  <a:gd name="T38" fmla="*/ 2 w 120"/>
                  <a:gd name="T39" fmla="*/ 26 h 72"/>
                  <a:gd name="T40" fmla="*/ 10 w 120"/>
                  <a:gd name="T41" fmla="*/ 28 h 72"/>
                  <a:gd name="T42" fmla="*/ 14 w 120"/>
                  <a:gd name="T43" fmla="*/ 36 h 72"/>
                  <a:gd name="T44" fmla="*/ 20 w 120"/>
                  <a:gd name="T45" fmla="*/ 38 h 72"/>
                  <a:gd name="T46" fmla="*/ 28 w 120"/>
                  <a:gd name="T47" fmla="*/ 40 h 72"/>
                  <a:gd name="T48" fmla="*/ 38 w 120"/>
                  <a:gd name="T49" fmla="*/ 46 h 72"/>
                  <a:gd name="T50" fmla="*/ 46 w 120"/>
                  <a:gd name="T51" fmla="*/ 46 h 72"/>
                  <a:gd name="T52" fmla="*/ 54 w 120"/>
                  <a:gd name="T53" fmla="*/ 52 h 72"/>
                  <a:gd name="T54" fmla="*/ 56 w 120"/>
                  <a:gd name="T55" fmla="*/ 56 h 72"/>
                  <a:gd name="T56" fmla="*/ 64 w 120"/>
                  <a:gd name="T57" fmla="*/ 56 h 72"/>
                  <a:gd name="T58" fmla="*/ 70 w 120"/>
                  <a:gd name="T59" fmla="*/ 64 h 72"/>
                  <a:gd name="T60" fmla="*/ 82 w 120"/>
                  <a:gd name="T61" fmla="*/ 64 h 72"/>
                  <a:gd name="T62" fmla="*/ 94 w 120"/>
                  <a:gd name="T63" fmla="*/ 68 h 72"/>
                  <a:gd name="T64" fmla="*/ 102 w 120"/>
                  <a:gd name="T65" fmla="*/ 72 h 72"/>
                  <a:gd name="T66" fmla="*/ 110 w 120"/>
                  <a:gd name="T67" fmla="*/ 72 h 72"/>
                  <a:gd name="T68" fmla="*/ 116 w 120"/>
                  <a:gd name="T69" fmla="*/ 72 h 72"/>
                  <a:gd name="T70" fmla="*/ 118 w 120"/>
                  <a:gd name="T71" fmla="*/ 66 h 72"/>
                  <a:gd name="T72" fmla="*/ 120 w 120"/>
                  <a:gd name="T73" fmla="*/ 64 h 72"/>
                  <a:gd name="T74" fmla="*/ 116 w 120"/>
                  <a:gd name="T75" fmla="*/ 58 h 72"/>
                  <a:gd name="T76" fmla="*/ 118 w 120"/>
                  <a:gd name="T77" fmla="*/ 54 h 72"/>
                  <a:gd name="T78" fmla="*/ 118 w 120"/>
                  <a:gd name="T79" fmla="*/ 46 h 72"/>
                  <a:gd name="T80" fmla="*/ 118 w 120"/>
                  <a:gd name="T81" fmla="*/ 46 h 72"/>
                  <a:gd name="T82" fmla="*/ 118 w 120"/>
                  <a:gd name="T83" fmla="*/ 46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20" h="72">
                    <a:moveTo>
                      <a:pt x="118" y="46"/>
                    </a:moveTo>
                    <a:lnTo>
                      <a:pt x="108" y="44"/>
                    </a:lnTo>
                    <a:lnTo>
                      <a:pt x="94" y="44"/>
                    </a:lnTo>
                    <a:lnTo>
                      <a:pt x="88" y="38"/>
                    </a:lnTo>
                    <a:lnTo>
                      <a:pt x="82" y="38"/>
                    </a:lnTo>
                    <a:lnTo>
                      <a:pt x="76" y="34"/>
                    </a:lnTo>
                    <a:lnTo>
                      <a:pt x="72" y="26"/>
                    </a:lnTo>
                    <a:lnTo>
                      <a:pt x="64" y="24"/>
                    </a:lnTo>
                    <a:lnTo>
                      <a:pt x="64" y="16"/>
                    </a:lnTo>
                    <a:lnTo>
                      <a:pt x="60" y="12"/>
                    </a:lnTo>
                    <a:lnTo>
                      <a:pt x="52" y="12"/>
                    </a:lnTo>
                    <a:lnTo>
                      <a:pt x="44" y="12"/>
                    </a:lnTo>
                    <a:lnTo>
                      <a:pt x="38" y="2"/>
                    </a:lnTo>
                    <a:lnTo>
                      <a:pt x="34" y="2"/>
                    </a:lnTo>
                    <a:lnTo>
                      <a:pt x="24" y="2"/>
                    </a:lnTo>
                    <a:lnTo>
                      <a:pt x="18" y="0"/>
                    </a:lnTo>
                    <a:lnTo>
                      <a:pt x="16" y="2"/>
                    </a:lnTo>
                    <a:lnTo>
                      <a:pt x="6" y="8"/>
                    </a:lnTo>
                    <a:lnTo>
                      <a:pt x="0" y="18"/>
                    </a:lnTo>
                    <a:lnTo>
                      <a:pt x="2" y="26"/>
                    </a:lnTo>
                    <a:lnTo>
                      <a:pt x="10" y="28"/>
                    </a:lnTo>
                    <a:lnTo>
                      <a:pt x="14" y="36"/>
                    </a:lnTo>
                    <a:lnTo>
                      <a:pt x="20" y="38"/>
                    </a:lnTo>
                    <a:lnTo>
                      <a:pt x="28" y="40"/>
                    </a:lnTo>
                    <a:lnTo>
                      <a:pt x="38" y="46"/>
                    </a:lnTo>
                    <a:lnTo>
                      <a:pt x="46" y="46"/>
                    </a:lnTo>
                    <a:lnTo>
                      <a:pt x="54" y="52"/>
                    </a:lnTo>
                    <a:lnTo>
                      <a:pt x="56" y="56"/>
                    </a:lnTo>
                    <a:lnTo>
                      <a:pt x="64" y="56"/>
                    </a:lnTo>
                    <a:lnTo>
                      <a:pt x="70" y="64"/>
                    </a:lnTo>
                    <a:lnTo>
                      <a:pt x="82" y="64"/>
                    </a:lnTo>
                    <a:lnTo>
                      <a:pt x="94" y="68"/>
                    </a:lnTo>
                    <a:lnTo>
                      <a:pt x="102" y="72"/>
                    </a:lnTo>
                    <a:lnTo>
                      <a:pt x="110" y="72"/>
                    </a:lnTo>
                    <a:lnTo>
                      <a:pt x="116" y="72"/>
                    </a:lnTo>
                    <a:lnTo>
                      <a:pt x="118" y="66"/>
                    </a:lnTo>
                    <a:lnTo>
                      <a:pt x="120" y="64"/>
                    </a:lnTo>
                    <a:lnTo>
                      <a:pt x="116" y="58"/>
                    </a:lnTo>
                    <a:lnTo>
                      <a:pt x="118" y="54"/>
                    </a:lnTo>
                    <a:lnTo>
                      <a:pt x="118" y="46"/>
                    </a:lnTo>
                    <a:lnTo>
                      <a:pt x="118" y="46"/>
                    </a:lnTo>
                    <a:lnTo>
                      <a:pt x="118" y="4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39" name="Freeform 1619"/>
              <p:cNvSpPr>
                <a:spLocks noEditPoints="1"/>
              </p:cNvSpPr>
              <p:nvPr/>
            </p:nvSpPr>
            <p:spPr bwMode="auto">
              <a:xfrm>
                <a:off x="920750" y="4937125"/>
                <a:ext cx="320675" cy="355600"/>
              </a:xfrm>
              <a:custGeom>
                <a:avLst/>
                <a:gdLst>
                  <a:gd name="T0" fmla="*/ 72 w 202"/>
                  <a:gd name="T1" fmla="*/ 224 h 224"/>
                  <a:gd name="T2" fmla="*/ 84 w 202"/>
                  <a:gd name="T3" fmla="*/ 212 h 224"/>
                  <a:gd name="T4" fmla="*/ 88 w 202"/>
                  <a:gd name="T5" fmla="*/ 218 h 224"/>
                  <a:gd name="T6" fmla="*/ 96 w 202"/>
                  <a:gd name="T7" fmla="*/ 224 h 224"/>
                  <a:gd name="T8" fmla="*/ 104 w 202"/>
                  <a:gd name="T9" fmla="*/ 224 h 224"/>
                  <a:gd name="T10" fmla="*/ 112 w 202"/>
                  <a:gd name="T11" fmla="*/ 216 h 224"/>
                  <a:gd name="T12" fmla="*/ 116 w 202"/>
                  <a:gd name="T13" fmla="*/ 212 h 224"/>
                  <a:gd name="T14" fmla="*/ 120 w 202"/>
                  <a:gd name="T15" fmla="*/ 156 h 224"/>
                  <a:gd name="T16" fmla="*/ 138 w 202"/>
                  <a:gd name="T17" fmla="*/ 90 h 224"/>
                  <a:gd name="T18" fmla="*/ 148 w 202"/>
                  <a:gd name="T19" fmla="*/ 30 h 224"/>
                  <a:gd name="T20" fmla="*/ 184 w 202"/>
                  <a:gd name="T21" fmla="*/ 28 h 224"/>
                  <a:gd name="T22" fmla="*/ 186 w 202"/>
                  <a:gd name="T23" fmla="*/ 22 h 224"/>
                  <a:gd name="T24" fmla="*/ 192 w 202"/>
                  <a:gd name="T25" fmla="*/ 22 h 224"/>
                  <a:gd name="T26" fmla="*/ 194 w 202"/>
                  <a:gd name="T27" fmla="*/ 22 h 224"/>
                  <a:gd name="T28" fmla="*/ 198 w 202"/>
                  <a:gd name="T29" fmla="*/ 18 h 224"/>
                  <a:gd name="T30" fmla="*/ 198 w 202"/>
                  <a:gd name="T31" fmla="*/ 18 h 224"/>
                  <a:gd name="T32" fmla="*/ 194 w 202"/>
                  <a:gd name="T33" fmla="*/ 12 h 224"/>
                  <a:gd name="T34" fmla="*/ 174 w 202"/>
                  <a:gd name="T35" fmla="*/ 16 h 224"/>
                  <a:gd name="T36" fmla="*/ 138 w 202"/>
                  <a:gd name="T37" fmla="*/ 20 h 224"/>
                  <a:gd name="T38" fmla="*/ 126 w 202"/>
                  <a:gd name="T39" fmla="*/ 18 h 224"/>
                  <a:gd name="T40" fmla="*/ 122 w 202"/>
                  <a:gd name="T41" fmla="*/ 18 h 224"/>
                  <a:gd name="T42" fmla="*/ 116 w 202"/>
                  <a:gd name="T43" fmla="*/ 16 h 224"/>
                  <a:gd name="T44" fmla="*/ 108 w 202"/>
                  <a:gd name="T45" fmla="*/ 16 h 224"/>
                  <a:gd name="T46" fmla="*/ 102 w 202"/>
                  <a:gd name="T47" fmla="*/ 10 h 224"/>
                  <a:gd name="T48" fmla="*/ 34 w 202"/>
                  <a:gd name="T49" fmla="*/ 4 h 224"/>
                  <a:gd name="T50" fmla="*/ 26 w 202"/>
                  <a:gd name="T51" fmla="*/ 0 h 224"/>
                  <a:gd name="T52" fmla="*/ 22 w 202"/>
                  <a:gd name="T53" fmla="*/ 4 h 224"/>
                  <a:gd name="T54" fmla="*/ 8 w 202"/>
                  <a:gd name="T55" fmla="*/ 4 h 224"/>
                  <a:gd name="T56" fmla="*/ 4 w 202"/>
                  <a:gd name="T57" fmla="*/ 28 h 224"/>
                  <a:gd name="T58" fmla="*/ 22 w 202"/>
                  <a:gd name="T59" fmla="*/ 44 h 224"/>
                  <a:gd name="T60" fmla="*/ 24 w 202"/>
                  <a:gd name="T61" fmla="*/ 56 h 224"/>
                  <a:gd name="T62" fmla="*/ 24 w 202"/>
                  <a:gd name="T63" fmla="*/ 70 h 224"/>
                  <a:gd name="T64" fmla="*/ 36 w 202"/>
                  <a:gd name="T65" fmla="*/ 82 h 224"/>
                  <a:gd name="T66" fmla="*/ 36 w 202"/>
                  <a:gd name="T67" fmla="*/ 92 h 224"/>
                  <a:gd name="T68" fmla="*/ 44 w 202"/>
                  <a:gd name="T69" fmla="*/ 102 h 224"/>
                  <a:gd name="T70" fmla="*/ 44 w 202"/>
                  <a:gd name="T71" fmla="*/ 116 h 224"/>
                  <a:gd name="T72" fmla="*/ 50 w 202"/>
                  <a:gd name="T73" fmla="*/ 146 h 224"/>
                  <a:gd name="T74" fmla="*/ 50 w 202"/>
                  <a:gd name="T75" fmla="*/ 172 h 224"/>
                  <a:gd name="T76" fmla="*/ 52 w 202"/>
                  <a:gd name="T77" fmla="*/ 198 h 224"/>
                  <a:gd name="T78" fmla="*/ 62 w 202"/>
                  <a:gd name="T79" fmla="*/ 212 h 224"/>
                  <a:gd name="T80" fmla="*/ 70 w 202"/>
                  <a:gd name="T81" fmla="*/ 212 h 224"/>
                  <a:gd name="T82" fmla="*/ 70 w 202"/>
                  <a:gd name="T83" fmla="*/ 224 h 224"/>
                  <a:gd name="T84" fmla="*/ 72 w 202"/>
                  <a:gd name="T85" fmla="*/ 224 h 224"/>
                  <a:gd name="T86" fmla="*/ 48 w 202"/>
                  <a:gd name="T87" fmla="*/ 54 h 224"/>
                  <a:gd name="T88" fmla="*/ 48 w 202"/>
                  <a:gd name="T89" fmla="*/ 56 h 224"/>
                  <a:gd name="T90" fmla="*/ 44 w 202"/>
                  <a:gd name="T91" fmla="*/ 54 h 224"/>
                  <a:gd name="T92" fmla="*/ 48 w 202"/>
                  <a:gd name="T93" fmla="*/ 54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02" h="224">
                    <a:moveTo>
                      <a:pt x="72" y="224"/>
                    </a:moveTo>
                    <a:lnTo>
                      <a:pt x="72" y="224"/>
                    </a:lnTo>
                    <a:lnTo>
                      <a:pt x="80" y="212"/>
                    </a:lnTo>
                    <a:lnTo>
                      <a:pt x="84" y="212"/>
                    </a:lnTo>
                    <a:lnTo>
                      <a:pt x="88" y="212"/>
                    </a:lnTo>
                    <a:lnTo>
                      <a:pt x="88" y="218"/>
                    </a:lnTo>
                    <a:lnTo>
                      <a:pt x="90" y="220"/>
                    </a:lnTo>
                    <a:lnTo>
                      <a:pt x="96" y="224"/>
                    </a:lnTo>
                    <a:lnTo>
                      <a:pt x="102" y="224"/>
                    </a:lnTo>
                    <a:lnTo>
                      <a:pt x="104" y="224"/>
                    </a:lnTo>
                    <a:lnTo>
                      <a:pt x="108" y="220"/>
                    </a:lnTo>
                    <a:lnTo>
                      <a:pt x="112" y="216"/>
                    </a:lnTo>
                    <a:lnTo>
                      <a:pt x="112" y="212"/>
                    </a:lnTo>
                    <a:lnTo>
                      <a:pt x="116" y="212"/>
                    </a:lnTo>
                    <a:lnTo>
                      <a:pt x="120" y="212"/>
                    </a:lnTo>
                    <a:lnTo>
                      <a:pt x="120" y="156"/>
                    </a:lnTo>
                    <a:lnTo>
                      <a:pt x="122" y="90"/>
                    </a:lnTo>
                    <a:lnTo>
                      <a:pt x="138" y="90"/>
                    </a:lnTo>
                    <a:lnTo>
                      <a:pt x="138" y="30"/>
                    </a:lnTo>
                    <a:lnTo>
                      <a:pt x="148" y="30"/>
                    </a:lnTo>
                    <a:lnTo>
                      <a:pt x="180" y="26"/>
                    </a:lnTo>
                    <a:lnTo>
                      <a:pt x="184" y="28"/>
                    </a:lnTo>
                    <a:lnTo>
                      <a:pt x="186" y="26"/>
                    </a:lnTo>
                    <a:lnTo>
                      <a:pt x="186" y="22"/>
                    </a:lnTo>
                    <a:lnTo>
                      <a:pt x="188" y="22"/>
                    </a:lnTo>
                    <a:lnTo>
                      <a:pt x="192" y="22"/>
                    </a:lnTo>
                    <a:lnTo>
                      <a:pt x="194" y="26"/>
                    </a:lnTo>
                    <a:lnTo>
                      <a:pt x="194" y="22"/>
                    </a:lnTo>
                    <a:lnTo>
                      <a:pt x="196" y="20"/>
                    </a:lnTo>
                    <a:lnTo>
                      <a:pt x="198" y="18"/>
                    </a:lnTo>
                    <a:lnTo>
                      <a:pt x="202" y="18"/>
                    </a:lnTo>
                    <a:lnTo>
                      <a:pt x="198" y="18"/>
                    </a:lnTo>
                    <a:lnTo>
                      <a:pt x="196" y="16"/>
                    </a:lnTo>
                    <a:lnTo>
                      <a:pt x="194" y="12"/>
                    </a:lnTo>
                    <a:lnTo>
                      <a:pt x="192" y="12"/>
                    </a:lnTo>
                    <a:lnTo>
                      <a:pt x="174" y="16"/>
                    </a:lnTo>
                    <a:lnTo>
                      <a:pt x="140" y="20"/>
                    </a:lnTo>
                    <a:lnTo>
                      <a:pt x="138" y="20"/>
                    </a:lnTo>
                    <a:lnTo>
                      <a:pt x="130" y="18"/>
                    </a:lnTo>
                    <a:lnTo>
                      <a:pt x="126" y="18"/>
                    </a:lnTo>
                    <a:lnTo>
                      <a:pt x="124" y="18"/>
                    </a:lnTo>
                    <a:lnTo>
                      <a:pt x="122" y="18"/>
                    </a:lnTo>
                    <a:lnTo>
                      <a:pt x="120" y="18"/>
                    </a:lnTo>
                    <a:lnTo>
                      <a:pt x="116" y="16"/>
                    </a:lnTo>
                    <a:lnTo>
                      <a:pt x="112" y="16"/>
                    </a:lnTo>
                    <a:lnTo>
                      <a:pt x="108" y="16"/>
                    </a:lnTo>
                    <a:lnTo>
                      <a:pt x="106" y="12"/>
                    </a:lnTo>
                    <a:lnTo>
                      <a:pt x="102" y="10"/>
                    </a:lnTo>
                    <a:lnTo>
                      <a:pt x="98" y="8"/>
                    </a:lnTo>
                    <a:lnTo>
                      <a:pt x="34" y="4"/>
                    </a:lnTo>
                    <a:lnTo>
                      <a:pt x="32" y="2"/>
                    </a:lnTo>
                    <a:lnTo>
                      <a:pt x="26" y="0"/>
                    </a:lnTo>
                    <a:lnTo>
                      <a:pt x="24" y="2"/>
                    </a:lnTo>
                    <a:lnTo>
                      <a:pt x="22" y="4"/>
                    </a:lnTo>
                    <a:lnTo>
                      <a:pt x="18" y="4"/>
                    </a:lnTo>
                    <a:lnTo>
                      <a:pt x="8" y="4"/>
                    </a:lnTo>
                    <a:lnTo>
                      <a:pt x="0" y="8"/>
                    </a:lnTo>
                    <a:lnTo>
                      <a:pt x="4" y="28"/>
                    </a:lnTo>
                    <a:lnTo>
                      <a:pt x="8" y="28"/>
                    </a:lnTo>
                    <a:lnTo>
                      <a:pt x="22" y="44"/>
                    </a:lnTo>
                    <a:lnTo>
                      <a:pt x="24" y="52"/>
                    </a:lnTo>
                    <a:lnTo>
                      <a:pt x="24" y="56"/>
                    </a:lnTo>
                    <a:lnTo>
                      <a:pt x="24" y="62"/>
                    </a:lnTo>
                    <a:lnTo>
                      <a:pt x="24" y="70"/>
                    </a:lnTo>
                    <a:lnTo>
                      <a:pt x="30" y="74"/>
                    </a:lnTo>
                    <a:lnTo>
                      <a:pt x="36" y="82"/>
                    </a:lnTo>
                    <a:lnTo>
                      <a:pt x="34" y="88"/>
                    </a:lnTo>
                    <a:lnTo>
                      <a:pt x="36" y="92"/>
                    </a:lnTo>
                    <a:lnTo>
                      <a:pt x="40" y="98"/>
                    </a:lnTo>
                    <a:lnTo>
                      <a:pt x="44" y="102"/>
                    </a:lnTo>
                    <a:lnTo>
                      <a:pt x="44" y="108"/>
                    </a:lnTo>
                    <a:lnTo>
                      <a:pt x="44" y="116"/>
                    </a:lnTo>
                    <a:lnTo>
                      <a:pt x="42" y="128"/>
                    </a:lnTo>
                    <a:lnTo>
                      <a:pt x="50" y="146"/>
                    </a:lnTo>
                    <a:lnTo>
                      <a:pt x="50" y="162"/>
                    </a:lnTo>
                    <a:lnTo>
                      <a:pt x="50" y="172"/>
                    </a:lnTo>
                    <a:lnTo>
                      <a:pt x="50" y="184"/>
                    </a:lnTo>
                    <a:lnTo>
                      <a:pt x="52" y="198"/>
                    </a:lnTo>
                    <a:lnTo>
                      <a:pt x="58" y="206"/>
                    </a:lnTo>
                    <a:lnTo>
                      <a:pt x="62" y="212"/>
                    </a:lnTo>
                    <a:lnTo>
                      <a:pt x="66" y="212"/>
                    </a:lnTo>
                    <a:lnTo>
                      <a:pt x="70" y="212"/>
                    </a:lnTo>
                    <a:lnTo>
                      <a:pt x="70" y="218"/>
                    </a:lnTo>
                    <a:lnTo>
                      <a:pt x="70" y="224"/>
                    </a:lnTo>
                    <a:lnTo>
                      <a:pt x="72" y="224"/>
                    </a:lnTo>
                    <a:lnTo>
                      <a:pt x="72" y="224"/>
                    </a:lnTo>
                    <a:lnTo>
                      <a:pt x="72" y="224"/>
                    </a:lnTo>
                    <a:close/>
                    <a:moveTo>
                      <a:pt x="48" y="54"/>
                    </a:moveTo>
                    <a:lnTo>
                      <a:pt x="48" y="54"/>
                    </a:lnTo>
                    <a:lnTo>
                      <a:pt x="48" y="56"/>
                    </a:lnTo>
                    <a:lnTo>
                      <a:pt x="44" y="56"/>
                    </a:lnTo>
                    <a:lnTo>
                      <a:pt x="44" y="54"/>
                    </a:lnTo>
                    <a:lnTo>
                      <a:pt x="48" y="54"/>
                    </a:lnTo>
                    <a:lnTo>
                      <a:pt x="48" y="54"/>
                    </a:lnTo>
                    <a:lnTo>
                      <a:pt x="48" y="5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40" name="Freeform 1620"/>
              <p:cNvSpPr/>
              <p:nvPr/>
            </p:nvSpPr>
            <p:spPr bwMode="auto">
              <a:xfrm>
                <a:off x="1739900" y="3238500"/>
                <a:ext cx="25400" cy="28575"/>
              </a:xfrm>
              <a:custGeom>
                <a:avLst/>
                <a:gdLst>
                  <a:gd name="T0" fmla="*/ 10 w 16"/>
                  <a:gd name="T1" fmla="*/ 18 h 18"/>
                  <a:gd name="T2" fmla="*/ 10 w 16"/>
                  <a:gd name="T3" fmla="*/ 18 h 18"/>
                  <a:gd name="T4" fmla="*/ 6 w 16"/>
                  <a:gd name="T5" fmla="*/ 10 h 18"/>
                  <a:gd name="T6" fmla="*/ 0 w 16"/>
                  <a:gd name="T7" fmla="*/ 6 h 18"/>
                  <a:gd name="T8" fmla="*/ 0 w 16"/>
                  <a:gd name="T9" fmla="*/ 2 h 18"/>
                  <a:gd name="T10" fmla="*/ 8 w 16"/>
                  <a:gd name="T11" fmla="*/ 0 h 18"/>
                  <a:gd name="T12" fmla="*/ 10 w 16"/>
                  <a:gd name="T13" fmla="*/ 6 h 18"/>
                  <a:gd name="T14" fmla="*/ 8 w 16"/>
                  <a:gd name="T15" fmla="*/ 6 h 18"/>
                  <a:gd name="T16" fmla="*/ 8 w 16"/>
                  <a:gd name="T17" fmla="*/ 10 h 18"/>
                  <a:gd name="T18" fmla="*/ 14 w 16"/>
                  <a:gd name="T19" fmla="*/ 10 h 18"/>
                  <a:gd name="T20" fmla="*/ 16 w 16"/>
                  <a:gd name="T21" fmla="*/ 14 h 18"/>
                  <a:gd name="T22" fmla="*/ 14 w 16"/>
                  <a:gd name="T23" fmla="*/ 18 h 18"/>
                  <a:gd name="T24" fmla="*/ 10 w 16"/>
                  <a:gd name="T25" fmla="*/ 18 h 18"/>
                  <a:gd name="T26" fmla="*/ 10 w 16"/>
                  <a:gd name="T27" fmla="*/ 18 h 18"/>
                  <a:gd name="T28" fmla="*/ 10 w 16"/>
                  <a:gd name="T29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6" h="18">
                    <a:moveTo>
                      <a:pt x="10" y="18"/>
                    </a:moveTo>
                    <a:lnTo>
                      <a:pt x="10" y="18"/>
                    </a:lnTo>
                    <a:lnTo>
                      <a:pt x="6" y="10"/>
                    </a:lnTo>
                    <a:lnTo>
                      <a:pt x="0" y="6"/>
                    </a:lnTo>
                    <a:lnTo>
                      <a:pt x="0" y="2"/>
                    </a:lnTo>
                    <a:lnTo>
                      <a:pt x="8" y="0"/>
                    </a:lnTo>
                    <a:lnTo>
                      <a:pt x="10" y="6"/>
                    </a:lnTo>
                    <a:lnTo>
                      <a:pt x="8" y="6"/>
                    </a:lnTo>
                    <a:lnTo>
                      <a:pt x="8" y="10"/>
                    </a:lnTo>
                    <a:lnTo>
                      <a:pt x="14" y="10"/>
                    </a:lnTo>
                    <a:lnTo>
                      <a:pt x="16" y="14"/>
                    </a:lnTo>
                    <a:lnTo>
                      <a:pt x="14" y="18"/>
                    </a:lnTo>
                    <a:lnTo>
                      <a:pt x="10" y="18"/>
                    </a:lnTo>
                    <a:lnTo>
                      <a:pt x="10" y="18"/>
                    </a:lnTo>
                    <a:lnTo>
                      <a:pt x="10" y="1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41" name="Freeform 1621"/>
              <p:cNvSpPr/>
              <p:nvPr/>
            </p:nvSpPr>
            <p:spPr bwMode="auto">
              <a:xfrm>
                <a:off x="1349375" y="4768850"/>
                <a:ext cx="234950" cy="454025"/>
              </a:xfrm>
              <a:custGeom>
                <a:avLst/>
                <a:gdLst>
                  <a:gd name="T0" fmla="*/ 70 w 148"/>
                  <a:gd name="T1" fmla="*/ 60 h 286"/>
                  <a:gd name="T2" fmla="*/ 80 w 148"/>
                  <a:gd name="T3" fmla="*/ 66 h 286"/>
                  <a:gd name="T4" fmla="*/ 82 w 148"/>
                  <a:gd name="T5" fmla="*/ 84 h 286"/>
                  <a:gd name="T6" fmla="*/ 72 w 148"/>
                  <a:gd name="T7" fmla="*/ 88 h 286"/>
                  <a:gd name="T8" fmla="*/ 74 w 148"/>
                  <a:gd name="T9" fmla="*/ 102 h 286"/>
                  <a:gd name="T10" fmla="*/ 66 w 148"/>
                  <a:gd name="T11" fmla="*/ 108 h 286"/>
                  <a:gd name="T12" fmla="*/ 62 w 148"/>
                  <a:gd name="T13" fmla="*/ 100 h 286"/>
                  <a:gd name="T14" fmla="*/ 54 w 148"/>
                  <a:gd name="T15" fmla="*/ 84 h 286"/>
                  <a:gd name="T16" fmla="*/ 54 w 148"/>
                  <a:gd name="T17" fmla="*/ 66 h 286"/>
                  <a:gd name="T18" fmla="*/ 42 w 148"/>
                  <a:gd name="T19" fmla="*/ 64 h 286"/>
                  <a:gd name="T20" fmla="*/ 0 w 148"/>
                  <a:gd name="T21" fmla="*/ 70 h 286"/>
                  <a:gd name="T22" fmla="*/ 6 w 148"/>
                  <a:gd name="T23" fmla="*/ 78 h 286"/>
                  <a:gd name="T24" fmla="*/ 18 w 148"/>
                  <a:gd name="T25" fmla="*/ 92 h 286"/>
                  <a:gd name="T26" fmla="*/ 38 w 148"/>
                  <a:gd name="T27" fmla="*/ 108 h 286"/>
                  <a:gd name="T28" fmla="*/ 36 w 148"/>
                  <a:gd name="T29" fmla="*/ 118 h 286"/>
                  <a:gd name="T30" fmla="*/ 42 w 148"/>
                  <a:gd name="T31" fmla="*/ 136 h 286"/>
                  <a:gd name="T32" fmla="*/ 34 w 148"/>
                  <a:gd name="T33" fmla="*/ 146 h 286"/>
                  <a:gd name="T34" fmla="*/ 36 w 148"/>
                  <a:gd name="T35" fmla="*/ 154 h 286"/>
                  <a:gd name="T36" fmla="*/ 34 w 148"/>
                  <a:gd name="T37" fmla="*/ 166 h 286"/>
                  <a:gd name="T38" fmla="*/ 34 w 148"/>
                  <a:gd name="T39" fmla="*/ 180 h 286"/>
                  <a:gd name="T40" fmla="*/ 38 w 148"/>
                  <a:gd name="T41" fmla="*/ 184 h 286"/>
                  <a:gd name="T42" fmla="*/ 22 w 148"/>
                  <a:gd name="T43" fmla="*/ 214 h 286"/>
                  <a:gd name="T44" fmla="*/ 22 w 148"/>
                  <a:gd name="T45" fmla="*/ 238 h 286"/>
                  <a:gd name="T46" fmla="*/ 18 w 148"/>
                  <a:gd name="T47" fmla="*/ 260 h 286"/>
                  <a:gd name="T48" fmla="*/ 26 w 148"/>
                  <a:gd name="T49" fmla="*/ 270 h 286"/>
                  <a:gd name="T50" fmla="*/ 36 w 148"/>
                  <a:gd name="T51" fmla="*/ 286 h 286"/>
                  <a:gd name="T52" fmla="*/ 42 w 148"/>
                  <a:gd name="T53" fmla="*/ 268 h 286"/>
                  <a:gd name="T54" fmla="*/ 70 w 148"/>
                  <a:gd name="T55" fmla="*/ 254 h 286"/>
                  <a:gd name="T56" fmla="*/ 72 w 148"/>
                  <a:gd name="T57" fmla="*/ 218 h 286"/>
                  <a:gd name="T58" fmla="*/ 62 w 148"/>
                  <a:gd name="T59" fmla="*/ 172 h 286"/>
                  <a:gd name="T60" fmla="*/ 70 w 148"/>
                  <a:gd name="T61" fmla="*/ 160 h 286"/>
                  <a:gd name="T62" fmla="*/ 78 w 148"/>
                  <a:gd name="T63" fmla="*/ 146 h 286"/>
                  <a:gd name="T64" fmla="*/ 90 w 148"/>
                  <a:gd name="T65" fmla="*/ 128 h 286"/>
                  <a:gd name="T66" fmla="*/ 108 w 148"/>
                  <a:gd name="T67" fmla="*/ 118 h 286"/>
                  <a:gd name="T68" fmla="*/ 128 w 148"/>
                  <a:gd name="T69" fmla="*/ 110 h 286"/>
                  <a:gd name="T70" fmla="*/ 146 w 148"/>
                  <a:gd name="T71" fmla="*/ 80 h 286"/>
                  <a:gd name="T72" fmla="*/ 148 w 148"/>
                  <a:gd name="T73" fmla="*/ 52 h 286"/>
                  <a:gd name="T74" fmla="*/ 146 w 148"/>
                  <a:gd name="T75" fmla="*/ 0 h 286"/>
                  <a:gd name="T76" fmla="*/ 130 w 148"/>
                  <a:gd name="T77" fmla="*/ 6 h 286"/>
                  <a:gd name="T78" fmla="*/ 118 w 148"/>
                  <a:gd name="T79" fmla="*/ 10 h 286"/>
                  <a:gd name="T80" fmla="*/ 110 w 148"/>
                  <a:gd name="T81" fmla="*/ 10 h 286"/>
                  <a:gd name="T82" fmla="*/ 96 w 148"/>
                  <a:gd name="T83" fmla="*/ 18 h 286"/>
                  <a:gd name="T84" fmla="*/ 80 w 148"/>
                  <a:gd name="T85" fmla="*/ 16 h 286"/>
                  <a:gd name="T86" fmla="*/ 72 w 148"/>
                  <a:gd name="T87" fmla="*/ 16 h 286"/>
                  <a:gd name="T88" fmla="*/ 64 w 148"/>
                  <a:gd name="T89" fmla="*/ 30 h 286"/>
                  <a:gd name="T90" fmla="*/ 66 w 148"/>
                  <a:gd name="T91" fmla="*/ 56 h 2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48" h="286">
                    <a:moveTo>
                      <a:pt x="66" y="56"/>
                    </a:moveTo>
                    <a:lnTo>
                      <a:pt x="66" y="56"/>
                    </a:lnTo>
                    <a:lnTo>
                      <a:pt x="70" y="60"/>
                    </a:lnTo>
                    <a:lnTo>
                      <a:pt x="72" y="62"/>
                    </a:lnTo>
                    <a:lnTo>
                      <a:pt x="78" y="64"/>
                    </a:lnTo>
                    <a:lnTo>
                      <a:pt x="80" y="66"/>
                    </a:lnTo>
                    <a:lnTo>
                      <a:pt x="80" y="74"/>
                    </a:lnTo>
                    <a:lnTo>
                      <a:pt x="80" y="80"/>
                    </a:lnTo>
                    <a:lnTo>
                      <a:pt x="82" y="84"/>
                    </a:lnTo>
                    <a:lnTo>
                      <a:pt x="80" y="88"/>
                    </a:lnTo>
                    <a:lnTo>
                      <a:pt x="78" y="88"/>
                    </a:lnTo>
                    <a:lnTo>
                      <a:pt x="72" y="88"/>
                    </a:lnTo>
                    <a:lnTo>
                      <a:pt x="72" y="92"/>
                    </a:lnTo>
                    <a:lnTo>
                      <a:pt x="74" y="100"/>
                    </a:lnTo>
                    <a:lnTo>
                      <a:pt x="74" y="102"/>
                    </a:lnTo>
                    <a:lnTo>
                      <a:pt x="74" y="106"/>
                    </a:lnTo>
                    <a:lnTo>
                      <a:pt x="70" y="108"/>
                    </a:lnTo>
                    <a:lnTo>
                      <a:pt x="66" y="108"/>
                    </a:lnTo>
                    <a:lnTo>
                      <a:pt x="66" y="106"/>
                    </a:lnTo>
                    <a:lnTo>
                      <a:pt x="66" y="102"/>
                    </a:lnTo>
                    <a:lnTo>
                      <a:pt x="62" y="100"/>
                    </a:lnTo>
                    <a:lnTo>
                      <a:pt x="54" y="90"/>
                    </a:lnTo>
                    <a:lnTo>
                      <a:pt x="52" y="88"/>
                    </a:lnTo>
                    <a:lnTo>
                      <a:pt x="54" y="84"/>
                    </a:lnTo>
                    <a:lnTo>
                      <a:pt x="56" y="78"/>
                    </a:lnTo>
                    <a:lnTo>
                      <a:pt x="56" y="72"/>
                    </a:lnTo>
                    <a:lnTo>
                      <a:pt x="54" y="66"/>
                    </a:lnTo>
                    <a:lnTo>
                      <a:pt x="44" y="70"/>
                    </a:lnTo>
                    <a:lnTo>
                      <a:pt x="42" y="70"/>
                    </a:lnTo>
                    <a:lnTo>
                      <a:pt x="42" y="64"/>
                    </a:lnTo>
                    <a:lnTo>
                      <a:pt x="38" y="60"/>
                    </a:lnTo>
                    <a:lnTo>
                      <a:pt x="34" y="60"/>
                    </a:lnTo>
                    <a:lnTo>
                      <a:pt x="0" y="70"/>
                    </a:lnTo>
                    <a:lnTo>
                      <a:pt x="6" y="72"/>
                    </a:lnTo>
                    <a:lnTo>
                      <a:pt x="6" y="74"/>
                    </a:lnTo>
                    <a:lnTo>
                      <a:pt x="6" y="78"/>
                    </a:lnTo>
                    <a:lnTo>
                      <a:pt x="4" y="88"/>
                    </a:lnTo>
                    <a:lnTo>
                      <a:pt x="10" y="90"/>
                    </a:lnTo>
                    <a:lnTo>
                      <a:pt x="18" y="92"/>
                    </a:lnTo>
                    <a:lnTo>
                      <a:pt x="26" y="98"/>
                    </a:lnTo>
                    <a:lnTo>
                      <a:pt x="36" y="102"/>
                    </a:lnTo>
                    <a:lnTo>
                      <a:pt x="38" y="108"/>
                    </a:lnTo>
                    <a:lnTo>
                      <a:pt x="38" y="110"/>
                    </a:lnTo>
                    <a:lnTo>
                      <a:pt x="36" y="114"/>
                    </a:lnTo>
                    <a:lnTo>
                      <a:pt x="36" y="118"/>
                    </a:lnTo>
                    <a:lnTo>
                      <a:pt x="34" y="124"/>
                    </a:lnTo>
                    <a:lnTo>
                      <a:pt x="36" y="128"/>
                    </a:lnTo>
                    <a:lnTo>
                      <a:pt x="42" y="136"/>
                    </a:lnTo>
                    <a:lnTo>
                      <a:pt x="36" y="142"/>
                    </a:lnTo>
                    <a:lnTo>
                      <a:pt x="34" y="144"/>
                    </a:lnTo>
                    <a:lnTo>
                      <a:pt x="34" y="146"/>
                    </a:lnTo>
                    <a:lnTo>
                      <a:pt x="34" y="148"/>
                    </a:lnTo>
                    <a:lnTo>
                      <a:pt x="36" y="152"/>
                    </a:lnTo>
                    <a:lnTo>
                      <a:pt x="36" y="154"/>
                    </a:lnTo>
                    <a:lnTo>
                      <a:pt x="36" y="160"/>
                    </a:lnTo>
                    <a:lnTo>
                      <a:pt x="36" y="164"/>
                    </a:lnTo>
                    <a:lnTo>
                      <a:pt x="34" y="166"/>
                    </a:lnTo>
                    <a:lnTo>
                      <a:pt x="36" y="170"/>
                    </a:lnTo>
                    <a:lnTo>
                      <a:pt x="36" y="174"/>
                    </a:lnTo>
                    <a:lnTo>
                      <a:pt x="34" y="180"/>
                    </a:lnTo>
                    <a:lnTo>
                      <a:pt x="36" y="182"/>
                    </a:lnTo>
                    <a:lnTo>
                      <a:pt x="38" y="182"/>
                    </a:lnTo>
                    <a:lnTo>
                      <a:pt x="38" y="184"/>
                    </a:lnTo>
                    <a:lnTo>
                      <a:pt x="32" y="196"/>
                    </a:lnTo>
                    <a:lnTo>
                      <a:pt x="22" y="208"/>
                    </a:lnTo>
                    <a:lnTo>
                      <a:pt x="22" y="214"/>
                    </a:lnTo>
                    <a:lnTo>
                      <a:pt x="22" y="224"/>
                    </a:lnTo>
                    <a:lnTo>
                      <a:pt x="18" y="232"/>
                    </a:lnTo>
                    <a:lnTo>
                      <a:pt x="22" y="238"/>
                    </a:lnTo>
                    <a:lnTo>
                      <a:pt x="22" y="246"/>
                    </a:lnTo>
                    <a:lnTo>
                      <a:pt x="22" y="254"/>
                    </a:lnTo>
                    <a:lnTo>
                      <a:pt x="18" y="260"/>
                    </a:lnTo>
                    <a:lnTo>
                      <a:pt x="22" y="262"/>
                    </a:lnTo>
                    <a:lnTo>
                      <a:pt x="22" y="268"/>
                    </a:lnTo>
                    <a:lnTo>
                      <a:pt x="26" y="270"/>
                    </a:lnTo>
                    <a:lnTo>
                      <a:pt x="28" y="274"/>
                    </a:lnTo>
                    <a:lnTo>
                      <a:pt x="26" y="286"/>
                    </a:lnTo>
                    <a:lnTo>
                      <a:pt x="36" y="286"/>
                    </a:lnTo>
                    <a:lnTo>
                      <a:pt x="36" y="282"/>
                    </a:lnTo>
                    <a:lnTo>
                      <a:pt x="28" y="274"/>
                    </a:lnTo>
                    <a:lnTo>
                      <a:pt x="42" y="268"/>
                    </a:lnTo>
                    <a:lnTo>
                      <a:pt x="54" y="260"/>
                    </a:lnTo>
                    <a:lnTo>
                      <a:pt x="62" y="256"/>
                    </a:lnTo>
                    <a:lnTo>
                      <a:pt x="70" y="254"/>
                    </a:lnTo>
                    <a:lnTo>
                      <a:pt x="72" y="250"/>
                    </a:lnTo>
                    <a:lnTo>
                      <a:pt x="74" y="242"/>
                    </a:lnTo>
                    <a:lnTo>
                      <a:pt x="72" y="218"/>
                    </a:lnTo>
                    <a:lnTo>
                      <a:pt x="66" y="180"/>
                    </a:lnTo>
                    <a:lnTo>
                      <a:pt x="62" y="180"/>
                    </a:lnTo>
                    <a:lnTo>
                      <a:pt x="62" y="172"/>
                    </a:lnTo>
                    <a:lnTo>
                      <a:pt x="62" y="164"/>
                    </a:lnTo>
                    <a:lnTo>
                      <a:pt x="62" y="162"/>
                    </a:lnTo>
                    <a:lnTo>
                      <a:pt x="70" y="160"/>
                    </a:lnTo>
                    <a:lnTo>
                      <a:pt x="72" y="152"/>
                    </a:lnTo>
                    <a:lnTo>
                      <a:pt x="74" y="146"/>
                    </a:lnTo>
                    <a:lnTo>
                      <a:pt x="78" y="146"/>
                    </a:lnTo>
                    <a:lnTo>
                      <a:pt x="82" y="128"/>
                    </a:lnTo>
                    <a:lnTo>
                      <a:pt x="84" y="128"/>
                    </a:lnTo>
                    <a:lnTo>
                      <a:pt x="90" y="128"/>
                    </a:lnTo>
                    <a:lnTo>
                      <a:pt x="98" y="126"/>
                    </a:lnTo>
                    <a:lnTo>
                      <a:pt x="102" y="124"/>
                    </a:lnTo>
                    <a:lnTo>
                      <a:pt x="108" y="118"/>
                    </a:lnTo>
                    <a:lnTo>
                      <a:pt x="112" y="118"/>
                    </a:lnTo>
                    <a:lnTo>
                      <a:pt x="120" y="116"/>
                    </a:lnTo>
                    <a:lnTo>
                      <a:pt x="128" y="110"/>
                    </a:lnTo>
                    <a:lnTo>
                      <a:pt x="136" y="100"/>
                    </a:lnTo>
                    <a:lnTo>
                      <a:pt x="144" y="90"/>
                    </a:lnTo>
                    <a:lnTo>
                      <a:pt x="146" y="80"/>
                    </a:lnTo>
                    <a:lnTo>
                      <a:pt x="146" y="72"/>
                    </a:lnTo>
                    <a:lnTo>
                      <a:pt x="146" y="64"/>
                    </a:lnTo>
                    <a:lnTo>
                      <a:pt x="148" y="52"/>
                    </a:lnTo>
                    <a:lnTo>
                      <a:pt x="148" y="38"/>
                    </a:lnTo>
                    <a:lnTo>
                      <a:pt x="146" y="10"/>
                    </a:lnTo>
                    <a:lnTo>
                      <a:pt x="146" y="0"/>
                    </a:lnTo>
                    <a:lnTo>
                      <a:pt x="140" y="0"/>
                    </a:lnTo>
                    <a:lnTo>
                      <a:pt x="136" y="2"/>
                    </a:lnTo>
                    <a:lnTo>
                      <a:pt x="130" y="6"/>
                    </a:lnTo>
                    <a:lnTo>
                      <a:pt x="126" y="6"/>
                    </a:lnTo>
                    <a:lnTo>
                      <a:pt x="120" y="8"/>
                    </a:lnTo>
                    <a:lnTo>
                      <a:pt x="118" y="10"/>
                    </a:lnTo>
                    <a:lnTo>
                      <a:pt x="116" y="12"/>
                    </a:lnTo>
                    <a:lnTo>
                      <a:pt x="112" y="10"/>
                    </a:lnTo>
                    <a:lnTo>
                      <a:pt x="110" y="10"/>
                    </a:lnTo>
                    <a:lnTo>
                      <a:pt x="110" y="12"/>
                    </a:lnTo>
                    <a:lnTo>
                      <a:pt x="106" y="16"/>
                    </a:lnTo>
                    <a:lnTo>
                      <a:pt x="96" y="18"/>
                    </a:lnTo>
                    <a:lnTo>
                      <a:pt x="84" y="18"/>
                    </a:lnTo>
                    <a:lnTo>
                      <a:pt x="82" y="18"/>
                    </a:lnTo>
                    <a:lnTo>
                      <a:pt x="80" y="16"/>
                    </a:lnTo>
                    <a:lnTo>
                      <a:pt x="80" y="12"/>
                    </a:lnTo>
                    <a:lnTo>
                      <a:pt x="78" y="12"/>
                    </a:lnTo>
                    <a:lnTo>
                      <a:pt x="72" y="16"/>
                    </a:lnTo>
                    <a:lnTo>
                      <a:pt x="62" y="18"/>
                    </a:lnTo>
                    <a:lnTo>
                      <a:pt x="60" y="26"/>
                    </a:lnTo>
                    <a:lnTo>
                      <a:pt x="64" y="30"/>
                    </a:lnTo>
                    <a:lnTo>
                      <a:pt x="64" y="42"/>
                    </a:lnTo>
                    <a:lnTo>
                      <a:pt x="66" y="56"/>
                    </a:lnTo>
                    <a:lnTo>
                      <a:pt x="66" y="56"/>
                    </a:lnTo>
                    <a:lnTo>
                      <a:pt x="66" y="5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42" name="Freeform 1622"/>
              <p:cNvSpPr/>
              <p:nvPr/>
            </p:nvSpPr>
            <p:spPr bwMode="auto">
              <a:xfrm>
                <a:off x="377825" y="3394075"/>
                <a:ext cx="254000" cy="250825"/>
              </a:xfrm>
              <a:custGeom>
                <a:avLst/>
                <a:gdLst>
                  <a:gd name="T0" fmla="*/ 60 w 160"/>
                  <a:gd name="T1" fmla="*/ 158 h 158"/>
                  <a:gd name="T2" fmla="*/ 64 w 160"/>
                  <a:gd name="T3" fmla="*/ 138 h 158"/>
                  <a:gd name="T4" fmla="*/ 76 w 160"/>
                  <a:gd name="T5" fmla="*/ 128 h 158"/>
                  <a:gd name="T6" fmla="*/ 92 w 160"/>
                  <a:gd name="T7" fmla="*/ 122 h 158"/>
                  <a:gd name="T8" fmla="*/ 100 w 160"/>
                  <a:gd name="T9" fmla="*/ 116 h 158"/>
                  <a:gd name="T10" fmla="*/ 106 w 160"/>
                  <a:gd name="T11" fmla="*/ 114 h 158"/>
                  <a:gd name="T12" fmla="*/ 118 w 160"/>
                  <a:gd name="T13" fmla="*/ 110 h 158"/>
                  <a:gd name="T14" fmla="*/ 128 w 160"/>
                  <a:gd name="T15" fmla="*/ 92 h 158"/>
                  <a:gd name="T16" fmla="*/ 138 w 160"/>
                  <a:gd name="T17" fmla="*/ 88 h 158"/>
                  <a:gd name="T18" fmla="*/ 140 w 160"/>
                  <a:gd name="T19" fmla="*/ 78 h 158"/>
                  <a:gd name="T20" fmla="*/ 142 w 160"/>
                  <a:gd name="T21" fmla="*/ 76 h 158"/>
                  <a:gd name="T22" fmla="*/ 148 w 160"/>
                  <a:gd name="T23" fmla="*/ 72 h 158"/>
                  <a:gd name="T24" fmla="*/ 152 w 160"/>
                  <a:gd name="T25" fmla="*/ 66 h 158"/>
                  <a:gd name="T26" fmla="*/ 160 w 160"/>
                  <a:gd name="T27" fmla="*/ 62 h 158"/>
                  <a:gd name="T28" fmla="*/ 156 w 160"/>
                  <a:gd name="T29" fmla="*/ 54 h 158"/>
                  <a:gd name="T30" fmla="*/ 152 w 160"/>
                  <a:gd name="T31" fmla="*/ 44 h 158"/>
                  <a:gd name="T32" fmla="*/ 150 w 160"/>
                  <a:gd name="T33" fmla="*/ 38 h 158"/>
                  <a:gd name="T34" fmla="*/ 148 w 160"/>
                  <a:gd name="T35" fmla="*/ 36 h 158"/>
                  <a:gd name="T36" fmla="*/ 148 w 160"/>
                  <a:gd name="T37" fmla="*/ 18 h 158"/>
                  <a:gd name="T38" fmla="*/ 142 w 160"/>
                  <a:gd name="T39" fmla="*/ 12 h 158"/>
                  <a:gd name="T40" fmla="*/ 138 w 160"/>
                  <a:gd name="T41" fmla="*/ 8 h 158"/>
                  <a:gd name="T42" fmla="*/ 134 w 160"/>
                  <a:gd name="T43" fmla="*/ 10 h 158"/>
                  <a:gd name="T44" fmla="*/ 120 w 160"/>
                  <a:gd name="T45" fmla="*/ 12 h 158"/>
                  <a:gd name="T46" fmla="*/ 100 w 160"/>
                  <a:gd name="T47" fmla="*/ 0 h 158"/>
                  <a:gd name="T48" fmla="*/ 86 w 160"/>
                  <a:gd name="T49" fmla="*/ 20 h 158"/>
                  <a:gd name="T50" fmla="*/ 78 w 160"/>
                  <a:gd name="T51" fmla="*/ 38 h 158"/>
                  <a:gd name="T52" fmla="*/ 58 w 160"/>
                  <a:gd name="T53" fmla="*/ 48 h 158"/>
                  <a:gd name="T54" fmla="*/ 46 w 160"/>
                  <a:gd name="T55" fmla="*/ 58 h 158"/>
                  <a:gd name="T56" fmla="*/ 40 w 160"/>
                  <a:gd name="T57" fmla="*/ 68 h 158"/>
                  <a:gd name="T58" fmla="*/ 42 w 160"/>
                  <a:gd name="T59" fmla="*/ 74 h 158"/>
                  <a:gd name="T60" fmla="*/ 36 w 160"/>
                  <a:gd name="T61" fmla="*/ 84 h 158"/>
                  <a:gd name="T62" fmla="*/ 36 w 160"/>
                  <a:gd name="T63" fmla="*/ 96 h 158"/>
                  <a:gd name="T64" fmla="*/ 38 w 160"/>
                  <a:gd name="T65" fmla="*/ 114 h 158"/>
                  <a:gd name="T66" fmla="*/ 30 w 160"/>
                  <a:gd name="T67" fmla="*/ 132 h 158"/>
                  <a:gd name="T68" fmla="*/ 14 w 160"/>
                  <a:gd name="T69" fmla="*/ 148 h 158"/>
                  <a:gd name="T70" fmla="*/ 2 w 160"/>
                  <a:gd name="T71" fmla="*/ 158 h 158"/>
                  <a:gd name="T72" fmla="*/ 0 w 160"/>
                  <a:gd name="T73" fmla="*/ 158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60" h="158">
                    <a:moveTo>
                      <a:pt x="0" y="158"/>
                    </a:moveTo>
                    <a:lnTo>
                      <a:pt x="60" y="158"/>
                    </a:lnTo>
                    <a:lnTo>
                      <a:pt x="60" y="142"/>
                    </a:lnTo>
                    <a:lnTo>
                      <a:pt x="64" y="138"/>
                    </a:lnTo>
                    <a:lnTo>
                      <a:pt x="70" y="130"/>
                    </a:lnTo>
                    <a:lnTo>
                      <a:pt x="76" y="128"/>
                    </a:lnTo>
                    <a:lnTo>
                      <a:pt x="84" y="124"/>
                    </a:lnTo>
                    <a:lnTo>
                      <a:pt x="92" y="122"/>
                    </a:lnTo>
                    <a:lnTo>
                      <a:pt x="94" y="122"/>
                    </a:lnTo>
                    <a:lnTo>
                      <a:pt x="100" y="116"/>
                    </a:lnTo>
                    <a:lnTo>
                      <a:pt x="102" y="114"/>
                    </a:lnTo>
                    <a:lnTo>
                      <a:pt x="106" y="114"/>
                    </a:lnTo>
                    <a:lnTo>
                      <a:pt x="112" y="112"/>
                    </a:lnTo>
                    <a:lnTo>
                      <a:pt x="118" y="110"/>
                    </a:lnTo>
                    <a:lnTo>
                      <a:pt x="124" y="100"/>
                    </a:lnTo>
                    <a:lnTo>
                      <a:pt x="128" y="92"/>
                    </a:lnTo>
                    <a:lnTo>
                      <a:pt x="130" y="92"/>
                    </a:lnTo>
                    <a:lnTo>
                      <a:pt x="138" y="88"/>
                    </a:lnTo>
                    <a:lnTo>
                      <a:pt x="140" y="84"/>
                    </a:lnTo>
                    <a:lnTo>
                      <a:pt x="140" y="78"/>
                    </a:lnTo>
                    <a:lnTo>
                      <a:pt x="140" y="76"/>
                    </a:lnTo>
                    <a:lnTo>
                      <a:pt x="142" y="76"/>
                    </a:lnTo>
                    <a:lnTo>
                      <a:pt x="146" y="74"/>
                    </a:lnTo>
                    <a:lnTo>
                      <a:pt x="148" y="72"/>
                    </a:lnTo>
                    <a:lnTo>
                      <a:pt x="150" y="68"/>
                    </a:lnTo>
                    <a:lnTo>
                      <a:pt x="152" y="66"/>
                    </a:lnTo>
                    <a:lnTo>
                      <a:pt x="158" y="62"/>
                    </a:lnTo>
                    <a:lnTo>
                      <a:pt x="160" y="62"/>
                    </a:lnTo>
                    <a:lnTo>
                      <a:pt x="158" y="58"/>
                    </a:lnTo>
                    <a:lnTo>
                      <a:pt x="156" y="54"/>
                    </a:lnTo>
                    <a:lnTo>
                      <a:pt x="152" y="48"/>
                    </a:lnTo>
                    <a:lnTo>
                      <a:pt x="152" y="44"/>
                    </a:lnTo>
                    <a:lnTo>
                      <a:pt x="152" y="40"/>
                    </a:lnTo>
                    <a:lnTo>
                      <a:pt x="150" y="38"/>
                    </a:lnTo>
                    <a:lnTo>
                      <a:pt x="148" y="38"/>
                    </a:lnTo>
                    <a:lnTo>
                      <a:pt x="148" y="36"/>
                    </a:lnTo>
                    <a:lnTo>
                      <a:pt x="150" y="22"/>
                    </a:lnTo>
                    <a:lnTo>
                      <a:pt x="148" y="18"/>
                    </a:lnTo>
                    <a:lnTo>
                      <a:pt x="148" y="12"/>
                    </a:lnTo>
                    <a:lnTo>
                      <a:pt x="142" y="12"/>
                    </a:lnTo>
                    <a:lnTo>
                      <a:pt x="140" y="10"/>
                    </a:lnTo>
                    <a:lnTo>
                      <a:pt x="138" y="8"/>
                    </a:lnTo>
                    <a:lnTo>
                      <a:pt x="134" y="8"/>
                    </a:lnTo>
                    <a:lnTo>
                      <a:pt x="134" y="10"/>
                    </a:lnTo>
                    <a:lnTo>
                      <a:pt x="132" y="12"/>
                    </a:lnTo>
                    <a:lnTo>
                      <a:pt x="120" y="12"/>
                    </a:lnTo>
                    <a:lnTo>
                      <a:pt x="110" y="12"/>
                    </a:lnTo>
                    <a:lnTo>
                      <a:pt x="100" y="0"/>
                    </a:lnTo>
                    <a:lnTo>
                      <a:pt x="92" y="2"/>
                    </a:lnTo>
                    <a:lnTo>
                      <a:pt x="86" y="20"/>
                    </a:lnTo>
                    <a:lnTo>
                      <a:pt x="84" y="30"/>
                    </a:lnTo>
                    <a:lnTo>
                      <a:pt x="78" y="38"/>
                    </a:lnTo>
                    <a:lnTo>
                      <a:pt x="64" y="48"/>
                    </a:lnTo>
                    <a:lnTo>
                      <a:pt x="58" y="48"/>
                    </a:lnTo>
                    <a:lnTo>
                      <a:pt x="54" y="48"/>
                    </a:lnTo>
                    <a:lnTo>
                      <a:pt x="46" y="58"/>
                    </a:lnTo>
                    <a:lnTo>
                      <a:pt x="40" y="66"/>
                    </a:lnTo>
                    <a:lnTo>
                      <a:pt x="40" y="68"/>
                    </a:lnTo>
                    <a:lnTo>
                      <a:pt x="42" y="72"/>
                    </a:lnTo>
                    <a:lnTo>
                      <a:pt x="42" y="74"/>
                    </a:lnTo>
                    <a:lnTo>
                      <a:pt x="38" y="82"/>
                    </a:lnTo>
                    <a:lnTo>
                      <a:pt x="36" y="84"/>
                    </a:lnTo>
                    <a:lnTo>
                      <a:pt x="32" y="88"/>
                    </a:lnTo>
                    <a:lnTo>
                      <a:pt x="36" y="96"/>
                    </a:lnTo>
                    <a:lnTo>
                      <a:pt x="38" y="102"/>
                    </a:lnTo>
                    <a:lnTo>
                      <a:pt x="38" y="114"/>
                    </a:lnTo>
                    <a:lnTo>
                      <a:pt x="36" y="122"/>
                    </a:lnTo>
                    <a:lnTo>
                      <a:pt x="30" y="132"/>
                    </a:lnTo>
                    <a:lnTo>
                      <a:pt x="28" y="138"/>
                    </a:lnTo>
                    <a:lnTo>
                      <a:pt x="14" y="148"/>
                    </a:lnTo>
                    <a:lnTo>
                      <a:pt x="2" y="154"/>
                    </a:lnTo>
                    <a:lnTo>
                      <a:pt x="2" y="158"/>
                    </a:lnTo>
                    <a:lnTo>
                      <a:pt x="0" y="158"/>
                    </a:lnTo>
                    <a:lnTo>
                      <a:pt x="0" y="158"/>
                    </a:lnTo>
                    <a:lnTo>
                      <a:pt x="0" y="15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43" name="Freeform 1623"/>
              <p:cNvSpPr>
                <a:spLocks noEditPoints="1"/>
              </p:cNvSpPr>
              <p:nvPr/>
            </p:nvSpPr>
            <p:spPr bwMode="auto">
              <a:xfrm>
                <a:off x="2695575" y="2854325"/>
                <a:ext cx="727075" cy="355600"/>
              </a:xfrm>
              <a:custGeom>
                <a:avLst/>
                <a:gdLst>
                  <a:gd name="T0" fmla="*/ 72 w 458"/>
                  <a:gd name="T1" fmla="*/ 34 h 224"/>
                  <a:gd name="T2" fmla="*/ 98 w 458"/>
                  <a:gd name="T3" fmla="*/ 42 h 224"/>
                  <a:gd name="T4" fmla="*/ 128 w 458"/>
                  <a:gd name="T5" fmla="*/ 42 h 224"/>
                  <a:gd name="T6" fmla="*/ 144 w 458"/>
                  <a:gd name="T7" fmla="*/ 28 h 224"/>
                  <a:gd name="T8" fmla="*/ 136 w 458"/>
                  <a:gd name="T9" fmla="*/ 10 h 224"/>
                  <a:gd name="T10" fmla="*/ 152 w 458"/>
                  <a:gd name="T11" fmla="*/ 2 h 224"/>
                  <a:gd name="T12" fmla="*/ 174 w 458"/>
                  <a:gd name="T13" fmla="*/ 8 h 224"/>
                  <a:gd name="T14" fmla="*/ 206 w 458"/>
                  <a:gd name="T15" fmla="*/ 28 h 224"/>
                  <a:gd name="T16" fmla="*/ 226 w 458"/>
                  <a:gd name="T17" fmla="*/ 50 h 224"/>
                  <a:gd name="T18" fmla="*/ 246 w 458"/>
                  <a:gd name="T19" fmla="*/ 44 h 224"/>
                  <a:gd name="T20" fmla="*/ 276 w 458"/>
                  <a:gd name="T21" fmla="*/ 46 h 224"/>
                  <a:gd name="T22" fmla="*/ 286 w 458"/>
                  <a:gd name="T23" fmla="*/ 56 h 224"/>
                  <a:gd name="T24" fmla="*/ 306 w 458"/>
                  <a:gd name="T25" fmla="*/ 62 h 224"/>
                  <a:gd name="T26" fmla="*/ 328 w 458"/>
                  <a:gd name="T27" fmla="*/ 64 h 224"/>
                  <a:gd name="T28" fmla="*/ 360 w 458"/>
                  <a:gd name="T29" fmla="*/ 56 h 224"/>
                  <a:gd name="T30" fmla="*/ 388 w 458"/>
                  <a:gd name="T31" fmla="*/ 52 h 224"/>
                  <a:gd name="T32" fmla="*/ 400 w 458"/>
                  <a:gd name="T33" fmla="*/ 70 h 224"/>
                  <a:gd name="T34" fmla="*/ 398 w 458"/>
                  <a:gd name="T35" fmla="*/ 88 h 224"/>
                  <a:gd name="T36" fmla="*/ 418 w 458"/>
                  <a:gd name="T37" fmla="*/ 98 h 224"/>
                  <a:gd name="T38" fmla="*/ 434 w 458"/>
                  <a:gd name="T39" fmla="*/ 96 h 224"/>
                  <a:gd name="T40" fmla="*/ 458 w 458"/>
                  <a:gd name="T41" fmla="*/ 110 h 224"/>
                  <a:gd name="T42" fmla="*/ 442 w 458"/>
                  <a:gd name="T43" fmla="*/ 118 h 224"/>
                  <a:gd name="T44" fmla="*/ 432 w 458"/>
                  <a:gd name="T45" fmla="*/ 126 h 224"/>
                  <a:gd name="T46" fmla="*/ 408 w 458"/>
                  <a:gd name="T47" fmla="*/ 128 h 224"/>
                  <a:gd name="T48" fmla="*/ 396 w 458"/>
                  <a:gd name="T49" fmla="*/ 142 h 224"/>
                  <a:gd name="T50" fmla="*/ 362 w 458"/>
                  <a:gd name="T51" fmla="*/ 164 h 224"/>
                  <a:gd name="T52" fmla="*/ 340 w 458"/>
                  <a:gd name="T53" fmla="*/ 152 h 224"/>
                  <a:gd name="T54" fmla="*/ 328 w 458"/>
                  <a:gd name="T55" fmla="*/ 172 h 224"/>
                  <a:gd name="T56" fmla="*/ 328 w 458"/>
                  <a:gd name="T57" fmla="*/ 196 h 224"/>
                  <a:gd name="T58" fmla="*/ 296 w 458"/>
                  <a:gd name="T59" fmla="*/ 206 h 224"/>
                  <a:gd name="T60" fmla="*/ 270 w 458"/>
                  <a:gd name="T61" fmla="*/ 208 h 224"/>
                  <a:gd name="T62" fmla="*/ 242 w 458"/>
                  <a:gd name="T63" fmla="*/ 222 h 224"/>
                  <a:gd name="T64" fmla="*/ 208 w 458"/>
                  <a:gd name="T65" fmla="*/ 218 h 224"/>
                  <a:gd name="T66" fmla="*/ 174 w 458"/>
                  <a:gd name="T67" fmla="*/ 208 h 224"/>
                  <a:gd name="T68" fmla="*/ 138 w 458"/>
                  <a:gd name="T69" fmla="*/ 206 h 224"/>
                  <a:gd name="T70" fmla="*/ 116 w 458"/>
                  <a:gd name="T71" fmla="*/ 194 h 224"/>
                  <a:gd name="T72" fmla="*/ 98 w 458"/>
                  <a:gd name="T73" fmla="*/ 172 h 224"/>
                  <a:gd name="T74" fmla="*/ 80 w 458"/>
                  <a:gd name="T75" fmla="*/ 160 h 224"/>
                  <a:gd name="T76" fmla="*/ 54 w 458"/>
                  <a:gd name="T77" fmla="*/ 152 h 224"/>
                  <a:gd name="T78" fmla="*/ 56 w 458"/>
                  <a:gd name="T79" fmla="*/ 132 h 224"/>
                  <a:gd name="T80" fmla="*/ 44 w 458"/>
                  <a:gd name="T81" fmla="*/ 114 h 224"/>
                  <a:gd name="T82" fmla="*/ 16 w 458"/>
                  <a:gd name="T83" fmla="*/ 100 h 224"/>
                  <a:gd name="T84" fmla="*/ 2 w 458"/>
                  <a:gd name="T85" fmla="*/ 88 h 224"/>
                  <a:gd name="T86" fmla="*/ 8 w 458"/>
                  <a:gd name="T87" fmla="*/ 62 h 224"/>
                  <a:gd name="T88" fmla="*/ 18 w 458"/>
                  <a:gd name="T89" fmla="*/ 50 h 224"/>
                  <a:gd name="T90" fmla="*/ 34 w 458"/>
                  <a:gd name="T91" fmla="*/ 36 h 224"/>
                  <a:gd name="T92" fmla="*/ 60 w 458"/>
                  <a:gd name="T93" fmla="*/ 28 h 224"/>
                  <a:gd name="T94" fmla="*/ 70 w 458"/>
                  <a:gd name="T95" fmla="*/ 34 h 224"/>
                  <a:gd name="T96" fmla="*/ 180 w 458"/>
                  <a:gd name="T97" fmla="*/ 20 h 224"/>
                  <a:gd name="T98" fmla="*/ 180 w 458"/>
                  <a:gd name="T99" fmla="*/ 28 h 224"/>
                  <a:gd name="T100" fmla="*/ 178 w 458"/>
                  <a:gd name="T101" fmla="*/ 20 h 224"/>
                  <a:gd name="T102" fmla="*/ 180 w 458"/>
                  <a:gd name="T103" fmla="*/ 20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58" h="224">
                    <a:moveTo>
                      <a:pt x="70" y="34"/>
                    </a:moveTo>
                    <a:lnTo>
                      <a:pt x="70" y="34"/>
                    </a:lnTo>
                    <a:lnTo>
                      <a:pt x="72" y="34"/>
                    </a:lnTo>
                    <a:lnTo>
                      <a:pt x="78" y="32"/>
                    </a:lnTo>
                    <a:lnTo>
                      <a:pt x="90" y="36"/>
                    </a:lnTo>
                    <a:lnTo>
                      <a:pt x="98" y="42"/>
                    </a:lnTo>
                    <a:lnTo>
                      <a:pt x="106" y="44"/>
                    </a:lnTo>
                    <a:lnTo>
                      <a:pt x="116" y="44"/>
                    </a:lnTo>
                    <a:lnTo>
                      <a:pt x="128" y="42"/>
                    </a:lnTo>
                    <a:lnTo>
                      <a:pt x="142" y="44"/>
                    </a:lnTo>
                    <a:lnTo>
                      <a:pt x="144" y="38"/>
                    </a:lnTo>
                    <a:lnTo>
                      <a:pt x="144" y="28"/>
                    </a:lnTo>
                    <a:lnTo>
                      <a:pt x="138" y="24"/>
                    </a:lnTo>
                    <a:lnTo>
                      <a:pt x="134" y="18"/>
                    </a:lnTo>
                    <a:lnTo>
                      <a:pt x="136" y="10"/>
                    </a:lnTo>
                    <a:lnTo>
                      <a:pt x="138" y="6"/>
                    </a:lnTo>
                    <a:lnTo>
                      <a:pt x="142" y="0"/>
                    </a:lnTo>
                    <a:lnTo>
                      <a:pt x="152" y="2"/>
                    </a:lnTo>
                    <a:lnTo>
                      <a:pt x="160" y="2"/>
                    </a:lnTo>
                    <a:lnTo>
                      <a:pt x="170" y="2"/>
                    </a:lnTo>
                    <a:lnTo>
                      <a:pt x="174" y="8"/>
                    </a:lnTo>
                    <a:lnTo>
                      <a:pt x="186" y="10"/>
                    </a:lnTo>
                    <a:lnTo>
                      <a:pt x="198" y="20"/>
                    </a:lnTo>
                    <a:lnTo>
                      <a:pt x="206" y="28"/>
                    </a:lnTo>
                    <a:lnTo>
                      <a:pt x="210" y="36"/>
                    </a:lnTo>
                    <a:lnTo>
                      <a:pt x="216" y="42"/>
                    </a:lnTo>
                    <a:lnTo>
                      <a:pt x="226" y="50"/>
                    </a:lnTo>
                    <a:lnTo>
                      <a:pt x="234" y="46"/>
                    </a:lnTo>
                    <a:lnTo>
                      <a:pt x="240" y="46"/>
                    </a:lnTo>
                    <a:lnTo>
                      <a:pt x="246" y="44"/>
                    </a:lnTo>
                    <a:lnTo>
                      <a:pt x="252" y="38"/>
                    </a:lnTo>
                    <a:lnTo>
                      <a:pt x="262" y="44"/>
                    </a:lnTo>
                    <a:lnTo>
                      <a:pt x="276" y="46"/>
                    </a:lnTo>
                    <a:lnTo>
                      <a:pt x="280" y="50"/>
                    </a:lnTo>
                    <a:lnTo>
                      <a:pt x="280" y="54"/>
                    </a:lnTo>
                    <a:lnTo>
                      <a:pt x="286" y="56"/>
                    </a:lnTo>
                    <a:lnTo>
                      <a:pt x="294" y="56"/>
                    </a:lnTo>
                    <a:lnTo>
                      <a:pt x="300" y="62"/>
                    </a:lnTo>
                    <a:lnTo>
                      <a:pt x="306" y="62"/>
                    </a:lnTo>
                    <a:lnTo>
                      <a:pt x="314" y="60"/>
                    </a:lnTo>
                    <a:lnTo>
                      <a:pt x="322" y="62"/>
                    </a:lnTo>
                    <a:lnTo>
                      <a:pt x="328" y="64"/>
                    </a:lnTo>
                    <a:lnTo>
                      <a:pt x="342" y="62"/>
                    </a:lnTo>
                    <a:lnTo>
                      <a:pt x="346" y="56"/>
                    </a:lnTo>
                    <a:lnTo>
                      <a:pt x="360" y="56"/>
                    </a:lnTo>
                    <a:lnTo>
                      <a:pt x="376" y="46"/>
                    </a:lnTo>
                    <a:lnTo>
                      <a:pt x="378" y="44"/>
                    </a:lnTo>
                    <a:lnTo>
                      <a:pt x="388" y="52"/>
                    </a:lnTo>
                    <a:lnTo>
                      <a:pt x="396" y="52"/>
                    </a:lnTo>
                    <a:lnTo>
                      <a:pt x="406" y="54"/>
                    </a:lnTo>
                    <a:lnTo>
                      <a:pt x="400" y="70"/>
                    </a:lnTo>
                    <a:lnTo>
                      <a:pt x="404" y="78"/>
                    </a:lnTo>
                    <a:lnTo>
                      <a:pt x="400" y="86"/>
                    </a:lnTo>
                    <a:lnTo>
                      <a:pt x="398" y="88"/>
                    </a:lnTo>
                    <a:lnTo>
                      <a:pt x="398" y="96"/>
                    </a:lnTo>
                    <a:lnTo>
                      <a:pt x="408" y="100"/>
                    </a:lnTo>
                    <a:lnTo>
                      <a:pt x="418" y="98"/>
                    </a:lnTo>
                    <a:lnTo>
                      <a:pt x="426" y="90"/>
                    </a:lnTo>
                    <a:lnTo>
                      <a:pt x="432" y="90"/>
                    </a:lnTo>
                    <a:lnTo>
                      <a:pt x="434" y="96"/>
                    </a:lnTo>
                    <a:lnTo>
                      <a:pt x="442" y="104"/>
                    </a:lnTo>
                    <a:lnTo>
                      <a:pt x="452" y="106"/>
                    </a:lnTo>
                    <a:lnTo>
                      <a:pt x="458" y="110"/>
                    </a:lnTo>
                    <a:lnTo>
                      <a:pt x="454" y="118"/>
                    </a:lnTo>
                    <a:lnTo>
                      <a:pt x="450" y="118"/>
                    </a:lnTo>
                    <a:lnTo>
                      <a:pt x="442" y="118"/>
                    </a:lnTo>
                    <a:lnTo>
                      <a:pt x="440" y="122"/>
                    </a:lnTo>
                    <a:lnTo>
                      <a:pt x="436" y="124"/>
                    </a:lnTo>
                    <a:lnTo>
                      <a:pt x="432" y="126"/>
                    </a:lnTo>
                    <a:lnTo>
                      <a:pt x="424" y="126"/>
                    </a:lnTo>
                    <a:lnTo>
                      <a:pt x="412" y="134"/>
                    </a:lnTo>
                    <a:lnTo>
                      <a:pt x="408" y="128"/>
                    </a:lnTo>
                    <a:lnTo>
                      <a:pt x="404" y="132"/>
                    </a:lnTo>
                    <a:lnTo>
                      <a:pt x="400" y="140"/>
                    </a:lnTo>
                    <a:lnTo>
                      <a:pt x="396" y="142"/>
                    </a:lnTo>
                    <a:lnTo>
                      <a:pt x="376" y="146"/>
                    </a:lnTo>
                    <a:lnTo>
                      <a:pt x="372" y="158"/>
                    </a:lnTo>
                    <a:lnTo>
                      <a:pt x="362" y="164"/>
                    </a:lnTo>
                    <a:lnTo>
                      <a:pt x="352" y="162"/>
                    </a:lnTo>
                    <a:lnTo>
                      <a:pt x="346" y="152"/>
                    </a:lnTo>
                    <a:lnTo>
                      <a:pt x="340" y="152"/>
                    </a:lnTo>
                    <a:lnTo>
                      <a:pt x="334" y="158"/>
                    </a:lnTo>
                    <a:lnTo>
                      <a:pt x="328" y="164"/>
                    </a:lnTo>
                    <a:lnTo>
                      <a:pt x="328" y="172"/>
                    </a:lnTo>
                    <a:lnTo>
                      <a:pt x="332" y="180"/>
                    </a:lnTo>
                    <a:lnTo>
                      <a:pt x="334" y="188"/>
                    </a:lnTo>
                    <a:lnTo>
                      <a:pt x="328" y="196"/>
                    </a:lnTo>
                    <a:lnTo>
                      <a:pt x="322" y="198"/>
                    </a:lnTo>
                    <a:lnTo>
                      <a:pt x="312" y="204"/>
                    </a:lnTo>
                    <a:lnTo>
                      <a:pt x="296" y="206"/>
                    </a:lnTo>
                    <a:lnTo>
                      <a:pt x="282" y="206"/>
                    </a:lnTo>
                    <a:lnTo>
                      <a:pt x="276" y="208"/>
                    </a:lnTo>
                    <a:lnTo>
                      <a:pt x="270" y="208"/>
                    </a:lnTo>
                    <a:lnTo>
                      <a:pt x="262" y="216"/>
                    </a:lnTo>
                    <a:lnTo>
                      <a:pt x="252" y="222"/>
                    </a:lnTo>
                    <a:lnTo>
                      <a:pt x="242" y="222"/>
                    </a:lnTo>
                    <a:lnTo>
                      <a:pt x="232" y="224"/>
                    </a:lnTo>
                    <a:lnTo>
                      <a:pt x="216" y="224"/>
                    </a:lnTo>
                    <a:lnTo>
                      <a:pt x="208" y="218"/>
                    </a:lnTo>
                    <a:lnTo>
                      <a:pt x="200" y="212"/>
                    </a:lnTo>
                    <a:lnTo>
                      <a:pt x="198" y="208"/>
                    </a:lnTo>
                    <a:lnTo>
                      <a:pt x="174" y="208"/>
                    </a:lnTo>
                    <a:lnTo>
                      <a:pt x="162" y="206"/>
                    </a:lnTo>
                    <a:lnTo>
                      <a:pt x="152" y="206"/>
                    </a:lnTo>
                    <a:lnTo>
                      <a:pt x="138" y="206"/>
                    </a:lnTo>
                    <a:lnTo>
                      <a:pt x="132" y="206"/>
                    </a:lnTo>
                    <a:lnTo>
                      <a:pt x="124" y="200"/>
                    </a:lnTo>
                    <a:lnTo>
                      <a:pt x="116" y="194"/>
                    </a:lnTo>
                    <a:lnTo>
                      <a:pt x="108" y="186"/>
                    </a:lnTo>
                    <a:lnTo>
                      <a:pt x="104" y="182"/>
                    </a:lnTo>
                    <a:lnTo>
                      <a:pt x="98" y="172"/>
                    </a:lnTo>
                    <a:lnTo>
                      <a:pt x="92" y="168"/>
                    </a:lnTo>
                    <a:lnTo>
                      <a:pt x="86" y="164"/>
                    </a:lnTo>
                    <a:lnTo>
                      <a:pt x="80" y="160"/>
                    </a:lnTo>
                    <a:lnTo>
                      <a:pt x="72" y="154"/>
                    </a:lnTo>
                    <a:lnTo>
                      <a:pt x="62" y="154"/>
                    </a:lnTo>
                    <a:lnTo>
                      <a:pt x="54" y="152"/>
                    </a:lnTo>
                    <a:lnTo>
                      <a:pt x="52" y="146"/>
                    </a:lnTo>
                    <a:lnTo>
                      <a:pt x="54" y="136"/>
                    </a:lnTo>
                    <a:lnTo>
                      <a:pt x="56" y="132"/>
                    </a:lnTo>
                    <a:lnTo>
                      <a:pt x="52" y="122"/>
                    </a:lnTo>
                    <a:lnTo>
                      <a:pt x="44" y="118"/>
                    </a:lnTo>
                    <a:lnTo>
                      <a:pt x="44" y="114"/>
                    </a:lnTo>
                    <a:lnTo>
                      <a:pt x="34" y="104"/>
                    </a:lnTo>
                    <a:lnTo>
                      <a:pt x="26" y="98"/>
                    </a:lnTo>
                    <a:lnTo>
                      <a:pt x="16" y="100"/>
                    </a:lnTo>
                    <a:lnTo>
                      <a:pt x="8" y="98"/>
                    </a:lnTo>
                    <a:lnTo>
                      <a:pt x="2" y="92"/>
                    </a:lnTo>
                    <a:lnTo>
                      <a:pt x="2" y="88"/>
                    </a:lnTo>
                    <a:lnTo>
                      <a:pt x="0" y="78"/>
                    </a:lnTo>
                    <a:lnTo>
                      <a:pt x="0" y="62"/>
                    </a:lnTo>
                    <a:lnTo>
                      <a:pt x="8" y="62"/>
                    </a:lnTo>
                    <a:lnTo>
                      <a:pt x="14" y="56"/>
                    </a:lnTo>
                    <a:lnTo>
                      <a:pt x="18" y="54"/>
                    </a:lnTo>
                    <a:lnTo>
                      <a:pt x="18" y="50"/>
                    </a:lnTo>
                    <a:lnTo>
                      <a:pt x="20" y="44"/>
                    </a:lnTo>
                    <a:lnTo>
                      <a:pt x="26" y="42"/>
                    </a:lnTo>
                    <a:lnTo>
                      <a:pt x="34" y="36"/>
                    </a:lnTo>
                    <a:lnTo>
                      <a:pt x="44" y="34"/>
                    </a:lnTo>
                    <a:lnTo>
                      <a:pt x="50" y="32"/>
                    </a:lnTo>
                    <a:lnTo>
                      <a:pt x="60" y="28"/>
                    </a:lnTo>
                    <a:lnTo>
                      <a:pt x="68" y="32"/>
                    </a:lnTo>
                    <a:lnTo>
                      <a:pt x="70" y="34"/>
                    </a:lnTo>
                    <a:lnTo>
                      <a:pt x="70" y="34"/>
                    </a:lnTo>
                    <a:lnTo>
                      <a:pt x="70" y="34"/>
                    </a:lnTo>
                    <a:close/>
                    <a:moveTo>
                      <a:pt x="180" y="20"/>
                    </a:moveTo>
                    <a:lnTo>
                      <a:pt x="180" y="20"/>
                    </a:lnTo>
                    <a:lnTo>
                      <a:pt x="180" y="24"/>
                    </a:lnTo>
                    <a:lnTo>
                      <a:pt x="182" y="24"/>
                    </a:lnTo>
                    <a:lnTo>
                      <a:pt x="180" y="28"/>
                    </a:lnTo>
                    <a:lnTo>
                      <a:pt x="178" y="32"/>
                    </a:lnTo>
                    <a:lnTo>
                      <a:pt x="178" y="24"/>
                    </a:lnTo>
                    <a:lnTo>
                      <a:pt x="178" y="20"/>
                    </a:lnTo>
                    <a:lnTo>
                      <a:pt x="180" y="20"/>
                    </a:lnTo>
                    <a:lnTo>
                      <a:pt x="180" y="20"/>
                    </a:lnTo>
                    <a:lnTo>
                      <a:pt x="180" y="2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44" name="Freeform 1624"/>
              <p:cNvSpPr/>
              <p:nvPr/>
            </p:nvSpPr>
            <p:spPr bwMode="auto">
              <a:xfrm>
                <a:off x="809625" y="3140075"/>
                <a:ext cx="19050" cy="15875"/>
              </a:xfrm>
              <a:custGeom>
                <a:avLst/>
                <a:gdLst>
                  <a:gd name="T0" fmla="*/ 12 w 12"/>
                  <a:gd name="T1" fmla="*/ 2 h 10"/>
                  <a:gd name="T2" fmla="*/ 4 w 12"/>
                  <a:gd name="T3" fmla="*/ 0 h 10"/>
                  <a:gd name="T4" fmla="*/ 0 w 12"/>
                  <a:gd name="T5" fmla="*/ 2 h 10"/>
                  <a:gd name="T6" fmla="*/ 4 w 12"/>
                  <a:gd name="T7" fmla="*/ 10 h 10"/>
                  <a:gd name="T8" fmla="*/ 6 w 12"/>
                  <a:gd name="T9" fmla="*/ 6 h 10"/>
                  <a:gd name="T10" fmla="*/ 10 w 12"/>
                  <a:gd name="T11" fmla="*/ 2 h 10"/>
                  <a:gd name="T12" fmla="*/ 12 w 12"/>
                  <a:gd name="T13" fmla="*/ 2 h 10"/>
                  <a:gd name="T14" fmla="*/ 12 w 12"/>
                  <a:gd name="T15" fmla="*/ 2 h 10"/>
                  <a:gd name="T16" fmla="*/ 12 w 12"/>
                  <a:gd name="T17" fmla="*/ 2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" h="10">
                    <a:moveTo>
                      <a:pt x="12" y="2"/>
                    </a:moveTo>
                    <a:lnTo>
                      <a:pt x="4" y="0"/>
                    </a:lnTo>
                    <a:lnTo>
                      <a:pt x="0" y="2"/>
                    </a:lnTo>
                    <a:lnTo>
                      <a:pt x="4" y="10"/>
                    </a:lnTo>
                    <a:lnTo>
                      <a:pt x="6" y="6"/>
                    </a:lnTo>
                    <a:lnTo>
                      <a:pt x="10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45" name="Freeform 1625"/>
              <p:cNvSpPr/>
              <p:nvPr/>
            </p:nvSpPr>
            <p:spPr bwMode="auto">
              <a:xfrm>
                <a:off x="809625" y="3140075"/>
                <a:ext cx="19050" cy="15875"/>
              </a:xfrm>
              <a:custGeom>
                <a:avLst/>
                <a:gdLst>
                  <a:gd name="T0" fmla="*/ 12 w 12"/>
                  <a:gd name="T1" fmla="*/ 2 h 10"/>
                  <a:gd name="T2" fmla="*/ 4 w 12"/>
                  <a:gd name="T3" fmla="*/ 0 h 10"/>
                  <a:gd name="T4" fmla="*/ 0 w 12"/>
                  <a:gd name="T5" fmla="*/ 2 h 10"/>
                  <a:gd name="T6" fmla="*/ 4 w 12"/>
                  <a:gd name="T7" fmla="*/ 10 h 10"/>
                  <a:gd name="T8" fmla="*/ 6 w 12"/>
                  <a:gd name="T9" fmla="*/ 6 h 10"/>
                  <a:gd name="T10" fmla="*/ 10 w 12"/>
                  <a:gd name="T11" fmla="*/ 2 h 10"/>
                  <a:gd name="T12" fmla="*/ 12 w 12"/>
                  <a:gd name="T13" fmla="*/ 2 h 10"/>
                  <a:gd name="T14" fmla="*/ 12 w 12"/>
                  <a:gd name="T15" fmla="*/ 2 h 10"/>
                  <a:gd name="T16" fmla="*/ 12 w 12"/>
                  <a:gd name="T17" fmla="*/ 2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" h="10">
                    <a:moveTo>
                      <a:pt x="12" y="2"/>
                    </a:moveTo>
                    <a:lnTo>
                      <a:pt x="4" y="0"/>
                    </a:lnTo>
                    <a:lnTo>
                      <a:pt x="0" y="2"/>
                    </a:lnTo>
                    <a:lnTo>
                      <a:pt x="4" y="10"/>
                    </a:lnTo>
                    <a:lnTo>
                      <a:pt x="6" y="6"/>
                    </a:lnTo>
                    <a:lnTo>
                      <a:pt x="10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46" name="Freeform 1626"/>
              <p:cNvSpPr/>
              <p:nvPr/>
            </p:nvSpPr>
            <p:spPr bwMode="auto">
              <a:xfrm>
                <a:off x="1279525" y="2974975"/>
                <a:ext cx="85725" cy="107950"/>
              </a:xfrm>
              <a:custGeom>
                <a:avLst/>
                <a:gdLst>
                  <a:gd name="T0" fmla="*/ 28 w 54"/>
                  <a:gd name="T1" fmla="*/ 68 h 68"/>
                  <a:gd name="T2" fmla="*/ 28 w 54"/>
                  <a:gd name="T3" fmla="*/ 68 h 68"/>
                  <a:gd name="T4" fmla="*/ 32 w 54"/>
                  <a:gd name="T5" fmla="*/ 64 h 68"/>
                  <a:gd name="T6" fmla="*/ 32 w 54"/>
                  <a:gd name="T7" fmla="*/ 58 h 68"/>
                  <a:gd name="T8" fmla="*/ 36 w 54"/>
                  <a:gd name="T9" fmla="*/ 56 h 68"/>
                  <a:gd name="T10" fmla="*/ 38 w 54"/>
                  <a:gd name="T11" fmla="*/ 54 h 68"/>
                  <a:gd name="T12" fmla="*/ 38 w 54"/>
                  <a:gd name="T13" fmla="*/ 50 h 68"/>
                  <a:gd name="T14" fmla="*/ 38 w 54"/>
                  <a:gd name="T15" fmla="*/ 48 h 68"/>
                  <a:gd name="T16" fmla="*/ 42 w 54"/>
                  <a:gd name="T17" fmla="*/ 50 h 68"/>
                  <a:gd name="T18" fmla="*/ 46 w 54"/>
                  <a:gd name="T19" fmla="*/ 50 h 68"/>
                  <a:gd name="T20" fmla="*/ 52 w 54"/>
                  <a:gd name="T21" fmla="*/ 54 h 68"/>
                  <a:gd name="T22" fmla="*/ 54 w 54"/>
                  <a:gd name="T23" fmla="*/ 56 h 68"/>
                  <a:gd name="T24" fmla="*/ 46 w 54"/>
                  <a:gd name="T25" fmla="*/ 46 h 68"/>
                  <a:gd name="T26" fmla="*/ 44 w 54"/>
                  <a:gd name="T27" fmla="*/ 42 h 68"/>
                  <a:gd name="T28" fmla="*/ 42 w 54"/>
                  <a:gd name="T29" fmla="*/ 38 h 68"/>
                  <a:gd name="T30" fmla="*/ 42 w 54"/>
                  <a:gd name="T31" fmla="*/ 36 h 68"/>
                  <a:gd name="T32" fmla="*/ 42 w 54"/>
                  <a:gd name="T33" fmla="*/ 30 h 68"/>
                  <a:gd name="T34" fmla="*/ 38 w 54"/>
                  <a:gd name="T35" fmla="*/ 28 h 68"/>
                  <a:gd name="T36" fmla="*/ 36 w 54"/>
                  <a:gd name="T37" fmla="*/ 22 h 68"/>
                  <a:gd name="T38" fmla="*/ 36 w 54"/>
                  <a:gd name="T39" fmla="*/ 20 h 68"/>
                  <a:gd name="T40" fmla="*/ 36 w 54"/>
                  <a:gd name="T41" fmla="*/ 12 h 68"/>
                  <a:gd name="T42" fmla="*/ 32 w 54"/>
                  <a:gd name="T43" fmla="*/ 10 h 68"/>
                  <a:gd name="T44" fmla="*/ 24 w 54"/>
                  <a:gd name="T45" fmla="*/ 6 h 68"/>
                  <a:gd name="T46" fmla="*/ 18 w 54"/>
                  <a:gd name="T47" fmla="*/ 0 h 68"/>
                  <a:gd name="T48" fmla="*/ 14 w 54"/>
                  <a:gd name="T49" fmla="*/ 0 h 68"/>
                  <a:gd name="T50" fmla="*/ 8 w 54"/>
                  <a:gd name="T51" fmla="*/ 0 h 68"/>
                  <a:gd name="T52" fmla="*/ 4 w 54"/>
                  <a:gd name="T53" fmla="*/ 0 h 68"/>
                  <a:gd name="T54" fmla="*/ 0 w 54"/>
                  <a:gd name="T55" fmla="*/ 2 h 68"/>
                  <a:gd name="T56" fmla="*/ 0 w 54"/>
                  <a:gd name="T57" fmla="*/ 6 h 68"/>
                  <a:gd name="T58" fmla="*/ 6 w 54"/>
                  <a:gd name="T59" fmla="*/ 8 h 68"/>
                  <a:gd name="T60" fmla="*/ 10 w 54"/>
                  <a:gd name="T61" fmla="*/ 16 h 68"/>
                  <a:gd name="T62" fmla="*/ 14 w 54"/>
                  <a:gd name="T63" fmla="*/ 20 h 68"/>
                  <a:gd name="T64" fmla="*/ 16 w 54"/>
                  <a:gd name="T65" fmla="*/ 26 h 68"/>
                  <a:gd name="T66" fmla="*/ 22 w 54"/>
                  <a:gd name="T67" fmla="*/ 30 h 68"/>
                  <a:gd name="T68" fmla="*/ 24 w 54"/>
                  <a:gd name="T69" fmla="*/ 36 h 68"/>
                  <a:gd name="T70" fmla="*/ 22 w 54"/>
                  <a:gd name="T71" fmla="*/ 40 h 68"/>
                  <a:gd name="T72" fmla="*/ 24 w 54"/>
                  <a:gd name="T73" fmla="*/ 42 h 68"/>
                  <a:gd name="T74" fmla="*/ 24 w 54"/>
                  <a:gd name="T75" fmla="*/ 46 h 68"/>
                  <a:gd name="T76" fmla="*/ 24 w 54"/>
                  <a:gd name="T77" fmla="*/ 50 h 68"/>
                  <a:gd name="T78" fmla="*/ 24 w 54"/>
                  <a:gd name="T79" fmla="*/ 56 h 68"/>
                  <a:gd name="T80" fmla="*/ 22 w 54"/>
                  <a:gd name="T81" fmla="*/ 58 h 68"/>
                  <a:gd name="T82" fmla="*/ 24 w 54"/>
                  <a:gd name="T83" fmla="*/ 58 h 68"/>
                  <a:gd name="T84" fmla="*/ 24 w 54"/>
                  <a:gd name="T85" fmla="*/ 60 h 68"/>
                  <a:gd name="T86" fmla="*/ 24 w 54"/>
                  <a:gd name="T87" fmla="*/ 64 h 68"/>
                  <a:gd name="T88" fmla="*/ 24 w 54"/>
                  <a:gd name="T89" fmla="*/ 66 h 68"/>
                  <a:gd name="T90" fmla="*/ 28 w 54"/>
                  <a:gd name="T91" fmla="*/ 68 h 68"/>
                  <a:gd name="T92" fmla="*/ 28 w 54"/>
                  <a:gd name="T93" fmla="*/ 68 h 68"/>
                  <a:gd name="T94" fmla="*/ 28 w 54"/>
                  <a:gd name="T95" fmla="*/ 68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54" h="68">
                    <a:moveTo>
                      <a:pt x="28" y="68"/>
                    </a:moveTo>
                    <a:lnTo>
                      <a:pt x="28" y="68"/>
                    </a:lnTo>
                    <a:lnTo>
                      <a:pt x="32" y="64"/>
                    </a:lnTo>
                    <a:lnTo>
                      <a:pt x="32" y="58"/>
                    </a:lnTo>
                    <a:lnTo>
                      <a:pt x="36" y="56"/>
                    </a:lnTo>
                    <a:lnTo>
                      <a:pt x="38" y="54"/>
                    </a:lnTo>
                    <a:lnTo>
                      <a:pt x="38" y="50"/>
                    </a:lnTo>
                    <a:lnTo>
                      <a:pt x="38" y="48"/>
                    </a:lnTo>
                    <a:lnTo>
                      <a:pt x="42" y="50"/>
                    </a:lnTo>
                    <a:lnTo>
                      <a:pt x="46" y="50"/>
                    </a:lnTo>
                    <a:lnTo>
                      <a:pt x="52" y="54"/>
                    </a:lnTo>
                    <a:lnTo>
                      <a:pt x="54" y="56"/>
                    </a:lnTo>
                    <a:lnTo>
                      <a:pt x="46" y="46"/>
                    </a:lnTo>
                    <a:lnTo>
                      <a:pt x="44" y="42"/>
                    </a:lnTo>
                    <a:lnTo>
                      <a:pt x="42" y="38"/>
                    </a:lnTo>
                    <a:lnTo>
                      <a:pt x="42" y="36"/>
                    </a:lnTo>
                    <a:lnTo>
                      <a:pt x="42" y="30"/>
                    </a:lnTo>
                    <a:lnTo>
                      <a:pt x="38" y="28"/>
                    </a:lnTo>
                    <a:lnTo>
                      <a:pt x="36" y="22"/>
                    </a:lnTo>
                    <a:lnTo>
                      <a:pt x="36" y="20"/>
                    </a:lnTo>
                    <a:lnTo>
                      <a:pt x="36" y="12"/>
                    </a:lnTo>
                    <a:lnTo>
                      <a:pt x="32" y="10"/>
                    </a:lnTo>
                    <a:lnTo>
                      <a:pt x="24" y="6"/>
                    </a:lnTo>
                    <a:lnTo>
                      <a:pt x="18" y="0"/>
                    </a:lnTo>
                    <a:lnTo>
                      <a:pt x="14" y="0"/>
                    </a:lnTo>
                    <a:lnTo>
                      <a:pt x="8" y="0"/>
                    </a:lnTo>
                    <a:lnTo>
                      <a:pt x="4" y="0"/>
                    </a:lnTo>
                    <a:lnTo>
                      <a:pt x="0" y="2"/>
                    </a:lnTo>
                    <a:lnTo>
                      <a:pt x="0" y="6"/>
                    </a:lnTo>
                    <a:lnTo>
                      <a:pt x="6" y="8"/>
                    </a:lnTo>
                    <a:lnTo>
                      <a:pt x="10" y="16"/>
                    </a:lnTo>
                    <a:lnTo>
                      <a:pt x="14" y="20"/>
                    </a:lnTo>
                    <a:lnTo>
                      <a:pt x="16" y="26"/>
                    </a:lnTo>
                    <a:lnTo>
                      <a:pt x="22" y="30"/>
                    </a:lnTo>
                    <a:lnTo>
                      <a:pt x="24" y="36"/>
                    </a:lnTo>
                    <a:lnTo>
                      <a:pt x="22" y="40"/>
                    </a:lnTo>
                    <a:lnTo>
                      <a:pt x="24" y="42"/>
                    </a:lnTo>
                    <a:lnTo>
                      <a:pt x="24" y="46"/>
                    </a:lnTo>
                    <a:lnTo>
                      <a:pt x="24" y="50"/>
                    </a:lnTo>
                    <a:lnTo>
                      <a:pt x="24" y="56"/>
                    </a:lnTo>
                    <a:lnTo>
                      <a:pt x="22" y="58"/>
                    </a:lnTo>
                    <a:lnTo>
                      <a:pt x="24" y="58"/>
                    </a:lnTo>
                    <a:lnTo>
                      <a:pt x="24" y="60"/>
                    </a:lnTo>
                    <a:lnTo>
                      <a:pt x="24" y="64"/>
                    </a:lnTo>
                    <a:lnTo>
                      <a:pt x="24" y="66"/>
                    </a:lnTo>
                    <a:lnTo>
                      <a:pt x="28" y="68"/>
                    </a:lnTo>
                    <a:lnTo>
                      <a:pt x="28" y="68"/>
                    </a:lnTo>
                    <a:lnTo>
                      <a:pt x="28" y="6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47" name="Freeform 1627"/>
              <p:cNvSpPr/>
              <p:nvPr/>
            </p:nvSpPr>
            <p:spPr bwMode="auto">
              <a:xfrm>
                <a:off x="1968500" y="5032375"/>
                <a:ext cx="12700" cy="22225"/>
              </a:xfrm>
              <a:custGeom>
                <a:avLst/>
                <a:gdLst>
                  <a:gd name="T0" fmla="*/ 6 w 8"/>
                  <a:gd name="T1" fmla="*/ 0 h 14"/>
                  <a:gd name="T2" fmla="*/ 6 w 8"/>
                  <a:gd name="T3" fmla="*/ 0 h 14"/>
                  <a:gd name="T4" fmla="*/ 0 w 8"/>
                  <a:gd name="T5" fmla="*/ 2 h 14"/>
                  <a:gd name="T6" fmla="*/ 0 w 8"/>
                  <a:gd name="T7" fmla="*/ 8 h 14"/>
                  <a:gd name="T8" fmla="*/ 4 w 8"/>
                  <a:gd name="T9" fmla="*/ 10 h 14"/>
                  <a:gd name="T10" fmla="*/ 6 w 8"/>
                  <a:gd name="T11" fmla="*/ 14 h 14"/>
                  <a:gd name="T12" fmla="*/ 8 w 8"/>
                  <a:gd name="T13" fmla="*/ 8 h 14"/>
                  <a:gd name="T14" fmla="*/ 8 w 8"/>
                  <a:gd name="T15" fmla="*/ 2 h 14"/>
                  <a:gd name="T16" fmla="*/ 8 w 8"/>
                  <a:gd name="T17" fmla="*/ 0 h 14"/>
                  <a:gd name="T18" fmla="*/ 6 w 8"/>
                  <a:gd name="T19" fmla="*/ 0 h 14"/>
                  <a:gd name="T20" fmla="*/ 6 w 8"/>
                  <a:gd name="T21" fmla="*/ 0 h 14"/>
                  <a:gd name="T22" fmla="*/ 6 w 8"/>
                  <a:gd name="T23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" h="14">
                    <a:moveTo>
                      <a:pt x="6" y="0"/>
                    </a:moveTo>
                    <a:lnTo>
                      <a:pt x="6" y="0"/>
                    </a:lnTo>
                    <a:lnTo>
                      <a:pt x="0" y="2"/>
                    </a:lnTo>
                    <a:lnTo>
                      <a:pt x="0" y="8"/>
                    </a:lnTo>
                    <a:lnTo>
                      <a:pt x="4" y="10"/>
                    </a:lnTo>
                    <a:lnTo>
                      <a:pt x="6" y="14"/>
                    </a:lnTo>
                    <a:lnTo>
                      <a:pt x="8" y="8"/>
                    </a:lnTo>
                    <a:lnTo>
                      <a:pt x="8" y="2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48" name="Freeform 1628"/>
              <p:cNvSpPr/>
              <p:nvPr/>
            </p:nvSpPr>
            <p:spPr bwMode="auto">
              <a:xfrm>
                <a:off x="269875" y="3660775"/>
                <a:ext cx="282575" cy="352425"/>
              </a:xfrm>
              <a:custGeom>
                <a:avLst/>
                <a:gdLst>
                  <a:gd name="T0" fmla="*/ 0 w 178"/>
                  <a:gd name="T1" fmla="*/ 112 h 222"/>
                  <a:gd name="T2" fmla="*/ 10 w 178"/>
                  <a:gd name="T3" fmla="*/ 126 h 222"/>
                  <a:gd name="T4" fmla="*/ 6 w 178"/>
                  <a:gd name="T5" fmla="*/ 144 h 222"/>
                  <a:gd name="T6" fmla="*/ 12 w 178"/>
                  <a:gd name="T7" fmla="*/ 180 h 222"/>
                  <a:gd name="T8" fmla="*/ 14 w 178"/>
                  <a:gd name="T9" fmla="*/ 192 h 222"/>
                  <a:gd name="T10" fmla="*/ 22 w 178"/>
                  <a:gd name="T11" fmla="*/ 186 h 222"/>
                  <a:gd name="T12" fmla="*/ 34 w 178"/>
                  <a:gd name="T13" fmla="*/ 186 h 222"/>
                  <a:gd name="T14" fmla="*/ 42 w 178"/>
                  <a:gd name="T15" fmla="*/ 190 h 222"/>
                  <a:gd name="T16" fmla="*/ 48 w 178"/>
                  <a:gd name="T17" fmla="*/ 194 h 222"/>
                  <a:gd name="T18" fmla="*/ 50 w 178"/>
                  <a:gd name="T19" fmla="*/ 202 h 222"/>
                  <a:gd name="T20" fmla="*/ 56 w 178"/>
                  <a:gd name="T21" fmla="*/ 204 h 222"/>
                  <a:gd name="T22" fmla="*/ 58 w 178"/>
                  <a:gd name="T23" fmla="*/ 212 h 222"/>
                  <a:gd name="T24" fmla="*/ 64 w 178"/>
                  <a:gd name="T25" fmla="*/ 216 h 222"/>
                  <a:gd name="T26" fmla="*/ 68 w 178"/>
                  <a:gd name="T27" fmla="*/ 218 h 222"/>
                  <a:gd name="T28" fmla="*/ 74 w 178"/>
                  <a:gd name="T29" fmla="*/ 222 h 222"/>
                  <a:gd name="T30" fmla="*/ 78 w 178"/>
                  <a:gd name="T31" fmla="*/ 220 h 222"/>
                  <a:gd name="T32" fmla="*/ 78 w 178"/>
                  <a:gd name="T33" fmla="*/ 212 h 222"/>
                  <a:gd name="T34" fmla="*/ 82 w 178"/>
                  <a:gd name="T35" fmla="*/ 204 h 222"/>
                  <a:gd name="T36" fmla="*/ 96 w 178"/>
                  <a:gd name="T37" fmla="*/ 208 h 222"/>
                  <a:gd name="T38" fmla="*/ 102 w 178"/>
                  <a:gd name="T39" fmla="*/ 208 h 222"/>
                  <a:gd name="T40" fmla="*/ 104 w 178"/>
                  <a:gd name="T41" fmla="*/ 204 h 222"/>
                  <a:gd name="T42" fmla="*/ 104 w 178"/>
                  <a:gd name="T43" fmla="*/ 198 h 222"/>
                  <a:gd name="T44" fmla="*/ 110 w 178"/>
                  <a:gd name="T45" fmla="*/ 202 h 222"/>
                  <a:gd name="T46" fmla="*/ 166 w 178"/>
                  <a:gd name="T47" fmla="*/ 192 h 222"/>
                  <a:gd name="T48" fmla="*/ 166 w 178"/>
                  <a:gd name="T49" fmla="*/ 186 h 222"/>
                  <a:gd name="T50" fmla="*/ 152 w 178"/>
                  <a:gd name="T51" fmla="*/ 38 h 222"/>
                  <a:gd name="T52" fmla="*/ 130 w 178"/>
                  <a:gd name="T53" fmla="*/ 0 h 222"/>
                  <a:gd name="T54" fmla="*/ 76 w 178"/>
                  <a:gd name="T55" fmla="*/ 28 h 222"/>
                  <a:gd name="T56" fmla="*/ 66 w 178"/>
                  <a:gd name="T57" fmla="*/ 70 h 222"/>
                  <a:gd name="T58" fmla="*/ 58 w 178"/>
                  <a:gd name="T59" fmla="*/ 74 h 222"/>
                  <a:gd name="T60" fmla="*/ 58 w 178"/>
                  <a:gd name="T61" fmla="*/ 108 h 222"/>
                  <a:gd name="T62" fmla="*/ 0 w 178"/>
                  <a:gd name="T63" fmla="*/ 112 h 222"/>
                  <a:gd name="T64" fmla="*/ 0 w 178"/>
                  <a:gd name="T65" fmla="*/ 112 h 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78" h="222">
                    <a:moveTo>
                      <a:pt x="0" y="112"/>
                    </a:moveTo>
                    <a:lnTo>
                      <a:pt x="0" y="112"/>
                    </a:lnTo>
                    <a:lnTo>
                      <a:pt x="4" y="118"/>
                    </a:lnTo>
                    <a:lnTo>
                      <a:pt x="10" y="126"/>
                    </a:lnTo>
                    <a:lnTo>
                      <a:pt x="6" y="136"/>
                    </a:lnTo>
                    <a:lnTo>
                      <a:pt x="6" y="144"/>
                    </a:lnTo>
                    <a:lnTo>
                      <a:pt x="12" y="170"/>
                    </a:lnTo>
                    <a:lnTo>
                      <a:pt x="12" y="180"/>
                    </a:lnTo>
                    <a:lnTo>
                      <a:pt x="10" y="194"/>
                    </a:lnTo>
                    <a:lnTo>
                      <a:pt x="14" y="192"/>
                    </a:lnTo>
                    <a:lnTo>
                      <a:pt x="20" y="186"/>
                    </a:lnTo>
                    <a:lnTo>
                      <a:pt x="22" y="186"/>
                    </a:lnTo>
                    <a:lnTo>
                      <a:pt x="28" y="186"/>
                    </a:lnTo>
                    <a:lnTo>
                      <a:pt x="34" y="186"/>
                    </a:lnTo>
                    <a:lnTo>
                      <a:pt x="40" y="186"/>
                    </a:lnTo>
                    <a:lnTo>
                      <a:pt x="42" y="190"/>
                    </a:lnTo>
                    <a:lnTo>
                      <a:pt x="46" y="192"/>
                    </a:lnTo>
                    <a:lnTo>
                      <a:pt x="48" y="194"/>
                    </a:lnTo>
                    <a:lnTo>
                      <a:pt x="48" y="200"/>
                    </a:lnTo>
                    <a:lnTo>
                      <a:pt x="50" y="202"/>
                    </a:lnTo>
                    <a:lnTo>
                      <a:pt x="52" y="204"/>
                    </a:lnTo>
                    <a:lnTo>
                      <a:pt x="56" y="204"/>
                    </a:lnTo>
                    <a:lnTo>
                      <a:pt x="58" y="208"/>
                    </a:lnTo>
                    <a:lnTo>
                      <a:pt x="58" y="212"/>
                    </a:lnTo>
                    <a:lnTo>
                      <a:pt x="60" y="216"/>
                    </a:lnTo>
                    <a:lnTo>
                      <a:pt x="64" y="216"/>
                    </a:lnTo>
                    <a:lnTo>
                      <a:pt x="66" y="216"/>
                    </a:lnTo>
                    <a:lnTo>
                      <a:pt x="68" y="218"/>
                    </a:lnTo>
                    <a:lnTo>
                      <a:pt x="70" y="222"/>
                    </a:lnTo>
                    <a:lnTo>
                      <a:pt x="74" y="222"/>
                    </a:lnTo>
                    <a:lnTo>
                      <a:pt x="76" y="220"/>
                    </a:lnTo>
                    <a:lnTo>
                      <a:pt x="78" y="220"/>
                    </a:lnTo>
                    <a:lnTo>
                      <a:pt x="78" y="218"/>
                    </a:lnTo>
                    <a:lnTo>
                      <a:pt x="78" y="212"/>
                    </a:lnTo>
                    <a:lnTo>
                      <a:pt x="78" y="208"/>
                    </a:lnTo>
                    <a:lnTo>
                      <a:pt x="82" y="204"/>
                    </a:lnTo>
                    <a:lnTo>
                      <a:pt x="92" y="208"/>
                    </a:lnTo>
                    <a:lnTo>
                      <a:pt x="96" y="208"/>
                    </a:lnTo>
                    <a:lnTo>
                      <a:pt x="100" y="208"/>
                    </a:lnTo>
                    <a:lnTo>
                      <a:pt x="102" y="208"/>
                    </a:lnTo>
                    <a:lnTo>
                      <a:pt x="104" y="208"/>
                    </a:lnTo>
                    <a:lnTo>
                      <a:pt x="104" y="204"/>
                    </a:lnTo>
                    <a:lnTo>
                      <a:pt x="102" y="200"/>
                    </a:lnTo>
                    <a:lnTo>
                      <a:pt x="104" y="198"/>
                    </a:lnTo>
                    <a:lnTo>
                      <a:pt x="106" y="200"/>
                    </a:lnTo>
                    <a:lnTo>
                      <a:pt x="110" y="202"/>
                    </a:lnTo>
                    <a:lnTo>
                      <a:pt x="164" y="200"/>
                    </a:lnTo>
                    <a:lnTo>
                      <a:pt x="166" y="192"/>
                    </a:lnTo>
                    <a:lnTo>
                      <a:pt x="166" y="190"/>
                    </a:lnTo>
                    <a:lnTo>
                      <a:pt x="166" y="186"/>
                    </a:lnTo>
                    <a:lnTo>
                      <a:pt x="164" y="186"/>
                    </a:lnTo>
                    <a:lnTo>
                      <a:pt x="152" y="38"/>
                    </a:lnTo>
                    <a:lnTo>
                      <a:pt x="178" y="38"/>
                    </a:lnTo>
                    <a:lnTo>
                      <a:pt x="130" y="0"/>
                    </a:lnTo>
                    <a:lnTo>
                      <a:pt x="130" y="28"/>
                    </a:lnTo>
                    <a:lnTo>
                      <a:pt x="76" y="28"/>
                    </a:lnTo>
                    <a:lnTo>
                      <a:pt x="74" y="66"/>
                    </a:lnTo>
                    <a:lnTo>
                      <a:pt x="66" y="70"/>
                    </a:lnTo>
                    <a:lnTo>
                      <a:pt x="60" y="72"/>
                    </a:lnTo>
                    <a:lnTo>
                      <a:pt x="58" y="74"/>
                    </a:lnTo>
                    <a:lnTo>
                      <a:pt x="58" y="80"/>
                    </a:lnTo>
                    <a:lnTo>
                      <a:pt x="58" y="108"/>
                    </a:lnTo>
                    <a:lnTo>
                      <a:pt x="4" y="108"/>
                    </a:lnTo>
                    <a:lnTo>
                      <a:pt x="0" y="112"/>
                    </a:lnTo>
                    <a:lnTo>
                      <a:pt x="0" y="112"/>
                    </a:lnTo>
                    <a:lnTo>
                      <a:pt x="0" y="11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49" name="Freeform 1629"/>
              <p:cNvSpPr/>
              <p:nvPr/>
            </p:nvSpPr>
            <p:spPr bwMode="auto">
              <a:xfrm>
                <a:off x="377825" y="3721100"/>
                <a:ext cx="381000" cy="447675"/>
              </a:xfrm>
              <a:custGeom>
                <a:avLst/>
                <a:gdLst>
                  <a:gd name="T0" fmla="*/ 74 w 240"/>
                  <a:gd name="T1" fmla="*/ 278 h 282"/>
                  <a:gd name="T2" fmla="*/ 78 w 240"/>
                  <a:gd name="T3" fmla="*/ 272 h 282"/>
                  <a:gd name="T4" fmla="*/ 86 w 240"/>
                  <a:gd name="T5" fmla="*/ 276 h 282"/>
                  <a:gd name="T6" fmla="*/ 92 w 240"/>
                  <a:gd name="T7" fmla="*/ 270 h 282"/>
                  <a:gd name="T8" fmla="*/ 94 w 240"/>
                  <a:gd name="T9" fmla="*/ 258 h 282"/>
                  <a:gd name="T10" fmla="*/ 100 w 240"/>
                  <a:gd name="T11" fmla="*/ 250 h 282"/>
                  <a:gd name="T12" fmla="*/ 100 w 240"/>
                  <a:gd name="T13" fmla="*/ 240 h 282"/>
                  <a:gd name="T14" fmla="*/ 104 w 240"/>
                  <a:gd name="T15" fmla="*/ 228 h 282"/>
                  <a:gd name="T16" fmla="*/ 112 w 240"/>
                  <a:gd name="T17" fmla="*/ 218 h 282"/>
                  <a:gd name="T18" fmla="*/ 124 w 240"/>
                  <a:gd name="T19" fmla="*/ 208 h 282"/>
                  <a:gd name="T20" fmla="*/ 136 w 240"/>
                  <a:gd name="T21" fmla="*/ 200 h 282"/>
                  <a:gd name="T22" fmla="*/ 146 w 240"/>
                  <a:gd name="T23" fmla="*/ 188 h 282"/>
                  <a:gd name="T24" fmla="*/ 150 w 240"/>
                  <a:gd name="T25" fmla="*/ 178 h 282"/>
                  <a:gd name="T26" fmla="*/ 160 w 240"/>
                  <a:gd name="T27" fmla="*/ 172 h 282"/>
                  <a:gd name="T28" fmla="*/ 166 w 240"/>
                  <a:gd name="T29" fmla="*/ 170 h 282"/>
                  <a:gd name="T30" fmla="*/ 176 w 240"/>
                  <a:gd name="T31" fmla="*/ 174 h 282"/>
                  <a:gd name="T32" fmla="*/ 184 w 240"/>
                  <a:gd name="T33" fmla="*/ 172 h 282"/>
                  <a:gd name="T34" fmla="*/ 204 w 240"/>
                  <a:gd name="T35" fmla="*/ 170 h 282"/>
                  <a:gd name="T36" fmla="*/ 232 w 240"/>
                  <a:gd name="T37" fmla="*/ 162 h 282"/>
                  <a:gd name="T38" fmla="*/ 240 w 240"/>
                  <a:gd name="T39" fmla="*/ 146 h 282"/>
                  <a:gd name="T40" fmla="*/ 224 w 240"/>
                  <a:gd name="T41" fmla="*/ 108 h 282"/>
                  <a:gd name="T42" fmla="*/ 222 w 240"/>
                  <a:gd name="T43" fmla="*/ 98 h 282"/>
                  <a:gd name="T44" fmla="*/ 222 w 240"/>
                  <a:gd name="T45" fmla="*/ 88 h 282"/>
                  <a:gd name="T46" fmla="*/ 212 w 240"/>
                  <a:gd name="T47" fmla="*/ 80 h 282"/>
                  <a:gd name="T48" fmla="*/ 202 w 240"/>
                  <a:gd name="T49" fmla="*/ 70 h 282"/>
                  <a:gd name="T50" fmla="*/ 94 w 240"/>
                  <a:gd name="T51" fmla="*/ 150 h 282"/>
                  <a:gd name="T52" fmla="*/ 96 w 240"/>
                  <a:gd name="T53" fmla="*/ 154 h 282"/>
                  <a:gd name="T54" fmla="*/ 38 w 240"/>
                  <a:gd name="T55" fmla="*/ 162 h 282"/>
                  <a:gd name="T56" fmla="*/ 36 w 240"/>
                  <a:gd name="T57" fmla="*/ 168 h 282"/>
                  <a:gd name="T58" fmla="*/ 30 w 240"/>
                  <a:gd name="T59" fmla="*/ 170 h 282"/>
                  <a:gd name="T60" fmla="*/ 12 w 240"/>
                  <a:gd name="T61" fmla="*/ 168 h 282"/>
                  <a:gd name="T62" fmla="*/ 10 w 240"/>
                  <a:gd name="T63" fmla="*/ 180 h 282"/>
                  <a:gd name="T64" fmla="*/ 4 w 240"/>
                  <a:gd name="T65" fmla="*/ 186 h 282"/>
                  <a:gd name="T66" fmla="*/ 2 w 240"/>
                  <a:gd name="T67" fmla="*/ 192 h 282"/>
                  <a:gd name="T68" fmla="*/ 0 w 240"/>
                  <a:gd name="T69" fmla="*/ 206 h 282"/>
                  <a:gd name="T70" fmla="*/ 4 w 240"/>
                  <a:gd name="T71" fmla="*/ 216 h 282"/>
                  <a:gd name="T72" fmla="*/ 10 w 240"/>
                  <a:gd name="T73" fmla="*/ 234 h 282"/>
                  <a:gd name="T74" fmla="*/ 18 w 240"/>
                  <a:gd name="T75" fmla="*/ 234 h 282"/>
                  <a:gd name="T76" fmla="*/ 28 w 240"/>
                  <a:gd name="T77" fmla="*/ 234 h 282"/>
                  <a:gd name="T78" fmla="*/ 32 w 240"/>
                  <a:gd name="T79" fmla="*/ 234 h 282"/>
                  <a:gd name="T80" fmla="*/ 42 w 240"/>
                  <a:gd name="T81" fmla="*/ 242 h 282"/>
                  <a:gd name="T82" fmla="*/ 40 w 240"/>
                  <a:gd name="T83" fmla="*/ 252 h 282"/>
                  <a:gd name="T84" fmla="*/ 48 w 240"/>
                  <a:gd name="T85" fmla="*/ 262 h 282"/>
                  <a:gd name="T86" fmla="*/ 42 w 240"/>
                  <a:gd name="T87" fmla="*/ 270 h 282"/>
                  <a:gd name="T88" fmla="*/ 50 w 240"/>
                  <a:gd name="T89" fmla="*/ 272 h 282"/>
                  <a:gd name="T90" fmla="*/ 58 w 240"/>
                  <a:gd name="T91" fmla="*/ 280 h 282"/>
                  <a:gd name="T92" fmla="*/ 68 w 240"/>
                  <a:gd name="T93" fmla="*/ 282 h 2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40" h="282">
                    <a:moveTo>
                      <a:pt x="68" y="282"/>
                    </a:moveTo>
                    <a:lnTo>
                      <a:pt x="68" y="282"/>
                    </a:lnTo>
                    <a:lnTo>
                      <a:pt x="74" y="278"/>
                    </a:lnTo>
                    <a:lnTo>
                      <a:pt x="76" y="278"/>
                    </a:lnTo>
                    <a:lnTo>
                      <a:pt x="76" y="280"/>
                    </a:lnTo>
                    <a:lnTo>
                      <a:pt x="78" y="272"/>
                    </a:lnTo>
                    <a:lnTo>
                      <a:pt x="84" y="270"/>
                    </a:lnTo>
                    <a:lnTo>
                      <a:pt x="84" y="272"/>
                    </a:lnTo>
                    <a:lnTo>
                      <a:pt x="86" y="276"/>
                    </a:lnTo>
                    <a:lnTo>
                      <a:pt x="88" y="276"/>
                    </a:lnTo>
                    <a:lnTo>
                      <a:pt x="92" y="272"/>
                    </a:lnTo>
                    <a:lnTo>
                      <a:pt x="92" y="270"/>
                    </a:lnTo>
                    <a:lnTo>
                      <a:pt x="94" y="268"/>
                    </a:lnTo>
                    <a:lnTo>
                      <a:pt x="96" y="262"/>
                    </a:lnTo>
                    <a:lnTo>
                      <a:pt x="94" y="258"/>
                    </a:lnTo>
                    <a:lnTo>
                      <a:pt x="96" y="252"/>
                    </a:lnTo>
                    <a:lnTo>
                      <a:pt x="96" y="250"/>
                    </a:lnTo>
                    <a:lnTo>
                      <a:pt x="100" y="250"/>
                    </a:lnTo>
                    <a:lnTo>
                      <a:pt x="100" y="246"/>
                    </a:lnTo>
                    <a:lnTo>
                      <a:pt x="100" y="242"/>
                    </a:lnTo>
                    <a:lnTo>
                      <a:pt x="100" y="240"/>
                    </a:lnTo>
                    <a:lnTo>
                      <a:pt x="100" y="236"/>
                    </a:lnTo>
                    <a:lnTo>
                      <a:pt x="102" y="234"/>
                    </a:lnTo>
                    <a:lnTo>
                      <a:pt x="104" y="228"/>
                    </a:lnTo>
                    <a:lnTo>
                      <a:pt x="110" y="228"/>
                    </a:lnTo>
                    <a:lnTo>
                      <a:pt x="110" y="232"/>
                    </a:lnTo>
                    <a:lnTo>
                      <a:pt x="112" y="218"/>
                    </a:lnTo>
                    <a:lnTo>
                      <a:pt x="114" y="214"/>
                    </a:lnTo>
                    <a:lnTo>
                      <a:pt x="118" y="210"/>
                    </a:lnTo>
                    <a:lnTo>
                      <a:pt x="124" y="208"/>
                    </a:lnTo>
                    <a:lnTo>
                      <a:pt x="130" y="208"/>
                    </a:lnTo>
                    <a:lnTo>
                      <a:pt x="132" y="206"/>
                    </a:lnTo>
                    <a:lnTo>
                      <a:pt x="136" y="200"/>
                    </a:lnTo>
                    <a:lnTo>
                      <a:pt x="136" y="196"/>
                    </a:lnTo>
                    <a:lnTo>
                      <a:pt x="140" y="192"/>
                    </a:lnTo>
                    <a:lnTo>
                      <a:pt x="146" y="188"/>
                    </a:lnTo>
                    <a:lnTo>
                      <a:pt x="148" y="188"/>
                    </a:lnTo>
                    <a:lnTo>
                      <a:pt x="148" y="180"/>
                    </a:lnTo>
                    <a:lnTo>
                      <a:pt x="150" y="178"/>
                    </a:lnTo>
                    <a:lnTo>
                      <a:pt x="154" y="178"/>
                    </a:lnTo>
                    <a:lnTo>
                      <a:pt x="158" y="174"/>
                    </a:lnTo>
                    <a:lnTo>
                      <a:pt x="160" y="172"/>
                    </a:lnTo>
                    <a:lnTo>
                      <a:pt x="164" y="168"/>
                    </a:lnTo>
                    <a:lnTo>
                      <a:pt x="166" y="168"/>
                    </a:lnTo>
                    <a:lnTo>
                      <a:pt x="166" y="170"/>
                    </a:lnTo>
                    <a:lnTo>
                      <a:pt x="168" y="170"/>
                    </a:lnTo>
                    <a:lnTo>
                      <a:pt x="172" y="170"/>
                    </a:lnTo>
                    <a:lnTo>
                      <a:pt x="176" y="174"/>
                    </a:lnTo>
                    <a:lnTo>
                      <a:pt x="178" y="174"/>
                    </a:lnTo>
                    <a:lnTo>
                      <a:pt x="182" y="172"/>
                    </a:lnTo>
                    <a:lnTo>
                      <a:pt x="184" y="172"/>
                    </a:lnTo>
                    <a:lnTo>
                      <a:pt x="188" y="172"/>
                    </a:lnTo>
                    <a:lnTo>
                      <a:pt x="196" y="170"/>
                    </a:lnTo>
                    <a:lnTo>
                      <a:pt x="204" y="170"/>
                    </a:lnTo>
                    <a:lnTo>
                      <a:pt x="214" y="164"/>
                    </a:lnTo>
                    <a:lnTo>
                      <a:pt x="222" y="162"/>
                    </a:lnTo>
                    <a:lnTo>
                      <a:pt x="232" y="162"/>
                    </a:lnTo>
                    <a:lnTo>
                      <a:pt x="232" y="156"/>
                    </a:lnTo>
                    <a:lnTo>
                      <a:pt x="236" y="150"/>
                    </a:lnTo>
                    <a:lnTo>
                      <a:pt x="240" y="146"/>
                    </a:lnTo>
                    <a:lnTo>
                      <a:pt x="238" y="106"/>
                    </a:lnTo>
                    <a:lnTo>
                      <a:pt x="230" y="106"/>
                    </a:lnTo>
                    <a:lnTo>
                      <a:pt x="224" y="108"/>
                    </a:lnTo>
                    <a:lnTo>
                      <a:pt x="222" y="108"/>
                    </a:lnTo>
                    <a:lnTo>
                      <a:pt x="222" y="104"/>
                    </a:lnTo>
                    <a:lnTo>
                      <a:pt x="222" y="98"/>
                    </a:lnTo>
                    <a:lnTo>
                      <a:pt x="220" y="96"/>
                    </a:lnTo>
                    <a:lnTo>
                      <a:pt x="222" y="90"/>
                    </a:lnTo>
                    <a:lnTo>
                      <a:pt x="222" y="88"/>
                    </a:lnTo>
                    <a:lnTo>
                      <a:pt x="220" y="86"/>
                    </a:lnTo>
                    <a:lnTo>
                      <a:pt x="218" y="82"/>
                    </a:lnTo>
                    <a:lnTo>
                      <a:pt x="212" y="80"/>
                    </a:lnTo>
                    <a:lnTo>
                      <a:pt x="206" y="78"/>
                    </a:lnTo>
                    <a:lnTo>
                      <a:pt x="202" y="72"/>
                    </a:lnTo>
                    <a:lnTo>
                      <a:pt x="202" y="70"/>
                    </a:lnTo>
                    <a:lnTo>
                      <a:pt x="110" y="0"/>
                    </a:lnTo>
                    <a:lnTo>
                      <a:pt x="84" y="0"/>
                    </a:lnTo>
                    <a:lnTo>
                      <a:pt x="94" y="150"/>
                    </a:lnTo>
                    <a:lnTo>
                      <a:pt x="96" y="150"/>
                    </a:lnTo>
                    <a:lnTo>
                      <a:pt x="96" y="152"/>
                    </a:lnTo>
                    <a:lnTo>
                      <a:pt x="96" y="154"/>
                    </a:lnTo>
                    <a:lnTo>
                      <a:pt x="94" y="162"/>
                    </a:lnTo>
                    <a:lnTo>
                      <a:pt x="40" y="164"/>
                    </a:lnTo>
                    <a:lnTo>
                      <a:pt x="38" y="162"/>
                    </a:lnTo>
                    <a:lnTo>
                      <a:pt x="36" y="160"/>
                    </a:lnTo>
                    <a:lnTo>
                      <a:pt x="32" y="162"/>
                    </a:lnTo>
                    <a:lnTo>
                      <a:pt x="36" y="168"/>
                    </a:lnTo>
                    <a:lnTo>
                      <a:pt x="36" y="170"/>
                    </a:lnTo>
                    <a:lnTo>
                      <a:pt x="32" y="170"/>
                    </a:lnTo>
                    <a:lnTo>
                      <a:pt x="30" y="170"/>
                    </a:lnTo>
                    <a:lnTo>
                      <a:pt x="28" y="170"/>
                    </a:lnTo>
                    <a:lnTo>
                      <a:pt x="22" y="170"/>
                    </a:lnTo>
                    <a:lnTo>
                      <a:pt x="12" y="168"/>
                    </a:lnTo>
                    <a:lnTo>
                      <a:pt x="10" y="170"/>
                    </a:lnTo>
                    <a:lnTo>
                      <a:pt x="10" y="174"/>
                    </a:lnTo>
                    <a:lnTo>
                      <a:pt x="10" y="180"/>
                    </a:lnTo>
                    <a:lnTo>
                      <a:pt x="10" y="182"/>
                    </a:lnTo>
                    <a:lnTo>
                      <a:pt x="6" y="182"/>
                    </a:lnTo>
                    <a:lnTo>
                      <a:pt x="4" y="186"/>
                    </a:lnTo>
                    <a:lnTo>
                      <a:pt x="2" y="186"/>
                    </a:lnTo>
                    <a:lnTo>
                      <a:pt x="2" y="188"/>
                    </a:lnTo>
                    <a:lnTo>
                      <a:pt x="2" y="192"/>
                    </a:lnTo>
                    <a:lnTo>
                      <a:pt x="2" y="196"/>
                    </a:lnTo>
                    <a:lnTo>
                      <a:pt x="2" y="200"/>
                    </a:lnTo>
                    <a:lnTo>
                      <a:pt x="0" y="206"/>
                    </a:lnTo>
                    <a:lnTo>
                      <a:pt x="0" y="208"/>
                    </a:lnTo>
                    <a:lnTo>
                      <a:pt x="2" y="214"/>
                    </a:lnTo>
                    <a:lnTo>
                      <a:pt x="4" y="216"/>
                    </a:lnTo>
                    <a:lnTo>
                      <a:pt x="6" y="218"/>
                    </a:lnTo>
                    <a:lnTo>
                      <a:pt x="10" y="228"/>
                    </a:lnTo>
                    <a:lnTo>
                      <a:pt x="10" y="234"/>
                    </a:lnTo>
                    <a:lnTo>
                      <a:pt x="12" y="234"/>
                    </a:lnTo>
                    <a:lnTo>
                      <a:pt x="14" y="234"/>
                    </a:lnTo>
                    <a:lnTo>
                      <a:pt x="18" y="234"/>
                    </a:lnTo>
                    <a:lnTo>
                      <a:pt x="22" y="234"/>
                    </a:lnTo>
                    <a:lnTo>
                      <a:pt x="24" y="236"/>
                    </a:lnTo>
                    <a:lnTo>
                      <a:pt x="28" y="234"/>
                    </a:lnTo>
                    <a:lnTo>
                      <a:pt x="28" y="232"/>
                    </a:lnTo>
                    <a:lnTo>
                      <a:pt x="30" y="234"/>
                    </a:lnTo>
                    <a:lnTo>
                      <a:pt x="32" y="234"/>
                    </a:lnTo>
                    <a:lnTo>
                      <a:pt x="36" y="234"/>
                    </a:lnTo>
                    <a:lnTo>
                      <a:pt x="40" y="234"/>
                    </a:lnTo>
                    <a:lnTo>
                      <a:pt x="42" y="242"/>
                    </a:lnTo>
                    <a:lnTo>
                      <a:pt x="42" y="250"/>
                    </a:lnTo>
                    <a:lnTo>
                      <a:pt x="40" y="250"/>
                    </a:lnTo>
                    <a:lnTo>
                      <a:pt x="40" y="252"/>
                    </a:lnTo>
                    <a:lnTo>
                      <a:pt x="46" y="254"/>
                    </a:lnTo>
                    <a:lnTo>
                      <a:pt x="46" y="260"/>
                    </a:lnTo>
                    <a:lnTo>
                      <a:pt x="48" y="262"/>
                    </a:lnTo>
                    <a:lnTo>
                      <a:pt x="50" y="260"/>
                    </a:lnTo>
                    <a:lnTo>
                      <a:pt x="40" y="268"/>
                    </a:lnTo>
                    <a:lnTo>
                      <a:pt x="42" y="270"/>
                    </a:lnTo>
                    <a:lnTo>
                      <a:pt x="46" y="270"/>
                    </a:lnTo>
                    <a:lnTo>
                      <a:pt x="48" y="270"/>
                    </a:lnTo>
                    <a:lnTo>
                      <a:pt x="50" y="272"/>
                    </a:lnTo>
                    <a:lnTo>
                      <a:pt x="54" y="272"/>
                    </a:lnTo>
                    <a:lnTo>
                      <a:pt x="56" y="272"/>
                    </a:lnTo>
                    <a:lnTo>
                      <a:pt x="58" y="280"/>
                    </a:lnTo>
                    <a:lnTo>
                      <a:pt x="64" y="282"/>
                    </a:lnTo>
                    <a:lnTo>
                      <a:pt x="66" y="282"/>
                    </a:lnTo>
                    <a:lnTo>
                      <a:pt x="68" y="282"/>
                    </a:lnTo>
                    <a:lnTo>
                      <a:pt x="68" y="282"/>
                    </a:lnTo>
                    <a:lnTo>
                      <a:pt x="68" y="28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50" name="Freeform 1630"/>
              <p:cNvSpPr>
                <a:spLocks noEditPoints="1"/>
              </p:cNvSpPr>
              <p:nvPr/>
            </p:nvSpPr>
            <p:spPr bwMode="auto">
              <a:xfrm>
                <a:off x="2974975" y="4254500"/>
                <a:ext cx="425450" cy="171450"/>
              </a:xfrm>
              <a:custGeom>
                <a:avLst/>
                <a:gdLst>
                  <a:gd name="T0" fmla="*/ 222 w 268"/>
                  <a:gd name="T1" fmla="*/ 50 h 108"/>
                  <a:gd name="T2" fmla="*/ 214 w 268"/>
                  <a:gd name="T3" fmla="*/ 46 h 108"/>
                  <a:gd name="T4" fmla="*/ 212 w 268"/>
                  <a:gd name="T5" fmla="*/ 54 h 108"/>
                  <a:gd name="T6" fmla="*/ 202 w 268"/>
                  <a:gd name="T7" fmla="*/ 50 h 108"/>
                  <a:gd name="T8" fmla="*/ 184 w 268"/>
                  <a:gd name="T9" fmla="*/ 72 h 108"/>
                  <a:gd name="T10" fmla="*/ 170 w 268"/>
                  <a:gd name="T11" fmla="*/ 72 h 108"/>
                  <a:gd name="T12" fmla="*/ 160 w 268"/>
                  <a:gd name="T13" fmla="*/ 78 h 108"/>
                  <a:gd name="T14" fmla="*/ 156 w 268"/>
                  <a:gd name="T15" fmla="*/ 102 h 108"/>
                  <a:gd name="T16" fmla="*/ 132 w 268"/>
                  <a:gd name="T17" fmla="*/ 96 h 108"/>
                  <a:gd name="T18" fmla="*/ 140 w 268"/>
                  <a:gd name="T19" fmla="*/ 106 h 108"/>
                  <a:gd name="T20" fmla="*/ 150 w 268"/>
                  <a:gd name="T21" fmla="*/ 108 h 108"/>
                  <a:gd name="T22" fmla="*/ 168 w 268"/>
                  <a:gd name="T23" fmla="*/ 106 h 108"/>
                  <a:gd name="T24" fmla="*/ 178 w 268"/>
                  <a:gd name="T25" fmla="*/ 102 h 108"/>
                  <a:gd name="T26" fmla="*/ 192 w 268"/>
                  <a:gd name="T27" fmla="*/ 104 h 108"/>
                  <a:gd name="T28" fmla="*/ 198 w 268"/>
                  <a:gd name="T29" fmla="*/ 96 h 108"/>
                  <a:gd name="T30" fmla="*/ 202 w 268"/>
                  <a:gd name="T31" fmla="*/ 84 h 108"/>
                  <a:gd name="T32" fmla="*/ 210 w 268"/>
                  <a:gd name="T33" fmla="*/ 78 h 108"/>
                  <a:gd name="T34" fmla="*/ 216 w 268"/>
                  <a:gd name="T35" fmla="*/ 68 h 108"/>
                  <a:gd name="T36" fmla="*/ 222 w 268"/>
                  <a:gd name="T37" fmla="*/ 52 h 108"/>
                  <a:gd name="T38" fmla="*/ 242 w 268"/>
                  <a:gd name="T39" fmla="*/ 54 h 108"/>
                  <a:gd name="T40" fmla="*/ 252 w 268"/>
                  <a:gd name="T41" fmla="*/ 50 h 108"/>
                  <a:gd name="T42" fmla="*/ 256 w 268"/>
                  <a:gd name="T43" fmla="*/ 42 h 108"/>
                  <a:gd name="T44" fmla="*/ 256 w 268"/>
                  <a:gd name="T45" fmla="*/ 36 h 108"/>
                  <a:gd name="T46" fmla="*/ 260 w 268"/>
                  <a:gd name="T47" fmla="*/ 40 h 108"/>
                  <a:gd name="T48" fmla="*/ 268 w 268"/>
                  <a:gd name="T49" fmla="*/ 34 h 108"/>
                  <a:gd name="T50" fmla="*/ 260 w 268"/>
                  <a:gd name="T51" fmla="*/ 24 h 108"/>
                  <a:gd name="T52" fmla="*/ 250 w 268"/>
                  <a:gd name="T53" fmla="*/ 18 h 108"/>
                  <a:gd name="T54" fmla="*/ 252 w 268"/>
                  <a:gd name="T55" fmla="*/ 14 h 108"/>
                  <a:gd name="T56" fmla="*/ 232 w 268"/>
                  <a:gd name="T57" fmla="*/ 0 h 108"/>
                  <a:gd name="T58" fmla="*/ 232 w 268"/>
                  <a:gd name="T59" fmla="*/ 10 h 108"/>
                  <a:gd name="T60" fmla="*/ 220 w 268"/>
                  <a:gd name="T61" fmla="*/ 26 h 108"/>
                  <a:gd name="T62" fmla="*/ 220 w 268"/>
                  <a:gd name="T63" fmla="*/ 40 h 108"/>
                  <a:gd name="T64" fmla="*/ 216 w 268"/>
                  <a:gd name="T65" fmla="*/ 40 h 108"/>
                  <a:gd name="T66" fmla="*/ 38 w 268"/>
                  <a:gd name="T67" fmla="*/ 96 h 108"/>
                  <a:gd name="T68" fmla="*/ 52 w 268"/>
                  <a:gd name="T69" fmla="*/ 94 h 108"/>
                  <a:gd name="T70" fmla="*/ 50 w 268"/>
                  <a:gd name="T71" fmla="*/ 76 h 108"/>
                  <a:gd name="T72" fmla="*/ 42 w 268"/>
                  <a:gd name="T73" fmla="*/ 58 h 108"/>
                  <a:gd name="T74" fmla="*/ 42 w 268"/>
                  <a:gd name="T75" fmla="*/ 36 h 108"/>
                  <a:gd name="T76" fmla="*/ 32 w 268"/>
                  <a:gd name="T77" fmla="*/ 18 h 108"/>
                  <a:gd name="T78" fmla="*/ 22 w 268"/>
                  <a:gd name="T79" fmla="*/ 14 h 108"/>
                  <a:gd name="T80" fmla="*/ 22 w 268"/>
                  <a:gd name="T81" fmla="*/ 24 h 108"/>
                  <a:gd name="T82" fmla="*/ 14 w 268"/>
                  <a:gd name="T83" fmla="*/ 28 h 108"/>
                  <a:gd name="T84" fmla="*/ 12 w 268"/>
                  <a:gd name="T85" fmla="*/ 22 h 108"/>
                  <a:gd name="T86" fmla="*/ 0 w 268"/>
                  <a:gd name="T87" fmla="*/ 18 h 108"/>
                  <a:gd name="T88" fmla="*/ 0 w 268"/>
                  <a:gd name="T89" fmla="*/ 40 h 108"/>
                  <a:gd name="T90" fmla="*/ 4 w 268"/>
                  <a:gd name="T91" fmla="*/ 50 h 108"/>
                  <a:gd name="T92" fmla="*/ 14 w 268"/>
                  <a:gd name="T93" fmla="*/ 68 h 108"/>
                  <a:gd name="T94" fmla="*/ 14 w 268"/>
                  <a:gd name="T95" fmla="*/ 78 h 108"/>
                  <a:gd name="T96" fmla="*/ 22 w 268"/>
                  <a:gd name="T97" fmla="*/ 84 h 108"/>
                  <a:gd name="T98" fmla="*/ 38 w 268"/>
                  <a:gd name="T99" fmla="*/ 96 h 108"/>
                  <a:gd name="T100" fmla="*/ 38 w 268"/>
                  <a:gd name="T101" fmla="*/ 96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268" h="108">
                    <a:moveTo>
                      <a:pt x="216" y="40"/>
                    </a:moveTo>
                    <a:lnTo>
                      <a:pt x="222" y="50"/>
                    </a:lnTo>
                    <a:lnTo>
                      <a:pt x="216" y="50"/>
                    </a:lnTo>
                    <a:lnTo>
                      <a:pt x="214" y="46"/>
                    </a:lnTo>
                    <a:lnTo>
                      <a:pt x="212" y="52"/>
                    </a:lnTo>
                    <a:lnTo>
                      <a:pt x="212" y="54"/>
                    </a:lnTo>
                    <a:lnTo>
                      <a:pt x="206" y="54"/>
                    </a:lnTo>
                    <a:lnTo>
                      <a:pt x="202" y="50"/>
                    </a:lnTo>
                    <a:lnTo>
                      <a:pt x="196" y="46"/>
                    </a:lnTo>
                    <a:lnTo>
                      <a:pt x="184" y="72"/>
                    </a:lnTo>
                    <a:lnTo>
                      <a:pt x="176" y="72"/>
                    </a:lnTo>
                    <a:lnTo>
                      <a:pt x="170" y="72"/>
                    </a:lnTo>
                    <a:lnTo>
                      <a:pt x="166" y="76"/>
                    </a:lnTo>
                    <a:lnTo>
                      <a:pt x="160" y="78"/>
                    </a:lnTo>
                    <a:lnTo>
                      <a:pt x="156" y="84"/>
                    </a:lnTo>
                    <a:lnTo>
                      <a:pt x="156" y="102"/>
                    </a:lnTo>
                    <a:lnTo>
                      <a:pt x="132" y="88"/>
                    </a:lnTo>
                    <a:lnTo>
                      <a:pt x="132" y="96"/>
                    </a:lnTo>
                    <a:lnTo>
                      <a:pt x="134" y="104"/>
                    </a:lnTo>
                    <a:lnTo>
                      <a:pt x="140" y="106"/>
                    </a:lnTo>
                    <a:lnTo>
                      <a:pt x="146" y="108"/>
                    </a:lnTo>
                    <a:lnTo>
                      <a:pt x="150" y="108"/>
                    </a:lnTo>
                    <a:lnTo>
                      <a:pt x="158" y="108"/>
                    </a:lnTo>
                    <a:lnTo>
                      <a:pt x="168" y="106"/>
                    </a:lnTo>
                    <a:lnTo>
                      <a:pt x="170" y="104"/>
                    </a:lnTo>
                    <a:lnTo>
                      <a:pt x="178" y="102"/>
                    </a:lnTo>
                    <a:lnTo>
                      <a:pt x="180" y="104"/>
                    </a:lnTo>
                    <a:lnTo>
                      <a:pt x="192" y="104"/>
                    </a:lnTo>
                    <a:lnTo>
                      <a:pt x="196" y="102"/>
                    </a:lnTo>
                    <a:lnTo>
                      <a:pt x="198" y="96"/>
                    </a:lnTo>
                    <a:lnTo>
                      <a:pt x="202" y="88"/>
                    </a:lnTo>
                    <a:lnTo>
                      <a:pt x="202" y="84"/>
                    </a:lnTo>
                    <a:lnTo>
                      <a:pt x="206" y="80"/>
                    </a:lnTo>
                    <a:lnTo>
                      <a:pt x="210" y="78"/>
                    </a:lnTo>
                    <a:lnTo>
                      <a:pt x="214" y="72"/>
                    </a:lnTo>
                    <a:lnTo>
                      <a:pt x="216" y="68"/>
                    </a:lnTo>
                    <a:lnTo>
                      <a:pt x="220" y="58"/>
                    </a:lnTo>
                    <a:lnTo>
                      <a:pt x="222" y="52"/>
                    </a:lnTo>
                    <a:lnTo>
                      <a:pt x="232" y="54"/>
                    </a:lnTo>
                    <a:lnTo>
                      <a:pt x="242" y="54"/>
                    </a:lnTo>
                    <a:lnTo>
                      <a:pt x="242" y="52"/>
                    </a:lnTo>
                    <a:lnTo>
                      <a:pt x="252" y="50"/>
                    </a:lnTo>
                    <a:lnTo>
                      <a:pt x="256" y="46"/>
                    </a:lnTo>
                    <a:lnTo>
                      <a:pt x="256" y="42"/>
                    </a:lnTo>
                    <a:lnTo>
                      <a:pt x="256" y="40"/>
                    </a:lnTo>
                    <a:lnTo>
                      <a:pt x="256" y="36"/>
                    </a:lnTo>
                    <a:lnTo>
                      <a:pt x="258" y="40"/>
                    </a:lnTo>
                    <a:lnTo>
                      <a:pt x="260" y="40"/>
                    </a:lnTo>
                    <a:lnTo>
                      <a:pt x="266" y="34"/>
                    </a:lnTo>
                    <a:lnTo>
                      <a:pt x="268" y="34"/>
                    </a:lnTo>
                    <a:lnTo>
                      <a:pt x="266" y="28"/>
                    </a:lnTo>
                    <a:lnTo>
                      <a:pt x="260" y="24"/>
                    </a:lnTo>
                    <a:lnTo>
                      <a:pt x="256" y="22"/>
                    </a:lnTo>
                    <a:lnTo>
                      <a:pt x="250" y="18"/>
                    </a:lnTo>
                    <a:lnTo>
                      <a:pt x="250" y="16"/>
                    </a:lnTo>
                    <a:lnTo>
                      <a:pt x="252" y="14"/>
                    </a:lnTo>
                    <a:lnTo>
                      <a:pt x="242" y="6"/>
                    </a:lnTo>
                    <a:lnTo>
                      <a:pt x="232" y="0"/>
                    </a:lnTo>
                    <a:lnTo>
                      <a:pt x="232" y="6"/>
                    </a:lnTo>
                    <a:lnTo>
                      <a:pt x="232" y="10"/>
                    </a:lnTo>
                    <a:lnTo>
                      <a:pt x="226" y="14"/>
                    </a:lnTo>
                    <a:lnTo>
                      <a:pt x="220" y="26"/>
                    </a:lnTo>
                    <a:lnTo>
                      <a:pt x="220" y="32"/>
                    </a:lnTo>
                    <a:lnTo>
                      <a:pt x="220" y="40"/>
                    </a:lnTo>
                    <a:lnTo>
                      <a:pt x="216" y="40"/>
                    </a:lnTo>
                    <a:lnTo>
                      <a:pt x="216" y="40"/>
                    </a:lnTo>
                    <a:lnTo>
                      <a:pt x="216" y="40"/>
                    </a:lnTo>
                    <a:close/>
                    <a:moveTo>
                      <a:pt x="38" y="96"/>
                    </a:moveTo>
                    <a:lnTo>
                      <a:pt x="42" y="90"/>
                    </a:lnTo>
                    <a:lnTo>
                      <a:pt x="52" y="94"/>
                    </a:lnTo>
                    <a:lnTo>
                      <a:pt x="52" y="84"/>
                    </a:lnTo>
                    <a:lnTo>
                      <a:pt x="50" y="76"/>
                    </a:lnTo>
                    <a:lnTo>
                      <a:pt x="46" y="76"/>
                    </a:lnTo>
                    <a:lnTo>
                      <a:pt x="42" y="58"/>
                    </a:lnTo>
                    <a:lnTo>
                      <a:pt x="46" y="58"/>
                    </a:lnTo>
                    <a:lnTo>
                      <a:pt x="42" y="36"/>
                    </a:lnTo>
                    <a:lnTo>
                      <a:pt x="38" y="26"/>
                    </a:lnTo>
                    <a:lnTo>
                      <a:pt x="32" y="18"/>
                    </a:lnTo>
                    <a:lnTo>
                      <a:pt x="28" y="16"/>
                    </a:lnTo>
                    <a:lnTo>
                      <a:pt x="22" y="14"/>
                    </a:lnTo>
                    <a:lnTo>
                      <a:pt x="22" y="18"/>
                    </a:lnTo>
                    <a:lnTo>
                      <a:pt x="22" y="24"/>
                    </a:lnTo>
                    <a:lnTo>
                      <a:pt x="18" y="24"/>
                    </a:lnTo>
                    <a:lnTo>
                      <a:pt x="14" y="28"/>
                    </a:lnTo>
                    <a:lnTo>
                      <a:pt x="12" y="28"/>
                    </a:lnTo>
                    <a:lnTo>
                      <a:pt x="12" y="22"/>
                    </a:lnTo>
                    <a:lnTo>
                      <a:pt x="4" y="16"/>
                    </a:lnTo>
                    <a:lnTo>
                      <a:pt x="0" y="18"/>
                    </a:lnTo>
                    <a:lnTo>
                      <a:pt x="0" y="28"/>
                    </a:lnTo>
                    <a:lnTo>
                      <a:pt x="0" y="40"/>
                    </a:lnTo>
                    <a:lnTo>
                      <a:pt x="2" y="40"/>
                    </a:lnTo>
                    <a:lnTo>
                      <a:pt x="4" y="50"/>
                    </a:lnTo>
                    <a:lnTo>
                      <a:pt x="6" y="62"/>
                    </a:lnTo>
                    <a:lnTo>
                      <a:pt x="14" y="68"/>
                    </a:lnTo>
                    <a:lnTo>
                      <a:pt x="14" y="72"/>
                    </a:lnTo>
                    <a:lnTo>
                      <a:pt x="14" y="78"/>
                    </a:lnTo>
                    <a:lnTo>
                      <a:pt x="18" y="80"/>
                    </a:lnTo>
                    <a:lnTo>
                      <a:pt x="22" y="84"/>
                    </a:lnTo>
                    <a:lnTo>
                      <a:pt x="30" y="90"/>
                    </a:lnTo>
                    <a:lnTo>
                      <a:pt x="38" y="96"/>
                    </a:lnTo>
                    <a:lnTo>
                      <a:pt x="38" y="96"/>
                    </a:lnTo>
                    <a:lnTo>
                      <a:pt x="38" y="9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51" name="Freeform 1631"/>
              <p:cNvSpPr/>
              <p:nvPr/>
            </p:nvSpPr>
            <p:spPr bwMode="auto">
              <a:xfrm>
                <a:off x="1406525" y="4718050"/>
                <a:ext cx="79375" cy="222250"/>
              </a:xfrm>
              <a:custGeom>
                <a:avLst/>
                <a:gdLst>
                  <a:gd name="T0" fmla="*/ 34 w 50"/>
                  <a:gd name="T1" fmla="*/ 88 h 140"/>
                  <a:gd name="T2" fmla="*/ 26 w 50"/>
                  <a:gd name="T3" fmla="*/ 86 h 140"/>
                  <a:gd name="T4" fmla="*/ 26 w 50"/>
                  <a:gd name="T5" fmla="*/ 80 h 140"/>
                  <a:gd name="T6" fmla="*/ 24 w 50"/>
                  <a:gd name="T7" fmla="*/ 72 h 140"/>
                  <a:gd name="T8" fmla="*/ 24 w 50"/>
                  <a:gd name="T9" fmla="*/ 64 h 140"/>
                  <a:gd name="T10" fmla="*/ 20 w 50"/>
                  <a:gd name="T11" fmla="*/ 52 h 140"/>
                  <a:gd name="T12" fmla="*/ 20 w 50"/>
                  <a:gd name="T13" fmla="*/ 52 h 140"/>
                  <a:gd name="T14" fmla="*/ 24 w 50"/>
                  <a:gd name="T15" fmla="*/ 36 h 140"/>
                  <a:gd name="T16" fmla="*/ 24 w 50"/>
                  <a:gd name="T17" fmla="*/ 20 h 140"/>
                  <a:gd name="T18" fmla="*/ 18 w 50"/>
                  <a:gd name="T19" fmla="*/ 8 h 140"/>
                  <a:gd name="T20" fmla="*/ 20 w 50"/>
                  <a:gd name="T21" fmla="*/ 6 h 140"/>
                  <a:gd name="T22" fmla="*/ 10 w 50"/>
                  <a:gd name="T23" fmla="*/ 6 h 140"/>
                  <a:gd name="T24" fmla="*/ 14 w 50"/>
                  <a:gd name="T25" fmla="*/ 14 h 140"/>
                  <a:gd name="T26" fmla="*/ 16 w 50"/>
                  <a:gd name="T27" fmla="*/ 20 h 140"/>
                  <a:gd name="T28" fmla="*/ 14 w 50"/>
                  <a:gd name="T29" fmla="*/ 28 h 140"/>
                  <a:gd name="T30" fmla="*/ 8 w 50"/>
                  <a:gd name="T31" fmla="*/ 34 h 140"/>
                  <a:gd name="T32" fmla="*/ 8 w 50"/>
                  <a:gd name="T33" fmla="*/ 46 h 140"/>
                  <a:gd name="T34" fmla="*/ 14 w 50"/>
                  <a:gd name="T35" fmla="*/ 50 h 140"/>
                  <a:gd name="T36" fmla="*/ 8 w 50"/>
                  <a:gd name="T37" fmla="*/ 54 h 140"/>
                  <a:gd name="T38" fmla="*/ 0 w 50"/>
                  <a:gd name="T39" fmla="*/ 64 h 140"/>
                  <a:gd name="T40" fmla="*/ 0 w 50"/>
                  <a:gd name="T41" fmla="*/ 76 h 140"/>
                  <a:gd name="T42" fmla="*/ 0 w 50"/>
                  <a:gd name="T43" fmla="*/ 90 h 140"/>
                  <a:gd name="T44" fmla="*/ 8 w 50"/>
                  <a:gd name="T45" fmla="*/ 96 h 140"/>
                  <a:gd name="T46" fmla="*/ 10 w 50"/>
                  <a:gd name="T47" fmla="*/ 100 h 140"/>
                  <a:gd name="T48" fmla="*/ 24 w 50"/>
                  <a:gd name="T49" fmla="*/ 104 h 140"/>
                  <a:gd name="T50" fmla="*/ 20 w 50"/>
                  <a:gd name="T51" fmla="*/ 116 h 140"/>
                  <a:gd name="T52" fmla="*/ 20 w 50"/>
                  <a:gd name="T53" fmla="*/ 122 h 140"/>
                  <a:gd name="T54" fmla="*/ 34 w 50"/>
                  <a:gd name="T55" fmla="*/ 134 h 140"/>
                  <a:gd name="T56" fmla="*/ 34 w 50"/>
                  <a:gd name="T57" fmla="*/ 140 h 140"/>
                  <a:gd name="T58" fmla="*/ 42 w 50"/>
                  <a:gd name="T59" fmla="*/ 136 h 140"/>
                  <a:gd name="T60" fmla="*/ 42 w 50"/>
                  <a:gd name="T61" fmla="*/ 132 h 140"/>
                  <a:gd name="T62" fmla="*/ 38 w 50"/>
                  <a:gd name="T63" fmla="*/ 118 h 140"/>
                  <a:gd name="T64" fmla="*/ 46 w 50"/>
                  <a:gd name="T65" fmla="*/ 118 h 140"/>
                  <a:gd name="T66" fmla="*/ 46 w 50"/>
                  <a:gd name="T67" fmla="*/ 112 h 140"/>
                  <a:gd name="T68" fmla="*/ 46 w 50"/>
                  <a:gd name="T69" fmla="*/ 98 h 140"/>
                  <a:gd name="T70" fmla="*/ 38 w 50"/>
                  <a:gd name="T71" fmla="*/ 94 h 140"/>
                  <a:gd name="T72" fmla="*/ 34 w 50"/>
                  <a:gd name="T73" fmla="*/ 88 h 140"/>
                  <a:gd name="T74" fmla="*/ 34 w 50"/>
                  <a:gd name="T75" fmla="*/ 88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50" h="140">
                    <a:moveTo>
                      <a:pt x="34" y="88"/>
                    </a:moveTo>
                    <a:lnTo>
                      <a:pt x="34" y="88"/>
                    </a:lnTo>
                    <a:lnTo>
                      <a:pt x="32" y="86"/>
                    </a:lnTo>
                    <a:lnTo>
                      <a:pt x="26" y="86"/>
                    </a:lnTo>
                    <a:lnTo>
                      <a:pt x="26" y="82"/>
                    </a:lnTo>
                    <a:lnTo>
                      <a:pt x="26" y="80"/>
                    </a:lnTo>
                    <a:lnTo>
                      <a:pt x="26" y="78"/>
                    </a:lnTo>
                    <a:lnTo>
                      <a:pt x="24" y="72"/>
                    </a:lnTo>
                    <a:lnTo>
                      <a:pt x="24" y="70"/>
                    </a:lnTo>
                    <a:lnTo>
                      <a:pt x="24" y="64"/>
                    </a:lnTo>
                    <a:lnTo>
                      <a:pt x="20" y="54"/>
                    </a:lnTo>
                    <a:lnTo>
                      <a:pt x="20" y="52"/>
                    </a:lnTo>
                    <a:lnTo>
                      <a:pt x="24" y="52"/>
                    </a:lnTo>
                    <a:lnTo>
                      <a:pt x="20" y="52"/>
                    </a:lnTo>
                    <a:lnTo>
                      <a:pt x="18" y="44"/>
                    </a:lnTo>
                    <a:lnTo>
                      <a:pt x="24" y="36"/>
                    </a:lnTo>
                    <a:lnTo>
                      <a:pt x="24" y="28"/>
                    </a:lnTo>
                    <a:lnTo>
                      <a:pt x="24" y="20"/>
                    </a:lnTo>
                    <a:lnTo>
                      <a:pt x="20" y="8"/>
                    </a:lnTo>
                    <a:lnTo>
                      <a:pt x="18" y="8"/>
                    </a:lnTo>
                    <a:lnTo>
                      <a:pt x="18" y="6"/>
                    </a:lnTo>
                    <a:lnTo>
                      <a:pt x="20" y="6"/>
                    </a:lnTo>
                    <a:lnTo>
                      <a:pt x="8" y="0"/>
                    </a:lnTo>
                    <a:lnTo>
                      <a:pt x="10" y="6"/>
                    </a:lnTo>
                    <a:lnTo>
                      <a:pt x="14" y="8"/>
                    </a:lnTo>
                    <a:lnTo>
                      <a:pt x="14" y="14"/>
                    </a:lnTo>
                    <a:lnTo>
                      <a:pt x="14" y="18"/>
                    </a:lnTo>
                    <a:lnTo>
                      <a:pt x="16" y="20"/>
                    </a:lnTo>
                    <a:lnTo>
                      <a:pt x="16" y="24"/>
                    </a:lnTo>
                    <a:lnTo>
                      <a:pt x="14" y="28"/>
                    </a:lnTo>
                    <a:lnTo>
                      <a:pt x="8" y="32"/>
                    </a:lnTo>
                    <a:lnTo>
                      <a:pt x="8" y="34"/>
                    </a:lnTo>
                    <a:lnTo>
                      <a:pt x="6" y="34"/>
                    </a:lnTo>
                    <a:lnTo>
                      <a:pt x="8" y="46"/>
                    </a:lnTo>
                    <a:lnTo>
                      <a:pt x="10" y="46"/>
                    </a:lnTo>
                    <a:lnTo>
                      <a:pt x="14" y="50"/>
                    </a:lnTo>
                    <a:lnTo>
                      <a:pt x="10" y="52"/>
                    </a:lnTo>
                    <a:lnTo>
                      <a:pt x="8" y="54"/>
                    </a:lnTo>
                    <a:lnTo>
                      <a:pt x="2" y="60"/>
                    </a:lnTo>
                    <a:lnTo>
                      <a:pt x="0" y="64"/>
                    </a:lnTo>
                    <a:lnTo>
                      <a:pt x="0" y="70"/>
                    </a:lnTo>
                    <a:lnTo>
                      <a:pt x="0" y="76"/>
                    </a:lnTo>
                    <a:lnTo>
                      <a:pt x="0" y="80"/>
                    </a:lnTo>
                    <a:lnTo>
                      <a:pt x="0" y="90"/>
                    </a:lnTo>
                    <a:lnTo>
                      <a:pt x="6" y="90"/>
                    </a:lnTo>
                    <a:lnTo>
                      <a:pt x="8" y="96"/>
                    </a:lnTo>
                    <a:lnTo>
                      <a:pt x="8" y="100"/>
                    </a:lnTo>
                    <a:lnTo>
                      <a:pt x="10" y="100"/>
                    </a:lnTo>
                    <a:lnTo>
                      <a:pt x="20" y="98"/>
                    </a:lnTo>
                    <a:lnTo>
                      <a:pt x="24" y="104"/>
                    </a:lnTo>
                    <a:lnTo>
                      <a:pt x="24" y="108"/>
                    </a:lnTo>
                    <a:lnTo>
                      <a:pt x="20" y="116"/>
                    </a:lnTo>
                    <a:lnTo>
                      <a:pt x="18" y="118"/>
                    </a:lnTo>
                    <a:lnTo>
                      <a:pt x="20" y="122"/>
                    </a:lnTo>
                    <a:lnTo>
                      <a:pt x="28" y="132"/>
                    </a:lnTo>
                    <a:lnTo>
                      <a:pt x="34" y="134"/>
                    </a:lnTo>
                    <a:lnTo>
                      <a:pt x="34" y="136"/>
                    </a:lnTo>
                    <a:lnTo>
                      <a:pt x="34" y="140"/>
                    </a:lnTo>
                    <a:lnTo>
                      <a:pt x="36" y="140"/>
                    </a:lnTo>
                    <a:lnTo>
                      <a:pt x="42" y="136"/>
                    </a:lnTo>
                    <a:lnTo>
                      <a:pt x="42" y="134"/>
                    </a:lnTo>
                    <a:lnTo>
                      <a:pt x="42" y="132"/>
                    </a:lnTo>
                    <a:lnTo>
                      <a:pt x="38" y="124"/>
                    </a:lnTo>
                    <a:lnTo>
                      <a:pt x="38" y="118"/>
                    </a:lnTo>
                    <a:lnTo>
                      <a:pt x="44" y="118"/>
                    </a:lnTo>
                    <a:lnTo>
                      <a:pt x="46" y="118"/>
                    </a:lnTo>
                    <a:lnTo>
                      <a:pt x="50" y="116"/>
                    </a:lnTo>
                    <a:lnTo>
                      <a:pt x="46" y="112"/>
                    </a:lnTo>
                    <a:lnTo>
                      <a:pt x="46" y="106"/>
                    </a:lnTo>
                    <a:lnTo>
                      <a:pt x="46" y="98"/>
                    </a:lnTo>
                    <a:lnTo>
                      <a:pt x="44" y="96"/>
                    </a:lnTo>
                    <a:lnTo>
                      <a:pt x="38" y="94"/>
                    </a:lnTo>
                    <a:lnTo>
                      <a:pt x="36" y="90"/>
                    </a:lnTo>
                    <a:lnTo>
                      <a:pt x="34" y="88"/>
                    </a:lnTo>
                    <a:lnTo>
                      <a:pt x="34" y="88"/>
                    </a:lnTo>
                    <a:lnTo>
                      <a:pt x="34" y="8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52" name="Freeform 1632"/>
              <p:cNvSpPr/>
              <p:nvPr/>
            </p:nvSpPr>
            <p:spPr bwMode="auto">
              <a:xfrm>
                <a:off x="1641475" y="4813300"/>
                <a:ext cx="171450" cy="387350"/>
              </a:xfrm>
              <a:custGeom>
                <a:avLst/>
                <a:gdLst>
                  <a:gd name="T0" fmla="*/ 88 w 108"/>
                  <a:gd name="T1" fmla="*/ 0 h 244"/>
                  <a:gd name="T2" fmla="*/ 84 w 108"/>
                  <a:gd name="T3" fmla="*/ 28 h 244"/>
                  <a:gd name="T4" fmla="*/ 70 w 108"/>
                  <a:gd name="T5" fmla="*/ 32 h 244"/>
                  <a:gd name="T6" fmla="*/ 72 w 108"/>
                  <a:gd name="T7" fmla="*/ 34 h 244"/>
                  <a:gd name="T8" fmla="*/ 72 w 108"/>
                  <a:gd name="T9" fmla="*/ 42 h 244"/>
                  <a:gd name="T10" fmla="*/ 68 w 108"/>
                  <a:gd name="T11" fmla="*/ 44 h 244"/>
                  <a:gd name="T12" fmla="*/ 66 w 108"/>
                  <a:gd name="T13" fmla="*/ 52 h 244"/>
                  <a:gd name="T14" fmla="*/ 60 w 108"/>
                  <a:gd name="T15" fmla="*/ 50 h 244"/>
                  <a:gd name="T16" fmla="*/ 58 w 108"/>
                  <a:gd name="T17" fmla="*/ 60 h 244"/>
                  <a:gd name="T18" fmla="*/ 50 w 108"/>
                  <a:gd name="T19" fmla="*/ 64 h 244"/>
                  <a:gd name="T20" fmla="*/ 42 w 108"/>
                  <a:gd name="T21" fmla="*/ 64 h 244"/>
                  <a:gd name="T22" fmla="*/ 38 w 108"/>
                  <a:gd name="T23" fmla="*/ 68 h 244"/>
                  <a:gd name="T24" fmla="*/ 14 w 108"/>
                  <a:gd name="T25" fmla="*/ 82 h 244"/>
                  <a:gd name="T26" fmla="*/ 12 w 108"/>
                  <a:gd name="T27" fmla="*/ 104 h 244"/>
                  <a:gd name="T28" fmla="*/ 20 w 108"/>
                  <a:gd name="T29" fmla="*/ 126 h 244"/>
                  <a:gd name="T30" fmla="*/ 20 w 108"/>
                  <a:gd name="T31" fmla="*/ 138 h 244"/>
                  <a:gd name="T32" fmla="*/ 10 w 108"/>
                  <a:gd name="T33" fmla="*/ 154 h 244"/>
                  <a:gd name="T34" fmla="*/ 2 w 108"/>
                  <a:gd name="T35" fmla="*/ 164 h 244"/>
                  <a:gd name="T36" fmla="*/ 2 w 108"/>
                  <a:gd name="T37" fmla="*/ 190 h 244"/>
                  <a:gd name="T38" fmla="*/ 16 w 108"/>
                  <a:gd name="T39" fmla="*/ 230 h 244"/>
                  <a:gd name="T40" fmla="*/ 32 w 108"/>
                  <a:gd name="T41" fmla="*/ 242 h 244"/>
                  <a:gd name="T42" fmla="*/ 38 w 108"/>
                  <a:gd name="T43" fmla="*/ 244 h 244"/>
                  <a:gd name="T44" fmla="*/ 48 w 108"/>
                  <a:gd name="T45" fmla="*/ 238 h 244"/>
                  <a:gd name="T46" fmla="*/ 58 w 108"/>
                  <a:gd name="T47" fmla="*/ 230 h 244"/>
                  <a:gd name="T48" fmla="*/ 62 w 108"/>
                  <a:gd name="T49" fmla="*/ 218 h 244"/>
                  <a:gd name="T50" fmla="*/ 76 w 108"/>
                  <a:gd name="T51" fmla="*/ 178 h 244"/>
                  <a:gd name="T52" fmla="*/ 84 w 108"/>
                  <a:gd name="T53" fmla="*/ 152 h 244"/>
                  <a:gd name="T54" fmla="*/ 80 w 108"/>
                  <a:gd name="T55" fmla="*/ 136 h 244"/>
                  <a:gd name="T56" fmla="*/ 96 w 108"/>
                  <a:gd name="T57" fmla="*/ 106 h 244"/>
                  <a:gd name="T58" fmla="*/ 94 w 108"/>
                  <a:gd name="T59" fmla="*/ 98 h 244"/>
                  <a:gd name="T60" fmla="*/ 98 w 108"/>
                  <a:gd name="T61" fmla="*/ 86 h 244"/>
                  <a:gd name="T62" fmla="*/ 104 w 108"/>
                  <a:gd name="T63" fmla="*/ 82 h 244"/>
                  <a:gd name="T64" fmla="*/ 96 w 108"/>
                  <a:gd name="T65" fmla="*/ 60 h 244"/>
                  <a:gd name="T66" fmla="*/ 104 w 108"/>
                  <a:gd name="T67" fmla="*/ 64 h 244"/>
                  <a:gd name="T68" fmla="*/ 106 w 108"/>
                  <a:gd name="T69" fmla="*/ 62 h 244"/>
                  <a:gd name="T70" fmla="*/ 108 w 108"/>
                  <a:gd name="T71" fmla="*/ 60 h 244"/>
                  <a:gd name="T72" fmla="*/ 106 w 108"/>
                  <a:gd name="T73" fmla="*/ 22 h 244"/>
                  <a:gd name="T74" fmla="*/ 100 w 108"/>
                  <a:gd name="T75" fmla="*/ 12 h 244"/>
                  <a:gd name="T76" fmla="*/ 96 w 108"/>
                  <a:gd name="T77" fmla="*/ 12 h 244"/>
                  <a:gd name="T78" fmla="*/ 88 w 108"/>
                  <a:gd name="T79" fmla="*/ 0 h 2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08" h="244">
                    <a:moveTo>
                      <a:pt x="88" y="0"/>
                    </a:moveTo>
                    <a:lnTo>
                      <a:pt x="88" y="0"/>
                    </a:lnTo>
                    <a:lnTo>
                      <a:pt x="86" y="14"/>
                    </a:lnTo>
                    <a:lnTo>
                      <a:pt x="84" y="28"/>
                    </a:lnTo>
                    <a:lnTo>
                      <a:pt x="76" y="32"/>
                    </a:lnTo>
                    <a:lnTo>
                      <a:pt x="70" y="32"/>
                    </a:lnTo>
                    <a:lnTo>
                      <a:pt x="70" y="34"/>
                    </a:lnTo>
                    <a:lnTo>
                      <a:pt x="72" y="34"/>
                    </a:lnTo>
                    <a:lnTo>
                      <a:pt x="72" y="36"/>
                    </a:lnTo>
                    <a:lnTo>
                      <a:pt x="72" y="42"/>
                    </a:lnTo>
                    <a:lnTo>
                      <a:pt x="70" y="42"/>
                    </a:lnTo>
                    <a:lnTo>
                      <a:pt x="68" y="44"/>
                    </a:lnTo>
                    <a:lnTo>
                      <a:pt x="68" y="52"/>
                    </a:lnTo>
                    <a:lnTo>
                      <a:pt x="66" y="52"/>
                    </a:lnTo>
                    <a:lnTo>
                      <a:pt x="66" y="50"/>
                    </a:lnTo>
                    <a:lnTo>
                      <a:pt x="60" y="50"/>
                    </a:lnTo>
                    <a:lnTo>
                      <a:pt x="60" y="62"/>
                    </a:lnTo>
                    <a:lnTo>
                      <a:pt x="58" y="60"/>
                    </a:lnTo>
                    <a:lnTo>
                      <a:pt x="52" y="60"/>
                    </a:lnTo>
                    <a:lnTo>
                      <a:pt x="50" y="64"/>
                    </a:lnTo>
                    <a:lnTo>
                      <a:pt x="44" y="68"/>
                    </a:lnTo>
                    <a:lnTo>
                      <a:pt x="42" y="64"/>
                    </a:lnTo>
                    <a:lnTo>
                      <a:pt x="38" y="64"/>
                    </a:lnTo>
                    <a:lnTo>
                      <a:pt x="38" y="68"/>
                    </a:lnTo>
                    <a:lnTo>
                      <a:pt x="22" y="78"/>
                    </a:lnTo>
                    <a:lnTo>
                      <a:pt x="14" y="82"/>
                    </a:lnTo>
                    <a:lnTo>
                      <a:pt x="12" y="90"/>
                    </a:lnTo>
                    <a:lnTo>
                      <a:pt x="12" y="104"/>
                    </a:lnTo>
                    <a:lnTo>
                      <a:pt x="16" y="116"/>
                    </a:lnTo>
                    <a:lnTo>
                      <a:pt x="20" y="126"/>
                    </a:lnTo>
                    <a:lnTo>
                      <a:pt x="22" y="134"/>
                    </a:lnTo>
                    <a:lnTo>
                      <a:pt x="20" y="138"/>
                    </a:lnTo>
                    <a:lnTo>
                      <a:pt x="10" y="150"/>
                    </a:lnTo>
                    <a:lnTo>
                      <a:pt x="10" y="154"/>
                    </a:lnTo>
                    <a:lnTo>
                      <a:pt x="10" y="160"/>
                    </a:lnTo>
                    <a:lnTo>
                      <a:pt x="2" y="164"/>
                    </a:lnTo>
                    <a:lnTo>
                      <a:pt x="0" y="178"/>
                    </a:lnTo>
                    <a:lnTo>
                      <a:pt x="2" y="190"/>
                    </a:lnTo>
                    <a:lnTo>
                      <a:pt x="10" y="210"/>
                    </a:lnTo>
                    <a:lnTo>
                      <a:pt x="16" y="230"/>
                    </a:lnTo>
                    <a:lnTo>
                      <a:pt x="22" y="236"/>
                    </a:lnTo>
                    <a:lnTo>
                      <a:pt x="32" y="242"/>
                    </a:lnTo>
                    <a:lnTo>
                      <a:pt x="34" y="244"/>
                    </a:lnTo>
                    <a:lnTo>
                      <a:pt x="38" y="244"/>
                    </a:lnTo>
                    <a:lnTo>
                      <a:pt x="38" y="242"/>
                    </a:lnTo>
                    <a:lnTo>
                      <a:pt x="48" y="238"/>
                    </a:lnTo>
                    <a:lnTo>
                      <a:pt x="56" y="234"/>
                    </a:lnTo>
                    <a:lnTo>
                      <a:pt x="58" y="230"/>
                    </a:lnTo>
                    <a:lnTo>
                      <a:pt x="60" y="224"/>
                    </a:lnTo>
                    <a:lnTo>
                      <a:pt x="62" y="218"/>
                    </a:lnTo>
                    <a:lnTo>
                      <a:pt x="66" y="202"/>
                    </a:lnTo>
                    <a:lnTo>
                      <a:pt x="76" y="178"/>
                    </a:lnTo>
                    <a:lnTo>
                      <a:pt x="80" y="164"/>
                    </a:lnTo>
                    <a:lnTo>
                      <a:pt x="84" y="152"/>
                    </a:lnTo>
                    <a:lnTo>
                      <a:pt x="80" y="142"/>
                    </a:lnTo>
                    <a:lnTo>
                      <a:pt x="80" y="136"/>
                    </a:lnTo>
                    <a:lnTo>
                      <a:pt x="90" y="118"/>
                    </a:lnTo>
                    <a:lnTo>
                      <a:pt x="96" y="106"/>
                    </a:lnTo>
                    <a:lnTo>
                      <a:pt x="96" y="100"/>
                    </a:lnTo>
                    <a:lnTo>
                      <a:pt x="94" y="98"/>
                    </a:lnTo>
                    <a:lnTo>
                      <a:pt x="98" y="92"/>
                    </a:lnTo>
                    <a:lnTo>
                      <a:pt x="98" y="86"/>
                    </a:lnTo>
                    <a:lnTo>
                      <a:pt x="98" y="82"/>
                    </a:lnTo>
                    <a:lnTo>
                      <a:pt x="104" y="82"/>
                    </a:lnTo>
                    <a:lnTo>
                      <a:pt x="104" y="78"/>
                    </a:lnTo>
                    <a:lnTo>
                      <a:pt x="96" y="60"/>
                    </a:lnTo>
                    <a:lnTo>
                      <a:pt x="104" y="60"/>
                    </a:lnTo>
                    <a:lnTo>
                      <a:pt x="104" y="64"/>
                    </a:lnTo>
                    <a:lnTo>
                      <a:pt x="106" y="64"/>
                    </a:lnTo>
                    <a:lnTo>
                      <a:pt x="106" y="62"/>
                    </a:lnTo>
                    <a:lnTo>
                      <a:pt x="106" y="60"/>
                    </a:lnTo>
                    <a:lnTo>
                      <a:pt x="108" y="60"/>
                    </a:lnTo>
                    <a:lnTo>
                      <a:pt x="106" y="34"/>
                    </a:lnTo>
                    <a:lnTo>
                      <a:pt x="106" y="22"/>
                    </a:lnTo>
                    <a:lnTo>
                      <a:pt x="104" y="12"/>
                    </a:lnTo>
                    <a:lnTo>
                      <a:pt x="100" y="12"/>
                    </a:lnTo>
                    <a:lnTo>
                      <a:pt x="98" y="12"/>
                    </a:lnTo>
                    <a:lnTo>
                      <a:pt x="96" y="12"/>
                    </a:lnTo>
                    <a:lnTo>
                      <a:pt x="88" y="0"/>
                    </a:lnTo>
                    <a:lnTo>
                      <a:pt x="88" y="0"/>
                    </a:lnTo>
                    <a:lnTo>
                      <a:pt x="88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53" name="Freeform 1633"/>
              <p:cNvSpPr/>
              <p:nvPr/>
            </p:nvSpPr>
            <p:spPr bwMode="auto">
              <a:xfrm>
                <a:off x="1136650" y="3184525"/>
                <a:ext cx="69850" cy="66675"/>
              </a:xfrm>
              <a:custGeom>
                <a:avLst/>
                <a:gdLst>
                  <a:gd name="T0" fmla="*/ 2 w 44"/>
                  <a:gd name="T1" fmla="*/ 16 h 42"/>
                  <a:gd name="T2" fmla="*/ 2 w 44"/>
                  <a:gd name="T3" fmla="*/ 16 h 42"/>
                  <a:gd name="T4" fmla="*/ 2 w 44"/>
                  <a:gd name="T5" fmla="*/ 20 h 42"/>
                  <a:gd name="T6" fmla="*/ 0 w 44"/>
                  <a:gd name="T7" fmla="*/ 28 h 42"/>
                  <a:gd name="T8" fmla="*/ 0 w 44"/>
                  <a:gd name="T9" fmla="*/ 32 h 42"/>
                  <a:gd name="T10" fmla="*/ 2 w 44"/>
                  <a:gd name="T11" fmla="*/ 34 h 42"/>
                  <a:gd name="T12" fmla="*/ 6 w 44"/>
                  <a:gd name="T13" fmla="*/ 42 h 42"/>
                  <a:gd name="T14" fmla="*/ 22 w 44"/>
                  <a:gd name="T15" fmla="*/ 40 h 42"/>
                  <a:gd name="T16" fmla="*/ 24 w 44"/>
                  <a:gd name="T17" fmla="*/ 36 h 42"/>
                  <a:gd name="T18" fmla="*/ 26 w 44"/>
                  <a:gd name="T19" fmla="*/ 34 h 42"/>
                  <a:gd name="T20" fmla="*/ 28 w 44"/>
                  <a:gd name="T21" fmla="*/ 34 h 42"/>
                  <a:gd name="T22" fmla="*/ 28 w 44"/>
                  <a:gd name="T23" fmla="*/ 32 h 42"/>
                  <a:gd name="T24" fmla="*/ 32 w 44"/>
                  <a:gd name="T25" fmla="*/ 28 h 42"/>
                  <a:gd name="T26" fmla="*/ 34 w 44"/>
                  <a:gd name="T27" fmla="*/ 28 h 42"/>
                  <a:gd name="T28" fmla="*/ 36 w 44"/>
                  <a:gd name="T29" fmla="*/ 28 h 42"/>
                  <a:gd name="T30" fmla="*/ 40 w 44"/>
                  <a:gd name="T31" fmla="*/ 28 h 42"/>
                  <a:gd name="T32" fmla="*/ 42 w 44"/>
                  <a:gd name="T33" fmla="*/ 28 h 42"/>
                  <a:gd name="T34" fmla="*/ 42 w 44"/>
                  <a:gd name="T35" fmla="*/ 26 h 42"/>
                  <a:gd name="T36" fmla="*/ 42 w 44"/>
                  <a:gd name="T37" fmla="*/ 24 h 42"/>
                  <a:gd name="T38" fmla="*/ 44 w 44"/>
                  <a:gd name="T39" fmla="*/ 20 h 42"/>
                  <a:gd name="T40" fmla="*/ 40 w 44"/>
                  <a:gd name="T41" fmla="*/ 16 h 42"/>
                  <a:gd name="T42" fmla="*/ 42 w 44"/>
                  <a:gd name="T43" fmla="*/ 12 h 42"/>
                  <a:gd name="T44" fmla="*/ 42 w 44"/>
                  <a:gd name="T45" fmla="*/ 8 h 42"/>
                  <a:gd name="T46" fmla="*/ 42 w 44"/>
                  <a:gd name="T47" fmla="*/ 4 h 42"/>
                  <a:gd name="T48" fmla="*/ 36 w 44"/>
                  <a:gd name="T49" fmla="*/ 0 h 42"/>
                  <a:gd name="T50" fmla="*/ 22 w 44"/>
                  <a:gd name="T51" fmla="*/ 4 h 42"/>
                  <a:gd name="T52" fmla="*/ 16 w 44"/>
                  <a:gd name="T53" fmla="*/ 10 h 42"/>
                  <a:gd name="T54" fmla="*/ 10 w 44"/>
                  <a:gd name="T55" fmla="*/ 10 h 42"/>
                  <a:gd name="T56" fmla="*/ 2 w 44"/>
                  <a:gd name="T57" fmla="*/ 16 h 42"/>
                  <a:gd name="T58" fmla="*/ 2 w 44"/>
                  <a:gd name="T59" fmla="*/ 16 h 42"/>
                  <a:gd name="T60" fmla="*/ 2 w 44"/>
                  <a:gd name="T61" fmla="*/ 16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4" h="42">
                    <a:moveTo>
                      <a:pt x="2" y="16"/>
                    </a:moveTo>
                    <a:lnTo>
                      <a:pt x="2" y="16"/>
                    </a:lnTo>
                    <a:lnTo>
                      <a:pt x="2" y="20"/>
                    </a:lnTo>
                    <a:lnTo>
                      <a:pt x="0" y="28"/>
                    </a:lnTo>
                    <a:lnTo>
                      <a:pt x="0" y="32"/>
                    </a:lnTo>
                    <a:lnTo>
                      <a:pt x="2" y="34"/>
                    </a:lnTo>
                    <a:lnTo>
                      <a:pt x="6" y="42"/>
                    </a:lnTo>
                    <a:lnTo>
                      <a:pt x="22" y="40"/>
                    </a:lnTo>
                    <a:lnTo>
                      <a:pt x="24" y="36"/>
                    </a:lnTo>
                    <a:lnTo>
                      <a:pt x="26" y="34"/>
                    </a:lnTo>
                    <a:lnTo>
                      <a:pt x="28" y="34"/>
                    </a:lnTo>
                    <a:lnTo>
                      <a:pt x="28" y="32"/>
                    </a:lnTo>
                    <a:lnTo>
                      <a:pt x="32" y="28"/>
                    </a:lnTo>
                    <a:lnTo>
                      <a:pt x="34" y="28"/>
                    </a:lnTo>
                    <a:lnTo>
                      <a:pt x="36" y="28"/>
                    </a:lnTo>
                    <a:lnTo>
                      <a:pt x="40" y="28"/>
                    </a:lnTo>
                    <a:lnTo>
                      <a:pt x="42" y="28"/>
                    </a:lnTo>
                    <a:lnTo>
                      <a:pt x="42" y="26"/>
                    </a:lnTo>
                    <a:lnTo>
                      <a:pt x="42" y="24"/>
                    </a:lnTo>
                    <a:lnTo>
                      <a:pt x="44" y="20"/>
                    </a:lnTo>
                    <a:lnTo>
                      <a:pt x="40" y="16"/>
                    </a:lnTo>
                    <a:lnTo>
                      <a:pt x="42" y="12"/>
                    </a:lnTo>
                    <a:lnTo>
                      <a:pt x="42" y="8"/>
                    </a:lnTo>
                    <a:lnTo>
                      <a:pt x="42" y="4"/>
                    </a:lnTo>
                    <a:lnTo>
                      <a:pt x="36" y="0"/>
                    </a:lnTo>
                    <a:lnTo>
                      <a:pt x="22" y="4"/>
                    </a:lnTo>
                    <a:lnTo>
                      <a:pt x="16" y="10"/>
                    </a:lnTo>
                    <a:lnTo>
                      <a:pt x="10" y="10"/>
                    </a:lnTo>
                    <a:lnTo>
                      <a:pt x="2" y="16"/>
                    </a:lnTo>
                    <a:lnTo>
                      <a:pt x="2" y="16"/>
                    </a:lnTo>
                    <a:lnTo>
                      <a:pt x="2" y="1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54" name="Freeform 1634"/>
              <p:cNvSpPr/>
              <p:nvPr/>
            </p:nvSpPr>
            <p:spPr bwMode="auto">
              <a:xfrm>
                <a:off x="796925" y="2924175"/>
                <a:ext cx="12700" cy="28575"/>
              </a:xfrm>
              <a:custGeom>
                <a:avLst/>
                <a:gdLst>
                  <a:gd name="T0" fmla="*/ 0 w 8"/>
                  <a:gd name="T1" fmla="*/ 10 h 18"/>
                  <a:gd name="T2" fmla="*/ 0 w 8"/>
                  <a:gd name="T3" fmla="*/ 10 h 18"/>
                  <a:gd name="T4" fmla="*/ 0 w 8"/>
                  <a:gd name="T5" fmla="*/ 8 h 18"/>
                  <a:gd name="T6" fmla="*/ 0 w 8"/>
                  <a:gd name="T7" fmla="*/ 6 h 18"/>
                  <a:gd name="T8" fmla="*/ 0 w 8"/>
                  <a:gd name="T9" fmla="*/ 4 h 18"/>
                  <a:gd name="T10" fmla="*/ 0 w 8"/>
                  <a:gd name="T11" fmla="*/ 0 h 18"/>
                  <a:gd name="T12" fmla="*/ 2 w 8"/>
                  <a:gd name="T13" fmla="*/ 0 h 18"/>
                  <a:gd name="T14" fmla="*/ 6 w 8"/>
                  <a:gd name="T15" fmla="*/ 6 h 18"/>
                  <a:gd name="T16" fmla="*/ 8 w 8"/>
                  <a:gd name="T17" fmla="*/ 6 h 18"/>
                  <a:gd name="T18" fmla="*/ 8 w 8"/>
                  <a:gd name="T19" fmla="*/ 8 h 18"/>
                  <a:gd name="T20" fmla="*/ 8 w 8"/>
                  <a:gd name="T21" fmla="*/ 10 h 18"/>
                  <a:gd name="T22" fmla="*/ 6 w 8"/>
                  <a:gd name="T23" fmla="*/ 16 h 18"/>
                  <a:gd name="T24" fmla="*/ 8 w 8"/>
                  <a:gd name="T25" fmla="*/ 18 h 18"/>
                  <a:gd name="T26" fmla="*/ 2 w 8"/>
                  <a:gd name="T27" fmla="*/ 16 h 18"/>
                  <a:gd name="T28" fmla="*/ 0 w 8"/>
                  <a:gd name="T29" fmla="*/ 16 h 18"/>
                  <a:gd name="T30" fmla="*/ 0 w 8"/>
                  <a:gd name="T31" fmla="*/ 14 h 18"/>
                  <a:gd name="T32" fmla="*/ 0 w 8"/>
                  <a:gd name="T33" fmla="*/ 10 h 18"/>
                  <a:gd name="T34" fmla="*/ 0 w 8"/>
                  <a:gd name="T35" fmla="*/ 10 h 18"/>
                  <a:gd name="T36" fmla="*/ 0 w 8"/>
                  <a:gd name="T37" fmla="*/ 1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8" h="18">
                    <a:moveTo>
                      <a:pt x="0" y="10"/>
                    </a:moveTo>
                    <a:lnTo>
                      <a:pt x="0" y="10"/>
                    </a:lnTo>
                    <a:lnTo>
                      <a:pt x="0" y="8"/>
                    </a:lnTo>
                    <a:lnTo>
                      <a:pt x="0" y="6"/>
                    </a:lnTo>
                    <a:lnTo>
                      <a:pt x="0" y="4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6" y="6"/>
                    </a:lnTo>
                    <a:lnTo>
                      <a:pt x="8" y="6"/>
                    </a:lnTo>
                    <a:lnTo>
                      <a:pt x="8" y="8"/>
                    </a:lnTo>
                    <a:lnTo>
                      <a:pt x="8" y="10"/>
                    </a:lnTo>
                    <a:lnTo>
                      <a:pt x="6" y="16"/>
                    </a:lnTo>
                    <a:lnTo>
                      <a:pt x="8" y="18"/>
                    </a:lnTo>
                    <a:lnTo>
                      <a:pt x="2" y="16"/>
                    </a:lnTo>
                    <a:lnTo>
                      <a:pt x="0" y="16"/>
                    </a:lnTo>
                    <a:lnTo>
                      <a:pt x="0" y="14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0" y="1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55" name="Freeform 1635"/>
              <p:cNvSpPr/>
              <p:nvPr/>
            </p:nvSpPr>
            <p:spPr bwMode="auto">
              <a:xfrm>
                <a:off x="1146175" y="2698750"/>
                <a:ext cx="133350" cy="98425"/>
              </a:xfrm>
              <a:custGeom>
                <a:avLst/>
                <a:gdLst>
                  <a:gd name="T0" fmla="*/ 0 w 84"/>
                  <a:gd name="T1" fmla="*/ 30 h 62"/>
                  <a:gd name="T2" fmla="*/ 0 w 84"/>
                  <a:gd name="T3" fmla="*/ 30 h 62"/>
                  <a:gd name="T4" fmla="*/ 10 w 84"/>
                  <a:gd name="T5" fmla="*/ 40 h 62"/>
                  <a:gd name="T6" fmla="*/ 12 w 84"/>
                  <a:gd name="T7" fmla="*/ 42 h 62"/>
                  <a:gd name="T8" fmla="*/ 20 w 84"/>
                  <a:gd name="T9" fmla="*/ 42 h 62"/>
                  <a:gd name="T10" fmla="*/ 28 w 84"/>
                  <a:gd name="T11" fmla="*/ 42 h 62"/>
                  <a:gd name="T12" fmla="*/ 30 w 84"/>
                  <a:gd name="T13" fmla="*/ 58 h 62"/>
                  <a:gd name="T14" fmla="*/ 38 w 84"/>
                  <a:gd name="T15" fmla="*/ 58 h 62"/>
                  <a:gd name="T16" fmla="*/ 48 w 84"/>
                  <a:gd name="T17" fmla="*/ 60 h 62"/>
                  <a:gd name="T18" fmla="*/ 54 w 84"/>
                  <a:gd name="T19" fmla="*/ 62 h 62"/>
                  <a:gd name="T20" fmla="*/ 52 w 84"/>
                  <a:gd name="T21" fmla="*/ 62 h 62"/>
                  <a:gd name="T22" fmla="*/ 58 w 84"/>
                  <a:gd name="T23" fmla="*/ 60 h 62"/>
                  <a:gd name="T24" fmla="*/ 66 w 84"/>
                  <a:gd name="T25" fmla="*/ 60 h 62"/>
                  <a:gd name="T26" fmla="*/ 70 w 84"/>
                  <a:gd name="T27" fmla="*/ 58 h 62"/>
                  <a:gd name="T28" fmla="*/ 70 w 84"/>
                  <a:gd name="T29" fmla="*/ 56 h 62"/>
                  <a:gd name="T30" fmla="*/ 74 w 84"/>
                  <a:gd name="T31" fmla="*/ 56 h 62"/>
                  <a:gd name="T32" fmla="*/ 74 w 84"/>
                  <a:gd name="T33" fmla="*/ 48 h 62"/>
                  <a:gd name="T34" fmla="*/ 76 w 84"/>
                  <a:gd name="T35" fmla="*/ 40 h 62"/>
                  <a:gd name="T36" fmla="*/ 82 w 84"/>
                  <a:gd name="T37" fmla="*/ 32 h 62"/>
                  <a:gd name="T38" fmla="*/ 84 w 84"/>
                  <a:gd name="T39" fmla="*/ 28 h 62"/>
                  <a:gd name="T40" fmla="*/ 82 w 84"/>
                  <a:gd name="T41" fmla="*/ 24 h 62"/>
                  <a:gd name="T42" fmla="*/ 76 w 84"/>
                  <a:gd name="T43" fmla="*/ 22 h 62"/>
                  <a:gd name="T44" fmla="*/ 70 w 84"/>
                  <a:gd name="T45" fmla="*/ 18 h 62"/>
                  <a:gd name="T46" fmla="*/ 66 w 84"/>
                  <a:gd name="T47" fmla="*/ 18 h 62"/>
                  <a:gd name="T48" fmla="*/ 62 w 84"/>
                  <a:gd name="T49" fmla="*/ 14 h 62"/>
                  <a:gd name="T50" fmla="*/ 58 w 84"/>
                  <a:gd name="T51" fmla="*/ 12 h 62"/>
                  <a:gd name="T52" fmla="*/ 56 w 84"/>
                  <a:gd name="T53" fmla="*/ 10 h 62"/>
                  <a:gd name="T54" fmla="*/ 48 w 84"/>
                  <a:gd name="T55" fmla="*/ 10 h 62"/>
                  <a:gd name="T56" fmla="*/ 46 w 84"/>
                  <a:gd name="T57" fmla="*/ 10 h 62"/>
                  <a:gd name="T58" fmla="*/ 42 w 84"/>
                  <a:gd name="T59" fmla="*/ 6 h 62"/>
                  <a:gd name="T60" fmla="*/ 28 w 84"/>
                  <a:gd name="T61" fmla="*/ 4 h 62"/>
                  <a:gd name="T62" fmla="*/ 12 w 84"/>
                  <a:gd name="T63" fmla="*/ 0 h 62"/>
                  <a:gd name="T64" fmla="*/ 8 w 84"/>
                  <a:gd name="T65" fmla="*/ 2 h 62"/>
                  <a:gd name="T66" fmla="*/ 2 w 84"/>
                  <a:gd name="T67" fmla="*/ 4 h 62"/>
                  <a:gd name="T68" fmla="*/ 0 w 84"/>
                  <a:gd name="T69" fmla="*/ 12 h 62"/>
                  <a:gd name="T70" fmla="*/ 0 w 84"/>
                  <a:gd name="T71" fmla="*/ 18 h 62"/>
                  <a:gd name="T72" fmla="*/ 0 w 84"/>
                  <a:gd name="T73" fmla="*/ 30 h 62"/>
                  <a:gd name="T74" fmla="*/ 0 w 84"/>
                  <a:gd name="T75" fmla="*/ 30 h 62"/>
                  <a:gd name="T76" fmla="*/ 0 w 84"/>
                  <a:gd name="T77" fmla="*/ 3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84" h="62">
                    <a:moveTo>
                      <a:pt x="0" y="30"/>
                    </a:moveTo>
                    <a:lnTo>
                      <a:pt x="0" y="30"/>
                    </a:lnTo>
                    <a:lnTo>
                      <a:pt x="10" y="40"/>
                    </a:lnTo>
                    <a:lnTo>
                      <a:pt x="12" y="42"/>
                    </a:lnTo>
                    <a:lnTo>
                      <a:pt x="20" y="42"/>
                    </a:lnTo>
                    <a:lnTo>
                      <a:pt x="28" y="42"/>
                    </a:lnTo>
                    <a:lnTo>
                      <a:pt x="30" y="58"/>
                    </a:lnTo>
                    <a:lnTo>
                      <a:pt x="38" y="58"/>
                    </a:lnTo>
                    <a:lnTo>
                      <a:pt x="48" y="60"/>
                    </a:lnTo>
                    <a:lnTo>
                      <a:pt x="54" y="62"/>
                    </a:lnTo>
                    <a:lnTo>
                      <a:pt x="52" y="62"/>
                    </a:lnTo>
                    <a:lnTo>
                      <a:pt x="58" y="60"/>
                    </a:lnTo>
                    <a:lnTo>
                      <a:pt x="66" y="60"/>
                    </a:lnTo>
                    <a:lnTo>
                      <a:pt x="70" y="58"/>
                    </a:lnTo>
                    <a:lnTo>
                      <a:pt x="70" y="56"/>
                    </a:lnTo>
                    <a:lnTo>
                      <a:pt x="74" y="56"/>
                    </a:lnTo>
                    <a:lnTo>
                      <a:pt x="74" y="48"/>
                    </a:lnTo>
                    <a:lnTo>
                      <a:pt x="76" y="40"/>
                    </a:lnTo>
                    <a:lnTo>
                      <a:pt x="82" y="32"/>
                    </a:lnTo>
                    <a:lnTo>
                      <a:pt x="84" y="28"/>
                    </a:lnTo>
                    <a:lnTo>
                      <a:pt x="82" y="24"/>
                    </a:lnTo>
                    <a:lnTo>
                      <a:pt x="76" y="22"/>
                    </a:lnTo>
                    <a:lnTo>
                      <a:pt x="70" y="18"/>
                    </a:lnTo>
                    <a:lnTo>
                      <a:pt x="66" y="18"/>
                    </a:lnTo>
                    <a:lnTo>
                      <a:pt x="62" y="14"/>
                    </a:lnTo>
                    <a:lnTo>
                      <a:pt x="58" y="12"/>
                    </a:lnTo>
                    <a:lnTo>
                      <a:pt x="56" y="10"/>
                    </a:lnTo>
                    <a:lnTo>
                      <a:pt x="48" y="10"/>
                    </a:lnTo>
                    <a:lnTo>
                      <a:pt x="46" y="10"/>
                    </a:lnTo>
                    <a:lnTo>
                      <a:pt x="42" y="6"/>
                    </a:lnTo>
                    <a:lnTo>
                      <a:pt x="28" y="4"/>
                    </a:lnTo>
                    <a:lnTo>
                      <a:pt x="12" y="0"/>
                    </a:lnTo>
                    <a:lnTo>
                      <a:pt x="8" y="2"/>
                    </a:lnTo>
                    <a:lnTo>
                      <a:pt x="2" y="4"/>
                    </a:lnTo>
                    <a:lnTo>
                      <a:pt x="0" y="12"/>
                    </a:lnTo>
                    <a:lnTo>
                      <a:pt x="0" y="18"/>
                    </a:lnTo>
                    <a:lnTo>
                      <a:pt x="0" y="30"/>
                    </a:lnTo>
                    <a:lnTo>
                      <a:pt x="0" y="30"/>
                    </a:lnTo>
                    <a:lnTo>
                      <a:pt x="0" y="3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56" name="Freeform 1636"/>
              <p:cNvSpPr/>
              <p:nvPr/>
            </p:nvSpPr>
            <p:spPr bwMode="auto">
              <a:xfrm>
                <a:off x="854075" y="3470275"/>
                <a:ext cx="390525" cy="409575"/>
              </a:xfrm>
              <a:custGeom>
                <a:avLst/>
                <a:gdLst>
                  <a:gd name="T0" fmla="*/ 38 w 246"/>
                  <a:gd name="T1" fmla="*/ 6 h 258"/>
                  <a:gd name="T2" fmla="*/ 38 w 246"/>
                  <a:gd name="T3" fmla="*/ 14 h 258"/>
                  <a:gd name="T4" fmla="*/ 30 w 246"/>
                  <a:gd name="T5" fmla="*/ 20 h 258"/>
                  <a:gd name="T6" fmla="*/ 22 w 246"/>
                  <a:gd name="T7" fmla="*/ 24 h 258"/>
                  <a:gd name="T8" fmla="*/ 20 w 246"/>
                  <a:gd name="T9" fmla="*/ 38 h 258"/>
                  <a:gd name="T10" fmla="*/ 18 w 246"/>
                  <a:gd name="T11" fmla="*/ 46 h 258"/>
                  <a:gd name="T12" fmla="*/ 12 w 246"/>
                  <a:gd name="T13" fmla="*/ 54 h 258"/>
                  <a:gd name="T14" fmla="*/ 8 w 246"/>
                  <a:gd name="T15" fmla="*/ 56 h 258"/>
                  <a:gd name="T16" fmla="*/ 10 w 246"/>
                  <a:gd name="T17" fmla="*/ 60 h 258"/>
                  <a:gd name="T18" fmla="*/ 12 w 246"/>
                  <a:gd name="T19" fmla="*/ 96 h 258"/>
                  <a:gd name="T20" fmla="*/ 8 w 246"/>
                  <a:gd name="T21" fmla="*/ 102 h 258"/>
                  <a:gd name="T22" fmla="*/ 10 w 246"/>
                  <a:gd name="T23" fmla="*/ 106 h 258"/>
                  <a:gd name="T24" fmla="*/ 8 w 246"/>
                  <a:gd name="T25" fmla="*/ 130 h 258"/>
                  <a:gd name="T26" fmla="*/ 0 w 246"/>
                  <a:gd name="T27" fmla="*/ 136 h 258"/>
                  <a:gd name="T28" fmla="*/ 8 w 246"/>
                  <a:gd name="T29" fmla="*/ 146 h 258"/>
                  <a:gd name="T30" fmla="*/ 12 w 246"/>
                  <a:gd name="T31" fmla="*/ 156 h 258"/>
                  <a:gd name="T32" fmla="*/ 16 w 246"/>
                  <a:gd name="T33" fmla="*/ 166 h 258"/>
                  <a:gd name="T34" fmla="*/ 30 w 246"/>
                  <a:gd name="T35" fmla="*/ 172 h 258"/>
                  <a:gd name="T36" fmla="*/ 36 w 246"/>
                  <a:gd name="T37" fmla="*/ 178 h 258"/>
                  <a:gd name="T38" fmla="*/ 44 w 246"/>
                  <a:gd name="T39" fmla="*/ 184 h 258"/>
                  <a:gd name="T40" fmla="*/ 82 w 246"/>
                  <a:gd name="T41" fmla="*/ 202 h 258"/>
                  <a:gd name="T42" fmla="*/ 108 w 246"/>
                  <a:gd name="T43" fmla="*/ 184 h 258"/>
                  <a:gd name="T44" fmla="*/ 230 w 246"/>
                  <a:gd name="T45" fmla="*/ 246 h 258"/>
                  <a:gd name="T46" fmla="*/ 246 w 246"/>
                  <a:gd name="T47" fmla="*/ 210 h 258"/>
                  <a:gd name="T48" fmla="*/ 240 w 246"/>
                  <a:gd name="T49" fmla="*/ 74 h 258"/>
                  <a:gd name="T50" fmla="*/ 238 w 246"/>
                  <a:gd name="T51" fmla="*/ 66 h 258"/>
                  <a:gd name="T52" fmla="*/ 240 w 246"/>
                  <a:gd name="T53" fmla="*/ 54 h 258"/>
                  <a:gd name="T54" fmla="*/ 242 w 246"/>
                  <a:gd name="T55" fmla="*/ 48 h 258"/>
                  <a:gd name="T56" fmla="*/ 238 w 246"/>
                  <a:gd name="T57" fmla="*/ 36 h 258"/>
                  <a:gd name="T58" fmla="*/ 228 w 246"/>
                  <a:gd name="T59" fmla="*/ 24 h 258"/>
                  <a:gd name="T60" fmla="*/ 212 w 246"/>
                  <a:gd name="T61" fmla="*/ 24 h 258"/>
                  <a:gd name="T62" fmla="*/ 186 w 246"/>
                  <a:gd name="T63" fmla="*/ 10 h 258"/>
                  <a:gd name="T64" fmla="*/ 174 w 246"/>
                  <a:gd name="T65" fmla="*/ 18 h 258"/>
                  <a:gd name="T66" fmla="*/ 168 w 246"/>
                  <a:gd name="T67" fmla="*/ 36 h 258"/>
                  <a:gd name="T68" fmla="*/ 168 w 246"/>
                  <a:gd name="T69" fmla="*/ 46 h 258"/>
                  <a:gd name="T70" fmla="*/ 148 w 246"/>
                  <a:gd name="T71" fmla="*/ 50 h 258"/>
                  <a:gd name="T72" fmla="*/ 128 w 246"/>
                  <a:gd name="T73" fmla="*/ 48 h 258"/>
                  <a:gd name="T74" fmla="*/ 110 w 246"/>
                  <a:gd name="T75" fmla="*/ 40 h 258"/>
                  <a:gd name="T76" fmla="*/ 100 w 246"/>
                  <a:gd name="T77" fmla="*/ 30 h 258"/>
                  <a:gd name="T78" fmla="*/ 90 w 246"/>
                  <a:gd name="T79" fmla="*/ 18 h 258"/>
                  <a:gd name="T80" fmla="*/ 74 w 246"/>
                  <a:gd name="T81" fmla="*/ 18 h 258"/>
                  <a:gd name="T82" fmla="*/ 56 w 246"/>
                  <a:gd name="T83" fmla="*/ 14 h 258"/>
                  <a:gd name="T84" fmla="*/ 50 w 246"/>
                  <a:gd name="T85" fmla="*/ 10 h 258"/>
                  <a:gd name="T86" fmla="*/ 44 w 246"/>
                  <a:gd name="T87" fmla="*/ 4 h 258"/>
                  <a:gd name="T88" fmla="*/ 44 w 246"/>
                  <a:gd name="T89" fmla="*/ 0 h 2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246" h="258">
                    <a:moveTo>
                      <a:pt x="44" y="0"/>
                    </a:moveTo>
                    <a:lnTo>
                      <a:pt x="38" y="6"/>
                    </a:lnTo>
                    <a:lnTo>
                      <a:pt x="40" y="12"/>
                    </a:lnTo>
                    <a:lnTo>
                      <a:pt x="38" y="14"/>
                    </a:lnTo>
                    <a:lnTo>
                      <a:pt x="36" y="18"/>
                    </a:lnTo>
                    <a:lnTo>
                      <a:pt x="30" y="20"/>
                    </a:lnTo>
                    <a:lnTo>
                      <a:pt x="28" y="22"/>
                    </a:lnTo>
                    <a:lnTo>
                      <a:pt x="22" y="24"/>
                    </a:lnTo>
                    <a:lnTo>
                      <a:pt x="20" y="24"/>
                    </a:lnTo>
                    <a:lnTo>
                      <a:pt x="20" y="38"/>
                    </a:lnTo>
                    <a:lnTo>
                      <a:pt x="20" y="42"/>
                    </a:lnTo>
                    <a:lnTo>
                      <a:pt x="18" y="46"/>
                    </a:lnTo>
                    <a:lnTo>
                      <a:pt x="16" y="50"/>
                    </a:lnTo>
                    <a:lnTo>
                      <a:pt x="12" y="54"/>
                    </a:lnTo>
                    <a:lnTo>
                      <a:pt x="10" y="54"/>
                    </a:lnTo>
                    <a:lnTo>
                      <a:pt x="8" y="56"/>
                    </a:lnTo>
                    <a:lnTo>
                      <a:pt x="8" y="58"/>
                    </a:lnTo>
                    <a:lnTo>
                      <a:pt x="10" y="60"/>
                    </a:lnTo>
                    <a:lnTo>
                      <a:pt x="8" y="92"/>
                    </a:lnTo>
                    <a:lnTo>
                      <a:pt x="12" y="96"/>
                    </a:lnTo>
                    <a:lnTo>
                      <a:pt x="10" y="100"/>
                    </a:lnTo>
                    <a:lnTo>
                      <a:pt x="8" y="102"/>
                    </a:lnTo>
                    <a:lnTo>
                      <a:pt x="10" y="104"/>
                    </a:lnTo>
                    <a:lnTo>
                      <a:pt x="10" y="106"/>
                    </a:lnTo>
                    <a:lnTo>
                      <a:pt x="10" y="128"/>
                    </a:lnTo>
                    <a:lnTo>
                      <a:pt x="8" y="130"/>
                    </a:lnTo>
                    <a:lnTo>
                      <a:pt x="4" y="132"/>
                    </a:lnTo>
                    <a:lnTo>
                      <a:pt x="0" y="136"/>
                    </a:lnTo>
                    <a:lnTo>
                      <a:pt x="4" y="140"/>
                    </a:lnTo>
                    <a:lnTo>
                      <a:pt x="8" y="146"/>
                    </a:lnTo>
                    <a:lnTo>
                      <a:pt x="10" y="150"/>
                    </a:lnTo>
                    <a:lnTo>
                      <a:pt x="12" y="156"/>
                    </a:lnTo>
                    <a:lnTo>
                      <a:pt x="12" y="160"/>
                    </a:lnTo>
                    <a:lnTo>
                      <a:pt x="16" y="166"/>
                    </a:lnTo>
                    <a:lnTo>
                      <a:pt x="20" y="172"/>
                    </a:lnTo>
                    <a:lnTo>
                      <a:pt x="30" y="172"/>
                    </a:lnTo>
                    <a:lnTo>
                      <a:pt x="34" y="176"/>
                    </a:lnTo>
                    <a:lnTo>
                      <a:pt x="36" y="178"/>
                    </a:lnTo>
                    <a:lnTo>
                      <a:pt x="40" y="182"/>
                    </a:lnTo>
                    <a:lnTo>
                      <a:pt x="44" y="184"/>
                    </a:lnTo>
                    <a:lnTo>
                      <a:pt x="80" y="204"/>
                    </a:lnTo>
                    <a:lnTo>
                      <a:pt x="82" y="202"/>
                    </a:lnTo>
                    <a:lnTo>
                      <a:pt x="92" y="194"/>
                    </a:lnTo>
                    <a:lnTo>
                      <a:pt x="108" y="184"/>
                    </a:lnTo>
                    <a:lnTo>
                      <a:pt x="230" y="258"/>
                    </a:lnTo>
                    <a:lnTo>
                      <a:pt x="230" y="246"/>
                    </a:lnTo>
                    <a:lnTo>
                      <a:pt x="246" y="246"/>
                    </a:lnTo>
                    <a:lnTo>
                      <a:pt x="246" y="210"/>
                    </a:lnTo>
                    <a:lnTo>
                      <a:pt x="242" y="78"/>
                    </a:lnTo>
                    <a:lnTo>
                      <a:pt x="240" y="74"/>
                    </a:lnTo>
                    <a:lnTo>
                      <a:pt x="238" y="70"/>
                    </a:lnTo>
                    <a:lnTo>
                      <a:pt x="238" y="66"/>
                    </a:lnTo>
                    <a:lnTo>
                      <a:pt x="238" y="58"/>
                    </a:lnTo>
                    <a:lnTo>
                      <a:pt x="240" y="54"/>
                    </a:lnTo>
                    <a:lnTo>
                      <a:pt x="242" y="50"/>
                    </a:lnTo>
                    <a:lnTo>
                      <a:pt x="242" y="48"/>
                    </a:lnTo>
                    <a:lnTo>
                      <a:pt x="238" y="40"/>
                    </a:lnTo>
                    <a:lnTo>
                      <a:pt x="238" y="36"/>
                    </a:lnTo>
                    <a:lnTo>
                      <a:pt x="238" y="32"/>
                    </a:lnTo>
                    <a:lnTo>
                      <a:pt x="228" y="24"/>
                    </a:lnTo>
                    <a:lnTo>
                      <a:pt x="220" y="24"/>
                    </a:lnTo>
                    <a:lnTo>
                      <a:pt x="212" y="24"/>
                    </a:lnTo>
                    <a:lnTo>
                      <a:pt x="210" y="18"/>
                    </a:lnTo>
                    <a:lnTo>
                      <a:pt x="186" y="10"/>
                    </a:lnTo>
                    <a:lnTo>
                      <a:pt x="182" y="12"/>
                    </a:lnTo>
                    <a:lnTo>
                      <a:pt x="174" y="18"/>
                    </a:lnTo>
                    <a:lnTo>
                      <a:pt x="164" y="30"/>
                    </a:lnTo>
                    <a:lnTo>
                      <a:pt x="168" y="36"/>
                    </a:lnTo>
                    <a:lnTo>
                      <a:pt x="168" y="40"/>
                    </a:lnTo>
                    <a:lnTo>
                      <a:pt x="168" y="46"/>
                    </a:lnTo>
                    <a:lnTo>
                      <a:pt x="154" y="58"/>
                    </a:lnTo>
                    <a:lnTo>
                      <a:pt x="148" y="50"/>
                    </a:lnTo>
                    <a:lnTo>
                      <a:pt x="138" y="48"/>
                    </a:lnTo>
                    <a:lnTo>
                      <a:pt x="128" y="48"/>
                    </a:lnTo>
                    <a:lnTo>
                      <a:pt x="118" y="46"/>
                    </a:lnTo>
                    <a:lnTo>
                      <a:pt x="110" y="40"/>
                    </a:lnTo>
                    <a:lnTo>
                      <a:pt x="104" y="36"/>
                    </a:lnTo>
                    <a:lnTo>
                      <a:pt x="100" y="30"/>
                    </a:lnTo>
                    <a:lnTo>
                      <a:pt x="94" y="22"/>
                    </a:lnTo>
                    <a:lnTo>
                      <a:pt x="90" y="18"/>
                    </a:lnTo>
                    <a:lnTo>
                      <a:pt x="82" y="18"/>
                    </a:lnTo>
                    <a:lnTo>
                      <a:pt x="74" y="18"/>
                    </a:lnTo>
                    <a:lnTo>
                      <a:pt x="66" y="14"/>
                    </a:lnTo>
                    <a:lnTo>
                      <a:pt x="56" y="14"/>
                    </a:lnTo>
                    <a:lnTo>
                      <a:pt x="56" y="10"/>
                    </a:lnTo>
                    <a:lnTo>
                      <a:pt x="50" y="10"/>
                    </a:lnTo>
                    <a:lnTo>
                      <a:pt x="44" y="6"/>
                    </a:lnTo>
                    <a:lnTo>
                      <a:pt x="44" y="4"/>
                    </a:lnTo>
                    <a:lnTo>
                      <a:pt x="44" y="0"/>
                    </a:lnTo>
                    <a:lnTo>
                      <a:pt x="44" y="0"/>
                    </a:lnTo>
                    <a:lnTo>
                      <a:pt x="44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57" name="Freeform 1637"/>
              <p:cNvSpPr/>
              <p:nvPr/>
            </p:nvSpPr>
            <p:spPr bwMode="auto">
              <a:xfrm>
                <a:off x="387350" y="4194175"/>
                <a:ext cx="104775" cy="139700"/>
              </a:xfrm>
              <a:custGeom>
                <a:avLst/>
                <a:gdLst>
                  <a:gd name="T0" fmla="*/ 0 w 66"/>
                  <a:gd name="T1" fmla="*/ 38 h 88"/>
                  <a:gd name="T2" fmla="*/ 0 w 66"/>
                  <a:gd name="T3" fmla="*/ 38 h 88"/>
                  <a:gd name="T4" fmla="*/ 6 w 66"/>
                  <a:gd name="T5" fmla="*/ 48 h 88"/>
                  <a:gd name="T6" fmla="*/ 8 w 66"/>
                  <a:gd name="T7" fmla="*/ 52 h 88"/>
                  <a:gd name="T8" fmla="*/ 14 w 66"/>
                  <a:gd name="T9" fmla="*/ 54 h 88"/>
                  <a:gd name="T10" fmla="*/ 22 w 66"/>
                  <a:gd name="T11" fmla="*/ 60 h 88"/>
                  <a:gd name="T12" fmla="*/ 40 w 66"/>
                  <a:gd name="T13" fmla="*/ 78 h 88"/>
                  <a:gd name="T14" fmla="*/ 50 w 66"/>
                  <a:gd name="T15" fmla="*/ 84 h 88"/>
                  <a:gd name="T16" fmla="*/ 54 w 66"/>
                  <a:gd name="T17" fmla="*/ 88 h 88"/>
                  <a:gd name="T18" fmla="*/ 62 w 66"/>
                  <a:gd name="T19" fmla="*/ 88 h 88"/>
                  <a:gd name="T20" fmla="*/ 60 w 66"/>
                  <a:gd name="T21" fmla="*/ 80 h 88"/>
                  <a:gd name="T22" fmla="*/ 60 w 66"/>
                  <a:gd name="T23" fmla="*/ 74 h 88"/>
                  <a:gd name="T24" fmla="*/ 60 w 66"/>
                  <a:gd name="T25" fmla="*/ 72 h 88"/>
                  <a:gd name="T26" fmla="*/ 62 w 66"/>
                  <a:gd name="T27" fmla="*/ 66 h 88"/>
                  <a:gd name="T28" fmla="*/ 62 w 66"/>
                  <a:gd name="T29" fmla="*/ 64 h 88"/>
                  <a:gd name="T30" fmla="*/ 66 w 66"/>
                  <a:gd name="T31" fmla="*/ 60 h 88"/>
                  <a:gd name="T32" fmla="*/ 62 w 66"/>
                  <a:gd name="T33" fmla="*/ 60 h 88"/>
                  <a:gd name="T34" fmla="*/ 60 w 66"/>
                  <a:gd name="T35" fmla="*/ 56 h 88"/>
                  <a:gd name="T36" fmla="*/ 58 w 66"/>
                  <a:gd name="T37" fmla="*/ 52 h 88"/>
                  <a:gd name="T38" fmla="*/ 54 w 66"/>
                  <a:gd name="T39" fmla="*/ 46 h 88"/>
                  <a:gd name="T40" fmla="*/ 52 w 66"/>
                  <a:gd name="T41" fmla="*/ 42 h 88"/>
                  <a:gd name="T42" fmla="*/ 42 w 66"/>
                  <a:gd name="T43" fmla="*/ 38 h 88"/>
                  <a:gd name="T44" fmla="*/ 44 w 66"/>
                  <a:gd name="T45" fmla="*/ 34 h 88"/>
                  <a:gd name="T46" fmla="*/ 50 w 66"/>
                  <a:gd name="T47" fmla="*/ 28 h 88"/>
                  <a:gd name="T48" fmla="*/ 50 w 66"/>
                  <a:gd name="T49" fmla="*/ 26 h 88"/>
                  <a:gd name="T50" fmla="*/ 50 w 66"/>
                  <a:gd name="T51" fmla="*/ 20 h 88"/>
                  <a:gd name="T52" fmla="*/ 50 w 66"/>
                  <a:gd name="T53" fmla="*/ 18 h 88"/>
                  <a:gd name="T54" fmla="*/ 48 w 66"/>
                  <a:gd name="T55" fmla="*/ 16 h 88"/>
                  <a:gd name="T56" fmla="*/ 44 w 66"/>
                  <a:gd name="T57" fmla="*/ 16 h 88"/>
                  <a:gd name="T58" fmla="*/ 42 w 66"/>
                  <a:gd name="T59" fmla="*/ 16 h 88"/>
                  <a:gd name="T60" fmla="*/ 36 w 66"/>
                  <a:gd name="T61" fmla="*/ 26 h 88"/>
                  <a:gd name="T62" fmla="*/ 34 w 66"/>
                  <a:gd name="T63" fmla="*/ 20 h 88"/>
                  <a:gd name="T64" fmla="*/ 36 w 66"/>
                  <a:gd name="T65" fmla="*/ 18 h 88"/>
                  <a:gd name="T66" fmla="*/ 36 w 66"/>
                  <a:gd name="T67" fmla="*/ 12 h 88"/>
                  <a:gd name="T68" fmla="*/ 36 w 66"/>
                  <a:gd name="T69" fmla="*/ 10 h 88"/>
                  <a:gd name="T70" fmla="*/ 32 w 66"/>
                  <a:gd name="T71" fmla="*/ 0 h 88"/>
                  <a:gd name="T72" fmla="*/ 32 w 66"/>
                  <a:gd name="T73" fmla="*/ 2 h 88"/>
                  <a:gd name="T74" fmla="*/ 30 w 66"/>
                  <a:gd name="T75" fmla="*/ 6 h 88"/>
                  <a:gd name="T76" fmla="*/ 26 w 66"/>
                  <a:gd name="T77" fmla="*/ 6 h 88"/>
                  <a:gd name="T78" fmla="*/ 24 w 66"/>
                  <a:gd name="T79" fmla="*/ 6 h 88"/>
                  <a:gd name="T80" fmla="*/ 24 w 66"/>
                  <a:gd name="T81" fmla="*/ 8 h 88"/>
                  <a:gd name="T82" fmla="*/ 22 w 66"/>
                  <a:gd name="T83" fmla="*/ 10 h 88"/>
                  <a:gd name="T84" fmla="*/ 16 w 66"/>
                  <a:gd name="T85" fmla="*/ 16 h 88"/>
                  <a:gd name="T86" fmla="*/ 14 w 66"/>
                  <a:gd name="T87" fmla="*/ 18 h 88"/>
                  <a:gd name="T88" fmla="*/ 8 w 66"/>
                  <a:gd name="T89" fmla="*/ 26 h 88"/>
                  <a:gd name="T90" fmla="*/ 0 w 66"/>
                  <a:gd name="T91" fmla="*/ 38 h 88"/>
                  <a:gd name="T92" fmla="*/ 0 w 66"/>
                  <a:gd name="T93" fmla="*/ 38 h 88"/>
                  <a:gd name="T94" fmla="*/ 0 w 66"/>
                  <a:gd name="T95" fmla="*/ 38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66" h="88">
                    <a:moveTo>
                      <a:pt x="0" y="38"/>
                    </a:moveTo>
                    <a:lnTo>
                      <a:pt x="0" y="38"/>
                    </a:lnTo>
                    <a:lnTo>
                      <a:pt x="6" y="48"/>
                    </a:lnTo>
                    <a:lnTo>
                      <a:pt x="8" y="52"/>
                    </a:lnTo>
                    <a:lnTo>
                      <a:pt x="14" y="54"/>
                    </a:lnTo>
                    <a:lnTo>
                      <a:pt x="22" y="60"/>
                    </a:lnTo>
                    <a:lnTo>
                      <a:pt x="40" y="78"/>
                    </a:lnTo>
                    <a:lnTo>
                      <a:pt x="50" y="84"/>
                    </a:lnTo>
                    <a:lnTo>
                      <a:pt x="54" y="88"/>
                    </a:lnTo>
                    <a:lnTo>
                      <a:pt x="62" y="88"/>
                    </a:lnTo>
                    <a:lnTo>
                      <a:pt x="60" y="80"/>
                    </a:lnTo>
                    <a:lnTo>
                      <a:pt x="60" y="74"/>
                    </a:lnTo>
                    <a:lnTo>
                      <a:pt x="60" y="72"/>
                    </a:lnTo>
                    <a:lnTo>
                      <a:pt x="62" y="66"/>
                    </a:lnTo>
                    <a:lnTo>
                      <a:pt x="62" y="64"/>
                    </a:lnTo>
                    <a:lnTo>
                      <a:pt x="66" y="60"/>
                    </a:lnTo>
                    <a:lnTo>
                      <a:pt x="62" y="60"/>
                    </a:lnTo>
                    <a:lnTo>
                      <a:pt x="60" y="56"/>
                    </a:lnTo>
                    <a:lnTo>
                      <a:pt x="58" y="52"/>
                    </a:lnTo>
                    <a:lnTo>
                      <a:pt x="54" y="46"/>
                    </a:lnTo>
                    <a:lnTo>
                      <a:pt x="52" y="42"/>
                    </a:lnTo>
                    <a:lnTo>
                      <a:pt x="42" y="38"/>
                    </a:lnTo>
                    <a:lnTo>
                      <a:pt x="44" y="34"/>
                    </a:lnTo>
                    <a:lnTo>
                      <a:pt x="50" y="28"/>
                    </a:lnTo>
                    <a:lnTo>
                      <a:pt x="50" y="26"/>
                    </a:lnTo>
                    <a:lnTo>
                      <a:pt x="50" y="20"/>
                    </a:lnTo>
                    <a:lnTo>
                      <a:pt x="50" y="18"/>
                    </a:lnTo>
                    <a:lnTo>
                      <a:pt x="48" y="16"/>
                    </a:lnTo>
                    <a:lnTo>
                      <a:pt x="44" y="16"/>
                    </a:lnTo>
                    <a:lnTo>
                      <a:pt x="42" y="16"/>
                    </a:lnTo>
                    <a:lnTo>
                      <a:pt x="36" y="26"/>
                    </a:lnTo>
                    <a:lnTo>
                      <a:pt x="34" y="20"/>
                    </a:lnTo>
                    <a:lnTo>
                      <a:pt x="36" y="18"/>
                    </a:lnTo>
                    <a:lnTo>
                      <a:pt x="36" y="12"/>
                    </a:lnTo>
                    <a:lnTo>
                      <a:pt x="36" y="10"/>
                    </a:lnTo>
                    <a:lnTo>
                      <a:pt x="32" y="0"/>
                    </a:lnTo>
                    <a:lnTo>
                      <a:pt x="32" y="2"/>
                    </a:lnTo>
                    <a:lnTo>
                      <a:pt x="30" y="6"/>
                    </a:lnTo>
                    <a:lnTo>
                      <a:pt x="26" y="6"/>
                    </a:lnTo>
                    <a:lnTo>
                      <a:pt x="24" y="6"/>
                    </a:lnTo>
                    <a:lnTo>
                      <a:pt x="24" y="8"/>
                    </a:lnTo>
                    <a:lnTo>
                      <a:pt x="22" y="10"/>
                    </a:lnTo>
                    <a:lnTo>
                      <a:pt x="16" y="16"/>
                    </a:lnTo>
                    <a:lnTo>
                      <a:pt x="14" y="18"/>
                    </a:lnTo>
                    <a:lnTo>
                      <a:pt x="8" y="26"/>
                    </a:lnTo>
                    <a:lnTo>
                      <a:pt x="0" y="38"/>
                    </a:lnTo>
                    <a:lnTo>
                      <a:pt x="0" y="38"/>
                    </a:lnTo>
                    <a:lnTo>
                      <a:pt x="0" y="3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58" name="Freeform 1638"/>
              <p:cNvSpPr/>
              <p:nvPr/>
            </p:nvSpPr>
            <p:spPr bwMode="auto">
              <a:xfrm>
                <a:off x="1279525" y="5295900"/>
                <a:ext cx="41275" cy="41275"/>
              </a:xfrm>
              <a:custGeom>
                <a:avLst/>
                <a:gdLst>
                  <a:gd name="T0" fmla="*/ 14 w 26"/>
                  <a:gd name="T1" fmla="*/ 26 h 26"/>
                  <a:gd name="T2" fmla="*/ 14 w 26"/>
                  <a:gd name="T3" fmla="*/ 26 h 26"/>
                  <a:gd name="T4" fmla="*/ 16 w 26"/>
                  <a:gd name="T5" fmla="*/ 20 h 26"/>
                  <a:gd name="T6" fmla="*/ 22 w 26"/>
                  <a:gd name="T7" fmla="*/ 18 h 26"/>
                  <a:gd name="T8" fmla="*/ 24 w 26"/>
                  <a:gd name="T9" fmla="*/ 18 h 26"/>
                  <a:gd name="T10" fmla="*/ 26 w 26"/>
                  <a:gd name="T11" fmla="*/ 18 h 26"/>
                  <a:gd name="T12" fmla="*/ 26 w 26"/>
                  <a:gd name="T13" fmla="*/ 12 h 26"/>
                  <a:gd name="T14" fmla="*/ 24 w 26"/>
                  <a:gd name="T15" fmla="*/ 10 h 26"/>
                  <a:gd name="T16" fmla="*/ 22 w 26"/>
                  <a:gd name="T17" fmla="*/ 4 h 26"/>
                  <a:gd name="T18" fmla="*/ 18 w 26"/>
                  <a:gd name="T19" fmla="*/ 0 h 26"/>
                  <a:gd name="T20" fmla="*/ 8 w 26"/>
                  <a:gd name="T21" fmla="*/ 6 h 26"/>
                  <a:gd name="T22" fmla="*/ 6 w 26"/>
                  <a:gd name="T23" fmla="*/ 10 h 26"/>
                  <a:gd name="T24" fmla="*/ 4 w 26"/>
                  <a:gd name="T25" fmla="*/ 10 h 26"/>
                  <a:gd name="T26" fmla="*/ 0 w 26"/>
                  <a:gd name="T27" fmla="*/ 12 h 26"/>
                  <a:gd name="T28" fmla="*/ 0 w 26"/>
                  <a:gd name="T29" fmla="*/ 14 h 26"/>
                  <a:gd name="T30" fmla="*/ 0 w 26"/>
                  <a:gd name="T31" fmla="*/ 18 h 26"/>
                  <a:gd name="T32" fmla="*/ 4 w 26"/>
                  <a:gd name="T33" fmla="*/ 20 h 26"/>
                  <a:gd name="T34" fmla="*/ 4 w 26"/>
                  <a:gd name="T35" fmla="*/ 26 h 26"/>
                  <a:gd name="T36" fmla="*/ 8 w 26"/>
                  <a:gd name="T37" fmla="*/ 26 h 26"/>
                  <a:gd name="T38" fmla="*/ 10 w 26"/>
                  <a:gd name="T39" fmla="*/ 26 h 26"/>
                  <a:gd name="T40" fmla="*/ 14 w 26"/>
                  <a:gd name="T41" fmla="*/ 26 h 26"/>
                  <a:gd name="T42" fmla="*/ 14 w 26"/>
                  <a:gd name="T43" fmla="*/ 26 h 26"/>
                  <a:gd name="T44" fmla="*/ 14 w 26"/>
                  <a:gd name="T45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6" h="26">
                    <a:moveTo>
                      <a:pt x="14" y="26"/>
                    </a:moveTo>
                    <a:lnTo>
                      <a:pt x="14" y="26"/>
                    </a:lnTo>
                    <a:lnTo>
                      <a:pt x="16" y="20"/>
                    </a:lnTo>
                    <a:lnTo>
                      <a:pt x="22" y="18"/>
                    </a:lnTo>
                    <a:lnTo>
                      <a:pt x="24" y="18"/>
                    </a:lnTo>
                    <a:lnTo>
                      <a:pt x="26" y="18"/>
                    </a:lnTo>
                    <a:lnTo>
                      <a:pt x="26" y="12"/>
                    </a:lnTo>
                    <a:lnTo>
                      <a:pt x="24" y="10"/>
                    </a:lnTo>
                    <a:lnTo>
                      <a:pt x="22" y="4"/>
                    </a:lnTo>
                    <a:lnTo>
                      <a:pt x="18" y="0"/>
                    </a:lnTo>
                    <a:lnTo>
                      <a:pt x="8" y="6"/>
                    </a:lnTo>
                    <a:lnTo>
                      <a:pt x="6" y="10"/>
                    </a:lnTo>
                    <a:lnTo>
                      <a:pt x="4" y="10"/>
                    </a:lnTo>
                    <a:lnTo>
                      <a:pt x="0" y="12"/>
                    </a:lnTo>
                    <a:lnTo>
                      <a:pt x="0" y="14"/>
                    </a:lnTo>
                    <a:lnTo>
                      <a:pt x="0" y="18"/>
                    </a:lnTo>
                    <a:lnTo>
                      <a:pt x="4" y="20"/>
                    </a:lnTo>
                    <a:lnTo>
                      <a:pt x="4" y="26"/>
                    </a:lnTo>
                    <a:lnTo>
                      <a:pt x="8" y="26"/>
                    </a:lnTo>
                    <a:lnTo>
                      <a:pt x="10" y="26"/>
                    </a:lnTo>
                    <a:lnTo>
                      <a:pt x="14" y="26"/>
                    </a:lnTo>
                    <a:lnTo>
                      <a:pt x="14" y="26"/>
                    </a:lnTo>
                    <a:lnTo>
                      <a:pt x="14" y="2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59" name="Freeform 1639"/>
              <p:cNvSpPr/>
              <p:nvPr/>
            </p:nvSpPr>
            <p:spPr bwMode="auto">
              <a:xfrm>
                <a:off x="1473200" y="3432175"/>
                <a:ext cx="44450" cy="53975"/>
              </a:xfrm>
              <a:custGeom>
                <a:avLst/>
                <a:gdLst>
                  <a:gd name="T0" fmla="*/ 2 w 28"/>
                  <a:gd name="T1" fmla="*/ 34 h 34"/>
                  <a:gd name="T2" fmla="*/ 2 w 28"/>
                  <a:gd name="T3" fmla="*/ 34 h 34"/>
                  <a:gd name="T4" fmla="*/ 12 w 28"/>
                  <a:gd name="T5" fmla="*/ 34 h 34"/>
                  <a:gd name="T6" fmla="*/ 14 w 28"/>
                  <a:gd name="T7" fmla="*/ 28 h 34"/>
                  <a:gd name="T8" fmla="*/ 20 w 28"/>
                  <a:gd name="T9" fmla="*/ 24 h 34"/>
                  <a:gd name="T10" fmla="*/ 20 w 28"/>
                  <a:gd name="T11" fmla="*/ 20 h 34"/>
                  <a:gd name="T12" fmla="*/ 22 w 28"/>
                  <a:gd name="T13" fmla="*/ 14 h 34"/>
                  <a:gd name="T14" fmla="*/ 24 w 28"/>
                  <a:gd name="T15" fmla="*/ 6 h 34"/>
                  <a:gd name="T16" fmla="*/ 28 w 28"/>
                  <a:gd name="T17" fmla="*/ 2 h 34"/>
                  <a:gd name="T18" fmla="*/ 28 w 28"/>
                  <a:gd name="T19" fmla="*/ 0 h 34"/>
                  <a:gd name="T20" fmla="*/ 24 w 28"/>
                  <a:gd name="T21" fmla="*/ 0 h 34"/>
                  <a:gd name="T22" fmla="*/ 20 w 28"/>
                  <a:gd name="T23" fmla="*/ 0 h 34"/>
                  <a:gd name="T24" fmla="*/ 18 w 28"/>
                  <a:gd name="T25" fmla="*/ 0 h 34"/>
                  <a:gd name="T26" fmla="*/ 14 w 28"/>
                  <a:gd name="T27" fmla="*/ 2 h 34"/>
                  <a:gd name="T28" fmla="*/ 12 w 28"/>
                  <a:gd name="T29" fmla="*/ 6 h 34"/>
                  <a:gd name="T30" fmla="*/ 10 w 28"/>
                  <a:gd name="T31" fmla="*/ 12 h 34"/>
                  <a:gd name="T32" fmla="*/ 8 w 28"/>
                  <a:gd name="T33" fmla="*/ 20 h 34"/>
                  <a:gd name="T34" fmla="*/ 2 w 28"/>
                  <a:gd name="T35" fmla="*/ 30 h 34"/>
                  <a:gd name="T36" fmla="*/ 0 w 28"/>
                  <a:gd name="T37" fmla="*/ 32 h 34"/>
                  <a:gd name="T38" fmla="*/ 2 w 28"/>
                  <a:gd name="T39" fmla="*/ 34 h 34"/>
                  <a:gd name="T40" fmla="*/ 2 w 28"/>
                  <a:gd name="T41" fmla="*/ 34 h 34"/>
                  <a:gd name="T42" fmla="*/ 2 w 28"/>
                  <a:gd name="T43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8" h="34">
                    <a:moveTo>
                      <a:pt x="2" y="34"/>
                    </a:moveTo>
                    <a:lnTo>
                      <a:pt x="2" y="34"/>
                    </a:lnTo>
                    <a:lnTo>
                      <a:pt x="12" y="34"/>
                    </a:lnTo>
                    <a:lnTo>
                      <a:pt x="14" y="28"/>
                    </a:lnTo>
                    <a:lnTo>
                      <a:pt x="20" y="24"/>
                    </a:lnTo>
                    <a:lnTo>
                      <a:pt x="20" y="20"/>
                    </a:lnTo>
                    <a:lnTo>
                      <a:pt x="22" y="14"/>
                    </a:lnTo>
                    <a:lnTo>
                      <a:pt x="24" y="6"/>
                    </a:lnTo>
                    <a:lnTo>
                      <a:pt x="28" y="2"/>
                    </a:lnTo>
                    <a:lnTo>
                      <a:pt x="28" y="0"/>
                    </a:lnTo>
                    <a:lnTo>
                      <a:pt x="24" y="0"/>
                    </a:lnTo>
                    <a:lnTo>
                      <a:pt x="20" y="0"/>
                    </a:lnTo>
                    <a:lnTo>
                      <a:pt x="18" y="0"/>
                    </a:lnTo>
                    <a:lnTo>
                      <a:pt x="14" y="2"/>
                    </a:lnTo>
                    <a:lnTo>
                      <a:pt x="12" y="6"/>
                    </a:lnTo>
                    <a:lnTo>
                      <a:pt x="10" y="12"/>
                    </a:lnTo>
                    <a:lnTo>
                      <a:pt x="8" y="20"/>
                    </a:lnTo>
                    <a:lnTo>
                      <a:pt x="2" y="30"/>
                    </a:lnTo>
                    <a:lnTo>
                      <a:pt x="0" y="32"/>
                    </a:lnTo>
                    <a:lnTo>
                      <a:pt x="2" y="34"/>
                    </a:lnTo>
                    <a:lnTo>
                      <a:pt x="2" y="34"/>
                    </a:lnTo>
                    <a:lnTo>
                      <a:pt x="2" y="3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60" name="Freeform 1640"/>
              <p:cNvSpPr/>
              <p:nvPr/>
            </p:nvSpPr>
            <p:spPr bwMode="auto">
              <a:xfrm>
                <a:off x="1149350" y="2632075"/>
                <a:ext cx="177800" cy="104775"/>
              </a:xfrm>
              <a:custGeom>
                <a:avLst/>
                <a:gdLst>
                  <a:gd name="T0" fmla="*/ 48 w 112"/>
                  <a:gd name="T1" fmla="*/ 4 h 66"/>
                  <a:gd name="T2" fmla="*/ 48 w 112"/>
                  <a:gd name="T3" fmla="*/ 4 h 66"/>
                  <a:gd name="T4" fmla="*/ 44 w 112"/>
                  <a:gd name="T5" fmla="*/ 16 h 66"/>
                  <a:gd name="T6" fmla="*/ 42 w 112"/>
                  <a:gd name="T7" fmla="*/ 24 h 66"/>
                  <a:gd name="T8" fmla="*/ 34 w 112"/>
                  <a:gd name="T9" fmla="*/ 24 h 66"/>
                  <a:gd name="T10" fmla="*/ 30 w 112"/>
                  <a:gd name="T11" fmla="*/ 24 h 66"/>
                  <a:gd name="T12" fmla="*/ 20 w 112"/>
                  <a:gd name="T13" fmla="*/ 6 h 66"/>
                  <a:gd name="T14" fmla="*/ 12 w 112"/>
                  <a:gd name="T15" fmla="*/ 12 h 66"/>
                  <a:gd name="T16" fmla="*/ 12 w 112"/>
                  <a:gd name="T17" fmla="*/ 20 h 66"/>
                  <a:gd name="T18" fmla="*/ 12 w 112"/>
                  <a:gd name="T19" fmla="*/ 24 h 66"/>
                  <a:gd name="T20" fmla="*/ 6 w 112"/>
                  <a:gd name="T21" fmla="*/ 32 h 66"/>
                  <a:gd name="T22" fmla="*/ 0 w 112"/>
                  <a:gd name="T23" fmla="*/ 38 h 66"/>
                  <a:gd name="T24" fmla="*/ 0 w 112"/>
                  <a:gd name="T25" fmla="*/ 44 h 66"/>
                  <a:gd name="T26" fmla="*/ 12 w 112"/>
                  <a:gd name="T27" fmla="*/ 40 h 66"/>
                  <a:gd name="T28" fmla="*/ 26 w 112"/>
                  <a:gd name="T29" fmla="*/ 44 h 66"/>
                  <a:gd name="T30" fmla="*/ 40 w 112"/>
                  <a:gd name="T31" fmla="*/ 48 h 66"/>
                  <a:gd name="T32" fmla="*/ 44 w 112"/>
                  <a:gd name="T33" fmla="*/ 50 h 66"/>
                  <a:gd name="T34" fmla="*/ 48 w 112"/>
                  <a:gd name="T35" fmla="*/ 50 h 66"/>
                  <a:gd name="T36" fmla="*/ 56 w 112"/>
                  <a:gd name="T37" fmla="*/ 50 h 66"/>
                  <a:gd name="T38" fmla="*/ 58 w 112"/>
                  <a:gd name="T39" fmla="*/ 52 h 66"/>
                  <a:gd name="T40" fmla="*/ 60 w 112"/>
                  <a:gd name="T41" fmla="*/ 56 h 66"/>
                  <a:gd name="T42" fmla="*/ 66 w 112"/>
                  <a:gd name="T43" fmla="*/ 58 h 66"/>
                  <a:gd name="T44" fmla="*/ 68 w 112"/>
                  <a:gd name="T45" fmla="*/ 58 h 66"/>
                  <a:gd name="T46" fmla="*/ 76 w 112"/>
                  <a:gd name="T47" fmla="*/ 62 h 66"/>
                  <a:gd name="T48" fmla="*/ 82 w 112"/>
                  <a:gd name="T49" fmla="*/ 66 h 66"/>
                  <a:gd name="T50" fmla="*/ 86 w 112"/>
                  <a:gd name="T51" fmla="*/ 60 h 66"/>
                  <a:gd name="T52" fmla="*/ 88 w 112"/>
                  <a:gd name="T53" fmla="*/ 60 h 66"/>
                  <a:gd name="T54" fmla="*/ 94 w 112"/>
                  <a:gd name="T55" fmla="*/ 60 h 66"/>
                  <a:gd name="T56" fmla="*/ 96 w 112"/>
                  <a:gd name="T57" fmla="*/ 60 h 66"/>
                  <a:gd name="T58" fmla="*/ 100 w 112"/>
                  <a:gd name="T59" fmla="*/ 56 h 66"/>
                  <a:gd name="T60" fmla="*/ 100 w 112"/>
                  <a:gd name="T61" fmla="*/ 48 h 66"/>
                  <a:gd name="T62" fmla="*/ 102 w 112"/>
                  <a:gd name="T63" fmla="*/ 44 h 66"/>
                  <a:gd name="T64" fmla="*/ 108 w 112"/>
                  <a:gd name="T65" fmla="*/ 48 h 66"/>
                  <a:gd name="T66" fmla="*/ 110 w 112"/>
                  <a:gd name="T67" fmla="*/ 48 h 66"/>
                  <a:gd name="T68" fmla="*/ 112 w 112"/>
                  <a:gd name="T69" fmla="*/ 44 h 66"/>
                  <a:gd name="T70" fmla="*/ 110 w 112"/>
                  <a:gd name="T71" fmla="*/ 40 h 66"/>
                  <a:gd name="T72" fmla="*/ 108 w 112"/>
                  <a:gd name="T73" fmla="*/ 32 h 66"/>
                  <a:gd name="T74" fmla="*/ 104 w 112"/>
                  <a:gd name="T75" fmla="*/ 32 h 66"/>
                  <a:gd name="T76" fmla="*/ 102 w 112"/>
                  <a:gd name="T77" fmla="*/ 30 h 66"/>
                  <a:gd name="T78" fmla="*/ 100 w 112"/>
                  <a:gd name="T79" fmla="*/ 30 h 66"/>
                  <a:gd name="T80" fmla="*/ 100 w 112"/>
                  <a:gd name="T81" fmla="*/ 16 h 66"/>
                  <a:gd name="T82" fmla="*/ 94 w 112"/>
                  <a:gd name="T83" fmla="*/ 20 h 66"/>
                  <a:gd name="T84" fmla="*/ 92 w 112"/>
                  <a:gd name="T85" fmla="*/ 20 h 66"/>
                  <a:gd name="T86" fmla="*/ 92 w 112"/>
                  <a:gd name="T87" fmla="*/ 16 h 66"/>
                  <a:gd name="T88" fmla="*/ 88 w 112"/>
                  <a:gd name="T89" fmla="*/ 12 h 66"/>
                  <a:gd name="T90" fmla="*/ 82 w 112"/>
                  <a:gd name="T91" fmla="*/ 14 h 66"/>
                  <a:gd name="T92" fmla="*/ 78 w 112"/>
                  <a:gd name="T93" fmla="*/ 6 h 66"/>
                  <a:gd name="T94" fmla="*/ 74 w 112"/>
                  <a:gd name="T95" fmla="*/ 6 h 66"/>
                  <a:gd name="T96" fmla="*/ 74 w 112"/>
                  <a:gd name="T97" fmla="*/ 4 h 66"/>
                  <a:gd name="T98" fmla="*/ 68 w 112"/>
                  <a:gd name="T99" fmla="*/ 2 h 66"/>
                  <a:gd name="T100" fmla="*/ 58 w 112"/>
                  <a:gd name="T101" fmla="*/ 0 h 66"/>
                  <a:gd name="T102" fmla="*/ 58 w 112"/>
                  <a:gd name="T103" fmla="*/ 2 h 66"/>
                  <a:gd name="T104" fmla="*/ 56 w 112"/>
                  <a:gd name="T105" fmla="*/ 4 h 66"/>
                  <a:gd name="T106" fmla="*/ 48 w 112"/>
                  <a:gd name="T107" fmla="*/ 4 h 66"/>
                  <a:gd name="T108" fmla="*/ 48 w 112"/>
                  <a:gd name="T109" fmla="*/ 4 h 66"/>
                  <a:gd name="T110" fmla="*/ 48 w 112"/>
                  <a:gd name="T111" fmla="*/ 4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12" h="66">
                    <a:moveTo>
                      <a:pt x="48" y="4"/>
                    </a:moveTo>
                    <a:lnTo>
                      <a:pt x="48" y="4"/>
                    </a:lnTo>
                    <a:lnTo>
                      <a:pt x="44" y="16"/>
                    </a:lnTo>
                    <a:lnTo>
                      <a:pt x="42" y="24"/>
                    </a:lnTo>
                    <a:lnTo>
                      <a:pt x="34" y="24"/>
                    </a:lnTo>
                    <a:lnTo>
                      <a:pt x="30" y="24"/>
                    </a:lnTo>
                    <a:lnTo>
                      <a:pt x="20" y="6"/>
                    </a:lnTo>
                    <a:lnTo>
                      <a:pt x="12" y="12"/>
                    </a:lnTo>
                    <a:lnTo>
                      <a:pt x="12" y="20"/>
                    </a:lnTo>
                    <a:lnTo>
                      <a:pt x="12" y="24"/>
                    </a:lnTo>
                    <a:lnTo>
                      <a:pt x="6" y="32"/>
                    </a:lnTo>
                    <a:lnTo>
                      <a:pt x="0" y="38"/>
                    </a:lnTo>
                    <a:lnTo>
                      <a:pt x="0" y="44"/>
                    </a:lnTo>
                    <a:lnTo>
                      <a:pt x="12" y="40"/>
                    </a:lnTo>
                    <a:lnTo>
                      <a:pt x="26" y="44"/>
                    </a:lnTo>
                    <a:lnTo>
                      <a:pt x="40" y="48"/>
                    </a:lnTo>
                    <a:lnTo>
                      <a:pt x="44" y="50"/>
                    </a:lnTo>
                    <a:lnTo>
                      <a:pt x="48" y="50"/>
                    </a:lnTo>
                    <a:lnTo>
                      <a:pt x="56" y="50"/>
                    </a:lnTo>
                    <a:lnTo>
                      <a:pt x="58" y="52"/>
                    </a:lnTo>
                    <a:lnTo>
                      <a:pt x="60" y="56"/>
                    </a:lnTo>
                    <a:lnTo>
                      <a:pt x="66" y="58"/>
                    </a:lnTo>
                    <a:lnTo>
                      <a:pt x="68" y="58"/>
                    </a:lnTo>
                    <a:lnTo>
                      <a:pt x="76" y="62"/>
                    </a:lnTo>
                    <a:lnTo>
                      <a:pt x="82" y="66"/>
                    </a:lnTo>
                    <a:lnTo>
                      <a:pt x="86" y="60"/>
                    </a:lnTo>
                    <a:lnTo>
                      <a:pt x="88" y="60"/>
                    </a:lnTo>
                    <a:lnTo>
                      <a:pt x="94" y="60"/>
                    </a:lnTo>
                    <a:lnTo>
                      <a:pt x="96" y="60"/>
                    </a:lnTo>
                    <a:lnTo>
                      <a:pt x="100" y="56"/>
                    </a:lnTo>
                    <a:lnTo>
                      <a:pt x="100" y="48"/>
                    </a:lnTo>
                    <a:lnTo>
                      <a:pt x="102" y="44"/>
                    </a:lnTo>
                    <a:lnTo>
                      <a:pt x="108" y="48"/>
                    </a:lnTo>
                    <a:lnTo>
                      <a:pt x="110" y="48"/>
                    </a:lnTo>
                    <a:lnTo>
                      <a:pt x="112" y="44"/>
                    </a:lnTo>
                    <a:lnTo>
                      <a:pt x="110" y="40"/>
                    </a:lnTo>
                    <a:lnTo>
                      <a:pt x="108" y="32"/>
                    </a:lnTo>
                    <a:lnTo>
                      <a:pt x="104" y="32"/>
                    </a:lnTo>
                    <a:lnTo>
                      <a:pt x="102" y="30"/>
                    </a:lnTo>
                    <a:lnTo>
                      <a:pt x="100" y="30"/>
                    </a:lnTo>
                    <a:lnTo>
                      <a:pt x="100" y="16"/>
                    </a:lnTo>
                    <a:lnTo>
                      <a:pt x="94" y="20"/>
                    </a:lnTo>
                    <a:lnTo>
                      <a:pt x="92" y="20"/>
                    </a:lnTo>
                    <a:lnTo>
                      <a:pt x="92" y="16"/>
                    </a:lnTo>
                    <a:lnTo>
                      <a:pt x="88" y="12"/>
                    </a:lnTo>
                    <a:lnTo>
                      <a:pt x="82" y="14"/>
                    </a:lnTo>
                    <a:lnTo>
                      <a:pt x="78" y="6"/>
                    </a:lnTo>
                    <a:lnTo>
                      <a:pt x="74" y="6"/>
                    </a:lnTo>
                    <a:lnTo>
                      <a:pt x="74" y="4"/>
                    </a:lnTo>
                    <a:lnTo>
                      <a:pt x="68" y="2"/>
                    </a:lnTo>
                    <a:lnTo>
                      <a:pt x="58" y="0"/>
                    </a:lnTo>
                    <a:lnTo>
                      <a:pt x="58" y="2"/>
                    </a:lnTo>
                    <a:lnTo>
                      <a:pt x="56" y="4"/>
                    </a:lnTo>
                    <a:lnTo>
                      <a:pt x="48" y="4"/>
                    </a:lnTo>
                    <a:lnTo>
                      <a:pt x="48" y="4"/>
                    </a:lnTo>
                    <a:lnTo>
                      <a:pt x="48" y="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61" name="Freeform 1641"/>
              <p:cNvSpPr/>
              <p:nvPr/>
            </p:nvSpPr>
            <p:spPr bwMode="auto">
              <a:xfrm>
                <a:off x="2978150" y="3790950"/>
                <a:ext cx="155575" cy="257175"/>
              </a:xfrm>
              <a:custGeom>
                <a:avLst/>
                <a:gdLst>
                  <a:gd name="T0" fmla="*/ 72 w 98"/>
                  <a:gd name="T1" fmla="*/ 150 h 162"/>
                  <a:gd name="T2" fmla="*/ 74 w 98"/>
                  <a:gd name="T3" fmla="*/ 142 h 162"/>
                  <a:gd name="T4" fmla="*/ 70 w 98"/>
                  <a:gd name="T5" fmla="*/ 126 h 162"/>
                  <a:gd name="T6" fmla="*/ 64 w 98"/>
                  <a:gd name="T7" fmla="*/ 120 h 162"/>
                  <a:gd name="T8" fmla="*/ 60 w 98"/>
                  <a:gd name="T9" fmla="*/ 106 h 162"/>
                  <a:gd name="T10" fmla="*/ 54 w 98"/>
                  <a:gd name="T11" fmla="*/ 88 h 162"/>
                  <a:gd name="T12" fmla="*/ 44 w 98"/>
                  <a:gd name="T13" fmla="*/ 86 h 162"/>
                  <a:gd name="T14" fmla="*/ 34 w 98"/>
                  <a:gd name="T15" fmla="*/ 78 h 162"/>
                  <a:gd name="T16" fmla="*/ 26 w 98"/>
                  <a:gd name="T17" fmla="*/ 84 h 162"/>
                  <a:gd name="T18" fmla="*/ 18 w 98"/>
                  <a:gd name="T19" fmla="*/ 90 h 162"/>
                  <a:gd name="T20" fmla="*/ 10 w 98"/>
                  <a:gd name="T21" fmla="*/ 86 h 162"/>
                  <a:gd name="T22" fmla="*/ 6 w 98"/>
                  <a:gd name="T23" fmla="*/ 80 h 162"/>
                  <a:gd name="T24" fmla="*/ 2 w 98"/>
                  <a:gd name="T25" fmla="*/ 72 h 162"/>
                  <a:gd name="T26" fmla="*/ 8 w 98"/>
                  <a:gd name="T27" fmla="*/ 60 h 162"/>
                  <a:gd name="T28" fmla="*/ 0 w 98"/>
                  <a:gd name="T29" fmla="*/ 60 h 162"/>
                  <a:gd name="T30" fmla="*/ 2 w 98"/>
                  <a:gd name="T31" fmla="*/ 46 h 162"/>
                  <a:gd name="T32" fmla="*/ 8 w 98"/>
                  <a:gd name="T33" fmla="*/ 34 h 162"/>
                  <a:gd name="T34" fmla="*/ 18 w 98"/>
                  <a:gd name="T35" fmla="*/ 32 h 162"/>
                  <a:gd name="T36" fmla="*/ 16 w 98"/>
                  <a:gd name="T37" fmla="*/ 6 h 162"/>
                  <a:gd name="T38" fmla="*/ 24 w 98"/>
                  <a:gd name="T39" fmla="*/ 0 h 162"/>
                  <a:gd name="T40" fmla="*/ 30 w 98"/>
                  <a:gd name="T41" fmla="*/ 10 h 162"/>
                  <a:gd name="T42" fmla="*/ 42 w 98"/>
                  <a:gd name="T43" fmla="*/ 22 h 162"/>
                  <a:gd name="T44" fmla="*/ 48 w 98"/>
                  <a:gd name="T45" fmla="*/ 26 h 162"/>
                  <a:gd name="T46" fmla="*/ 62 w 98"/>
                  <a:gd name="T47" fmla="*/ 24 h 162"/>
                  <a:gd name="T48" fmla="*/ 66 w 98"/>
                  <a:gd name="T49" fmla="*/ 40 h 162"/>
                  <a:gd name="T50" fmla="*/ 62 w 98"/>
                  <a:gd name="T51" fmla="*/ 54 h 162"/>
                  <a:gd name="T52" fmla="*/ 52 w 98"/>
                  <a:gd name="T53" fmla="*/ 58 h 162"/>
                  <a:gd name="T54" fmla="*/ 48 w 98"/>
                  <a:gd name="T55" fmla="*/ 68 h 162"/>
                  <a:gd name="T56" fmla="*/ 62 w 98"/>
                  <a:gd name="T57" fmla="*/ 84 h 162"/>
                  <a:gd name="T58" fmla="*/ 74 w 98"/>
                  <a:gd name="T59" fmla="*/ 96 h 162"/>
                  <a:gd name="T60" fmla="*/ 80 w 98"/>
                  <a:gd name="T61" fmla="*/ 108 h 162"/>
                  <a:gd name="T62" fmla="*/ 88 w 98"/>
                  <a:gd name="T63" fmla="*/ 120 h 162"/>
                  <a:gd name="T64" fmla="*/ 98 w 98"/>
                  <a:gd name="T65" fmla="*/ 130 h 162"/>
                  <a:gd name="T66" fmla="*/ 98 w 98"/>
                  <a:gd name="T67" fmla="*/ 148 h 162"/>
                  <a:gd name="T68" fmla="*/ 92 w 98"/>
                  <a:gd name="T69" fmla="*/ 152 h 162"/>
                  <a:gd name="T70" fmla="*/ 82 w 98"/>
                  <a:gd name="T71" fmla="*/ 148 h 162"/>
                  <a:gd name="T72" fmla="*/ 80 w 98"/>
                  <a:gd name="T73" fmla="*/ 160 h 162"/>
                  <a:gd name="T74" fmla="*/ 70 w 98"/>
                  <a:gd name="T75" fmla="*/ 158 h 162"/>
                  <a:gd name="T76" fmla="*/ 70 w 98"/>
                  <a:gd name="T77" fmla="*/ 152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98" h="162">
                    <a:moveTo>
                      <a:pt x="70" y="152"/>
                    </a:moveTo>
                    <a:lnTo>
                      <a:pt x="72" y="150"/>
                    </a:lnTo>
                    <a:lnTo>
                      <a:pt x="74" y="144"/>
                    </a:lnTo>
                    <a:lnTo>
                      <a:pt x="74" y="142"/>
                    </a:lnTo>
                    <a:lnTo>
                      <a:pt x="72" y="134"/>
                    </a:lnTo>
                    <a:lnTo>
                      <a:pt x="70" y="126"/>
                    </a:lnTo>
                    <a:lnTo>
                      <a:pt x="70" y="124"/>
                    </a:lnTo>
                    <a:lnTo>
                      <a:pt x="64" y="120"/>
                    </a:lnTo>
                    <a:lnTo>
                      <a:pt x="62" y="114"/>
                    </a:lnTo>
                    <a:lnTo>
                      <a:pt x="60" y="106"/>
                    </a:lnTo>
                    <a:lnTo>
                      <a:pt x="60" y="98"/>
                    </a:lnTo>
                    <a:lnTo>
                      <a:pt x="54" y="88"/>
                    </a:lnTo>
                    <a:lnTo>
                      <a:pt x="48" y="88"/>
                    </a:lnTo>
                    <a:lnTo>
                      <a:pt x="44" y="86"/>
                    </a:lnTo>
                    <a:lnTo>
                      <a:pt x="42" y="78"/>
                    </a:lnTo>
                    <a:lnTo>
                      <a:pt x="34" y="78"/>
                    </a:lnTo>
                    <a:lnTo>
                      <a:pt x="30" y="84"/>
                    </a:lnTo>
                    <a:lnTo>
                      <a:pt x="26" y="84"/>
                    </a:lnTo>
                    <a:lnTo>
                      <a:pt x="24" y="90"/>
                    </a:lnTo>
                    <a:lnTo>
                      <a:pt x="18" y="90"/>
                    </a:lnTo>
                    <a:lnTo>
                      <a:pt x="16" y="88"/>
                    </a:lnTo>
                    <a:lnTo>
                      <a:pt x="10" y="86"/>
                    </a:lnTo>
                    <a:lnTo>
                      <a:pt x="6" y="86"/>
                    </a:lnTo>
                    <a:lnTo>
                      <a:pt x="6" y="80"/>
                    </a:lnTo>
                    <a:lnTo>
                      <a:pt x="2" y="76"/>
                    </a:lnTo>
                    <a:lnTo>
                      <a:pt x="2" y="72"/>
                    </a:lnTo>
                    <a:lnTo>
                      <a:pt x="10" y="66"/>
                    </a:lnTo>
                    <a:lnTo>
                      <a:pt x="8" y="60"/>
                    </a:lnTo>
                    <a:lnTo>
                      <a:pt x="2" y="60"/>
                    </a:lnTo>
                    <a:lnTo>
                      <a:pt x="0" y="60"/>
                    </a:lnTo>
                    <a:lnTo>
                      <a:pt x="0" y="54"/>
                    </a:lnTo>
                    <a:lnTo>
                      <a:pt x="2" y="46"/>
                    </a:lnTo>
                    <a:lnTo>
                      <a:pt x="2" y="40"/>
                    </a:lnTo>
                    <a:lnTo>
                      <a:pt x="8" y="34"/>
                    </a:lnTo>
                    <a:lnTo>
                      <a:pt x="12" y="34"/>
                    </a:lnTo>
                    <a:lnTo>
                      <a:pt x="18" y="32"/>
                    </a:lnTo>
                    <a:lnTo>
                      <a:pt x="20" y="22"/>
                    </a:lnTo>
                    <a:lnTo>
                      <a:pt x="16" y="6"/>
                    </a:lnTo>
                    <a:lnTo>
                      <a:pt x="16" y="0"/>
                    </a:lnTo>
                    <a:lnTo>
                      <a:pt x="24" y="0"/>
                    </a:lnTo>
                    <a:lnTo>
                      <a:pt x="34" y="6"/>
                    </a:lnTo>
                    <a:lnTo>
                      <a:pt x="30" y="10"/>
                    </a:lnTo>
                    <a:lnTo>
                      <a:pt x="36" y="16"/>
                    </a:lnTo>
                    <a:lnTo>
                      <a:pt x="42" y="22"/>
                    </a:lnTo>
                    <a:lnTo>
                      <a:pt x="44" y="24"/>
                    </a:lnTo>
                    <a:lnTo>
                      <a:pt x="48" y="26"/>
                    </a:lnTo>
                    <a:lnTo>
                      <a:pt x="54" y="22"/>
                    </a:lnTo>
                    <a:lnTo>
                      <a:pt x="62" y="24"/>
                    </a:lnTo>
                    <a:lnTo>
                      <a:pt x="66" y="28"/>
                    </a:lnTo>
                    <a:lnTo>
                      <a:pt x="66" y="40"/>
                    </a:lnTo>
                    <a:lnTo>
                      <a:pt x="62" y="42"/>
                    </a:lnTo>
                    <a:lnTo>
                      <a:pt x="62" y="54"/>
                    </a:lnTo>
                    <a:lnTo>
                      <a:pt x="60" y="58"/>
                    </a:lnTo>
                    <a:lnTo>
                      <a:pt x="52" y="58"/>
                    </a:lnTo>
                    <a:lnTo>
                      <a:pt x="46" y="60"/>
                    </a:lnTo>
                    <a:lnTo>
                      <a:pt x="48" y="68"/>
                    </a:lnTo>
                    <a:lnTo>
                      <a:pt x="60" y="72"/>
                    </a:lnTo>
                    <a:lnTo>
                      <a:pt x="62" y="84"/>
                    </a:lnTo>
                    <a:lnTo>
                      <a:pt x="70" y="94"/>
                    </a:lnTo>
                    <a:lnTo>
                      <a:pt x="74" y="96"/>
                    </a:lnTo>
                    <a:lnTo>
                      <a:pt x="74" y="102"/>
                    </a:lnTo>
                    <a:lnTo>
                      <a:pt x="80" y="108"/>
                    </a:lnTo>
                    <a:lnTo>
                      <a:pt x="86" y="114"/>
                    </a:lnTo>
                    <a:lnTo>
                      <a:pt x="88" y="120"/>
                    </a:lnTo>
                    <a:lnTo>
                      <a:pt x="92" y="126"/>
                    </a:lnTo>
                    <a:lnTo>
                      <a:pt x="98" y="130"/>
                    </a:lnTo>
                    <a:lnTo>
                      <a:pt x="98" y="138"/>
                    </a:lnTo>
                    <a:lnTo>
                      <a:pt x="98" y="148"/>
                    </a:lnTo>
                    <a:lnTo>
                      <a:pt x="98" y="152"/>
                    </a:lnTo>
                    <a:lnTo>
                      <a:pt x="92" y="152"/>
                    </a:lnTo>
                    <a:lnTo>
                      <a:pt x="88" y="150"/>
                    </a:lnTo>
                    <a:lnTo>
                      <a:pt x="82" y="148"/>
                    </a:lnTo>
                    <a:lnTo>
                      <a:pt x="80" y="152"/>
                    </a:lnTo>
                    <a:lnTo>
                      <a:pt x="80" y="160"/>
                    </a:lnTo>
                    <a:lnTo>
                      <a:pt x="74" y="162"/>
                    </a:lnTo>
                    <a:lnTo>
                      <a:pt x="70" y="158"/>
                    </a:lnTo>
                    <a:lnTo>
                      <a:pt x="70" y="152"/>
                    </a:lnTo>
                    <a:lnTo>
                      <a:pt x="70" y="152"/>
                    </a:lnTo>
                    <a:lnTo>
                      <a:pt x="70" y="15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62" name="Freeform 1642"/>
              <p:cNvSpPr>
                <a:spLocks noEditPoints="1"/>
              </p:cNvSpPr>
              <p:nvPr/>
            </p:nvSpPr>
            <p:spPr bwMode="auto">
              <a:xfrm>
                <a:off x="2257425" y="3162300"/>
                <a:ext cx="254000" cy="120650"/>
              </a:xfrm>
              <a:custGeom>
                <a:avLst/>
                <a:gdLst>
                  <a:gd name="T0" fmla="*/ 54 w 160"/>
                  <a:gd name="T1" fmla="*/ 74 h 76"/>
                  <a:gd name="T2" fmla="*/ 44 w 160"/>
                  <a:gd name="T3" fmla="*/ 74 h 76"/>
                  <a:gd name="T4" fmla="*/ 34 w 160"/>
                  <a:gd name="T5" fmla="*/ 76 h 76"/>
                  <a:gd name="T6" fmla="*/ 28 w 160"/>
                  <a:gd name="T7" fmla="*/ 74 h 76"/>
                  <a:gd name="T8" fmla="*/ 24 w 160"/>
                  <a:gd name="T9" fmla="*/ 70 h 76"/>
                  <a:gd name="T10" fmla="*/ 16 w 160"/>
                  <a:gd name="T11" fmla="*/ 74 h 76"/>
                  <a:gd name="T12" fmla="*/ 14 w 160"/>
                  <a:gd name="T13" fmla="*/ 68 h 76"/>
                  <a:gd name="T14" fmla="*/ 0 w 160"/>
                  <a:gd name="T15" fmla="*/ 64 h 76"/>
                  <a:gd name="T16" fmla="*/ 14 w 160"/>
                  <a:gd name="T17" fmla="*/ 64 h 76"/>
                  <a:gd name="T18" fmla="*/ 18 w 160"/>
                  <a:gd name="T19" fmla="*/ 58 h 76"/>
                  <a:gd name="T20" fmla="*/ 22 w 160"/>
                  <a:gd name="T21" fmla="*/ 64 h 76"/>
                  <a:gd name="T22" fmla="*/ 24 w 160"/>
                  <a:gd name="T23" fmla="*/ 58 h 76"/>
                  <a:gd name="T24" fmla="*/ 34 w 160"/>
                  <a:gd name="T25" fmla="*/ 58 h 76"/>
                  <a:gd name="T26" fmla="*/ 42 w 160"/>
                  <a:gd name="T27" fmla="*/ 52 h 76"/>
                  <a:gd name="T28" fmla="*/ 50 w 160"/>
                  <a:gd name="T29" fmla="*/ 42 h 76"/>
                  <a:gd name="T30" fmla="*/ 42 w 160"/>
                  <a:gd name="T31" fmla="*/ 40 h 76"/>
                  <a:gd name="T32" fmla="*/ 32 w 160"/>
                  <a:gd name="T33" fmla="*/ 38 h 76"/>
                  <a:gd name="T34" fmla="*/ 28 w 160"/>
                  <a:gd name="T35" fmla="*/ 32 h 76"/>
                  <a:gd name="T36" fmla="*/ 24 w 160"/>
                  <a:gd name="T37" fmla="*/ 32 h 76"/>
                  <a:gd name="T38" fmla="*/ 18 w 160"/>
                  <a:gd name="T39" fmla="*/ 32 h 76"/>
                  <a:gd name="T40" fmla="*/ 16 w 160"/>
                  <a:gd name="T41" fmla="*/ 28 h 76"/>
                  <a:gd name="T42" fmla="*/ 18 w 160"/>
                  <a:gd name="T43" fmla="*/ 24 h 76"/>
                  <a:gd name="T44" fmla="*/ 26 w 160"/>
                  <a:gd name="T45" fmla="*/ 18 h 76"/>
                  <a:gd name="T46" fmla="*/ 24 w 160"/>
                  <a:gd name="T47" fmla="*/ 12 h 76"/>
                  <a:gd name="T48" fmla="*/ 24 w 160"/>
                  <a:gd name="T49" fmla="*/ 10 h 76"/>
                  <a:gd name="T50" fmla="*/ 32 w 160"/>
                  <a:gd name="T51" fmla="*/ 4 h 76"/>
                  <a:gd name="T52" fmla="*/ 46 w 160"/>
                  <a:gd name="T53" fmla="*/ 6 h 76"/>
                  <a:gd name="T54" fmla="*/ 54 w 160"/>
                  <a:gd name="T55" fmla="*/ 14 h 76"/>
                  <a:gd name="T56" fmla="*/ 60 w 160"/>
                  <a:gd name="T57" fmla="*/ 10 h 76"/>
                  <a:gd name="T58" fmla="*/ 62 w 160"/>
                  <a:gd name="T59" fmla="*/ 6 h 76"/>
                  <a:gd name="T60" fmla="*/ 70 w 160"/>
                  <a:gd name="T61" fmla="*/ 2 h 76"/>
                  <a:gd name="T62" fmla="*/ 78 w 160"/>
                  <a:gd name="T63" fmla="*/ 2 h 76"/>
                  <a:gd name="T64" fmla="*/ 86 w 160"/>
                  <a:gd name="T65" fmla="*/ 6 h 76"/>
                  <a:gd name="T66" fmla="*/ 96 w 160"/>
                  <a:gd name="T67" fmla="*/ 4 h 76"/>
                  <a:gd name="T68" fmla="*/ 120 w 160"/>
                  <a:gd name="T69" fmla="*/ 0 h 76"/>
                  <a:gd name="T70" fmla="*/ 134 w 160"/>
                  <a:gd name="T71" fmla="*/ 0 h 76"/>
                  <a:gd name="T72" fmla="*/ 144 w 160"/>
                  <a:gd name="T73" fmla="*/ 4 h 76"/>
                  <a:gd name="T74" fmla="*/ 152 w 160"/>
                  <a:gd name="T75" fmla="*/ 10 h 76"/>
                  <a:gd name="T76" fmla="*/ 146 w 160"/>
                  <a:gd name="T77" fmla="*/ 18 h 76"/>
                  <a:gd name="T78" fmla="*/ 136 w 160"/>
                  <a:gd name="T79" fmla="*/ 24 h 76"/>
                  <a:gd name="T80" fmla="*/ 132 w 160"/>
                  <a:gd name="T81" fmla="*/ 36 h 76"/>
                  <a:gd name="T82" fmla="*/ 120 w 160"/>
                  <a:gd name="T83" fmla="*/ 38 h 76"/>
                  <a:gd name="T84" fmla="*/ 106 w 160"/>
                  <a:gd name="T85" fmla="*/ 42 h 76"/>
                  <a:gd name="T86" fmla="*/ 106 w 160"/>
                  <a:gd name="T87" fmla="*/ 52 h 76"/>
                  <a:gd name="T88" fmla="*/ 98 w 160"/>
                  <a:gd name="T89" fmla="*/ 58 h 76"/>
                  <a:gd name="T90" fmla="*/ 88 w 160"/>
                  <a:gd name="T91" fmla="*/ 60 h 76"/>
                  <a:gd name="T92" fmla="*/ 82 w 160"/>
                  <a:gd name="T93" fmla="*/ 60 h 76"/>
                  <a:gd name="T94" fmla="*/ 78 w 160"/>
                  <a:gd name="T95" fmla="*/ 56 h 76"/>
                  <a:gd name="T96" fmla="*/ 70 w 160"/>
                  <a:gd name="T97" fmla="*/ 60 h 76"/>
                  <a:gd name="T98" fmla="*/ 60 w 160"/>
                  <a:gd name="T99" fmla="*/ 68 h 76"/>
                  <a:gd name="T100" fmla="*/ 54 w 160"/>
                  <a:gd name="T101" fmla="*/ 74 h 76"/>
                  <a:gd name="T102" fmla="*/ 128 w 160"/>
                  <a:gd name="T103" fmla="*/ 2 h 76"/>
                  <a:gd name="T104" fmla="*/ 132 w 160"/>
                  <a:gd name="T105" fmla="*/ 2 h 76"/>
                  <a:gd name="T106" fmla="*/ 132 w 160"/>
                  <a:gd name="T107" fmla="*/ 6 h 76"/>
                  <a:gd name="T108" fmla="*/ 110 w 160"/>
                  <a:gd name="T109" fmla="*/ 14 h 76"/>
                  <a:gd name="T110" fmla="*/ 116 w 160"/>
                  <a:gd name="T111" fmla="*/ 6 h 76"/>
                  <a:gd name="T112" fmla="*/ 126 w 160"/>
                  <a:gd name="T113" fmla="*/ 2 h 76"/>
                  <a:gd name="T114" fmla="*/ 128 w 160"/>
                  <a:gd name="T115" fmla="*/ 2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60" h="76">
                    <a:moveTo>
                      <a:pt x="54" y="74"/>
                    </a:moveTo>
                    <a:lnTo>
                      <a:pt x="54" y="74"/>
                    </a:lnTo>
                    <a:lnTo>
                      <a:pt x="50" y="74"/>
                    </a:lnTo>
                    <a:lnTo>
                      <a:pt x="44" y="74"/>
                    </a:lnTo>
                    <a:lnTo>
                      <a:pt x="40" y="76"/>
                    </a:lnTo>
                    <a:lnTo>
                      <a:pt x="34" y="76"/>
                    </a:lnTo>
                    <a:lnTo>
                      <a:pt x="32" y="76"/>
                    </a:lnTo>
                    <a:lnTo>
                      <a:pt x="28" y="74"/>
                    </a:lnTo>
                    <a:lnTo>
                      <a:pt x="26" y="70"/>
                    </a:lnTo>
                    <a:lnTo>
                      <a:pt x="24" y="70"/>
                    </a:lnTo>
                    <a:lnTo>
                      <a:pt x="18" y="74"/>
                    </a:lnTo>
                    <a:lnTo>
                      <a:pt x="16" y="74"/>
                    </a:lnTo>
                    <a:lnTo>
                      <a:pt x="16" y="70"/>
                    </a:lnTo>
                    <a:lnTo>
                      <a:pt x="14" y="68"/>
                    </a:lnTo>
                    <a:lnTo>
                      <a:pt x="6" y="70"/>
                    </a:lnTo>
                    <a:lnTo>
                      <a:pt x="0" y="64"/>
                    </a:lnTo>
                    <a:lnTo>
                      <a:pt x="8" y="60"/>
                    </a:lnTo>
                    <a:lnTo>
                      <a:pt x="14" y="64"/>
                    </a:lnTo>
                    <a:lnTo>
                      <a:pt x="16" y="58"/>
                    </a:lnTo>
                    <a:lnTo>
                      <a:pt x="18" y="58"/>
                    </a:lnTo>
                    <a:lnTo>
                      <a:pt x="18" y="60"/>
                    </a:lnTo>
                    <a:lnTo>
                      <a:pt x="22" y="64"/>
                    </a:lnTo>
                    <a:lnTo>
                      <a:pt x="24" y="60"/>
                    </a:lnTo>
                    <a:lnTo>
                      <a:pt x="24" y="58"/>
                    </a:lnTo>
                    <a:lnTo>
                      <a:pt x="26" y="56"/>
                    </a:lnTo>
                    <a:lnTo>
                      <a:pt x="34" y="58"/>
                    </a:lnTo>
                    <a:lnTo>
                      <a:pt x="40" y="56"/>
                    </a:lnTo>
                    <a:lnTo>
                      <a:pt x="42" y="52"/>
                    </a:lnTo>
                    <a:lnTo>
                      <a:pt x="46" y="46"/>
                    </a:lnTo>
                    <a:lnTo>
                      <a:pt x="50" y="42"/>
                    </a:lnTo>
                    <a:lnTo>
                      <a:pt x="46" y="42"/>
                    </a:lnTo>
                    <a:lnTo>
                      <a:pt x="42" y="40"/>
                    </a:lnTo>
                    <a:lnTo>
                      <a:pt x="36" y="38"/>
                    </a:lnTo>
                    <a:lnTo>
                      <a:pt x="32" y="38"/>
                    </a:lnTo>
                    <a:lnTo>
                      <a:pt x="28" y="38"/>
                    </a:lnTo>
                    <a:lnTo>
                      <a:pt x="28" y="32"/>
                    </a:lnTo>
                    <a:lnTo>
                      <a:pt x="28" y="30"/>
                    </a:lnTo>
                    <a:lnTo>
                      <a:pt x="24" y="32"/>
                    </a:lnTo>
                    <a:lnTo>
                      <a:pt x="22" y="32"/>
                    </a:lnTo>
                    <a:lnTo>
                      <a:pt x="18" y="32"/>
                    </a:lnTo>
                    <a:lnTo>
                      <a:pt x="18" y="30"/>
                    </a:lnTo>
                    <a:lnTo>
                      <a:pt x="16" y="28"/>
                    </a:lnTo>
                    <a:lnTo>
                      <a:pt x="14" y="28"/>
                    </a:lnTo>
                    <a:lnTo>
                      <a:pt x="18" y="24"/>
                    </a:lnTo>
                    <a:lnTo>
                      <a:pt x="26" y="20"/>
                    </a:lnTo>
                    <a:lnTo>
                      <a:pt x="26" y="18"/>
                    </a:lnTo>
                    <a:lnTo>
                      <a:pt x="26" y="14"/>
                    </a:lnTo>
                    <a:lnTo>
                      <a:pt x="24" y="12"/>
                    </a:lnTo>
                    <a:lnTo>
                      <a:pt x="18" y="14"/>
                    </a:lnTo>
                    <a:lnTo>
                      <a:pt x="24" y="10"/>
                    </a:lnTo>
                    <a:lnTo>
                      <a:pt x="26" y="6"/>
                    </a:lnTo>
                    <a:lnTo>
                      <a:pt x="32" y="4"/>
                    </a:lnTo>
                    <a:lnTo>
                      <a:pt x="42" y="4"/>
                    </a:lnTo>
                    <a:lnTo>
                      <a:pt x="46" y="6"/>
                    </a:lnTo>
                    <a:lnTo>
                      <a:pt x="52" y="10"/>
                    </a:lnTo>
                    <a:lnTo>
                      <a:pt x="54" y="14"/>
                    </a:lnTo>
                    <a:lnTo>
                      <a:pt x="58" y="14"/>
                    </a:lnTo>
                    <a:lnTo>
                      <a:pt x="60" y="10"/>
                    </a:lnTo>
                    <a:lnTo>
                      <a:pt x="62" y="10"/>
                    </a:lnTo>
                    <a:lnTo>
                      <a:pt x="62" y="6"/>
                    </a:lnTo>
                    <a:lnTo>
                      <a:pt x="68" y="2"/>
                    </a:lnTo>
                    <a:lnTo>
                      <a:pt x="70" y="2"/>
                    </a:lnTo>
                    <a:lnTo>
                      <a:pt x="74" y="0"/>
                    </a:lnTo>
                    <a:lnTo>
                      <a:pt x="78" y="2"/>
                    </a:lnTo>
                    <a:lnTo>
                      <a:pt x="80" y="4"/>
                    </a:lnTo>
                    <a:lnTo>
                      <a:pt x="86" y="6"/>
                    </a:lnTo>
                    <a:lnTo>
                      <a:pt x="88" y="6"/>
                    </a:lnTo>
                    <a:lnTo>
                      <a:pt x="96" y="4"/>
                    </a:lnTo>
                    <a:lnTo>
                      <a:pt x="104" y="0"/>
                    </a:lnTo>
                    <a:lnTo>
                      <a:pt x="120" y="0"/>
                    </a:lnTo>
                    <a:lnTo>
                      <a:pt x="128" y="0"/>
                    </a:lnTo>
                    <a:lnTo>
                      <a:pt x="134" y="0"/>
                    </a:lnTo>
                    <a:lnTo>
                      <a:pt x="138" y="2"/>
                    </a:lnTo>
                    <a:lnTo>
                      <a:pt x="144" y="4"/>
                    </a:lnTo>
                    <a:lnTo>
                      <a:pt x="146" y="6"/>
                    </a:lnTo>
                    <a:lnTo>
                      <a:pt x="152" y="10"/>
                    </a:lnTo>
                    <a:lnTo>
                      <a:pt x="160" y="12"/>
                    </a:lnTo>
                    <a:lnTo>
                      <a:pt x="146" y="18"/>
                    </a:lnTo>
                    <a:lnTo>
                      <a:pt x="138" y="24"/>
                    </a:lnTo>
                    <a:lnTo>
                      <a:pt x="136" y="24"/>
                    </a:lnTo>
                    <a:lnTo>
                      <a:pt x="132" y="28"/>
                    </a:lnTo>
                    <a:lnTo>
                      <a:pt x="132" y="36"/>
                    </a:lnTo>
                    <a:lnTo>
                      <a:pt x="126" y="36"/>
                    </a:lnTo>
                    <a:lnTo>
                      <a:pt x="120" y="38"/>
                    </a:lnTo>
                    <a:lnTo>
                      <a:pt x="114" y="38"/>
                    </a:lnTo>
                    <a:lnTo>
                      <a:pt x="106" y="42"/>
                    </a:lnTo>
                    <a:lnTo>
                      <a:pt x="106" y="50"/>
                    </a:lnTo>
                    <a:lnTo>
                      <a:pt x="106" y="52"/>
                    </a:lnTo>
                    <a:lnTo>
                      <a:pt x="104" y="56"/>
                    </a:lnTo>
                    <a:lnTo>
                      <a:pt x="98" y="58"/>
                    </a:lnTo>
                    <a:lnTo>
                      <a:pt x="90" y="58"/>
                    </a:lnTo>
                    <a:lnTo>
                      <a:pt x="88" y="60"/>
                    </a:lnTo>
                    <a:lnTo>
                      <a:pt x="82" y="64"/>
                    </a:lnTo>
                    <a:lnTo>
                      <a:pt x="82" y="60"/>
                    </a:lnTo>
                    <a:lnTo>
                      <a:pt x="80" y="58"/>
                    </a:lnTo>
                    <a:lnTo>
                      <a:pt x="78" y="56"/>
                    </a:lnTo>
                    <a:lnTo>
                      <a:pt x="72" y="56"/>
                    </a:lnTo>
                    <a:lnTo>
                      <a:pt x="70" y="60"/>
                    </a:lnTo>
                    <a:lnTo>
                      <a:pt x="64" y="66"/>
                    </a:lnTo>
                    <a:lnTo>
                      <a:pt x="60" y="68"/>
                    </a:lnTo>
                    <a:lnTo>
                      <a:pt x="54" y="74"/>
                    </a:lnTo>
                    <a:lnTo>
                      <a:pt x="54" y="74"/>
                    </a:lnTo>
                    <a:lnTo>
                      <a:pt x="54" y="74"/>
                    </a:lnTo>
                    <a:close/>
                    <a:moveTo>
                      <a:pt x="128" y="2"/>
                    </a:moveTo>
                    <a:lnTo>
                      <a:pt x="128" y="2"/>
                    </a:lnTo>
                    <a:lnTo>
                      <a:pt x="132" y="2"/>
                    </a:lnTo>
                    <a:lnTo>
                      <a:pt x="134" y="2"/>
                    </a:lnTo>
                    <a:lnTo>
                      <a:pt x="132" y="6"/>
                    </a:lnTo>
                    <a:lnTo>
                      <a:pt x="124" y="14"/>
                    </a:lnTo>
                    <a:lnTo>
                      <a:pt x="110" y="14"/>
                    </a:lnTo>
                    <a:lnTo>
                      <a:pt x="108" y="6"/>
                    </a:lnTo>
                    <a:lnTo>
                      <a:pt x="116" y="6"/>
                    </a:lnTo>
                    <a:lnTo>
                      <a:pt x="124" y="4"/>
                    </a:lnTo>
                    <a:lnTo>
                      <a:pt x="126" y="2"/>
                    </a:lnTo>
                    <a:lnTo>
                      <a:pt x="128" y="2"/>
                    </a:lnTo>
                    <a:lnTo>
                      <a:pt x="128" y="2"/>
                    </a:lnTo>
                    <a:lnTo>
                      <a:pt x="128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63" name="Freeform 1643"/>
              <p:cNvSpPr/>
              <p:nvPr/>
            </p:nvSpPr>
            <p:spPr bwMode="auto">
              <a:xfrm>
                <a:off x="1720850" y="3559175"/>
                <a:ext cx="57150" cy="50800"/>
              </a:xfrm>
              <a:custGeom>
                <a:avLst/>
                <a:gdLst>
                  <a:gd name="T0" fmla="*/ 36 w 36"/>
                  <a:gd name="T1" fmla="*/ 28 h 32"/>
                  <a:gd name="T2" fmla="*/ 36 w 36"/>
                  <a:gd name="T3" fmla="*/ 28 h 32"/>
                  <a:gd name="T4" fmla="*/ 30 w 36"/>
                  <a:gd name="T5" fmla="*/ 24 h 32"/>
                  <a:gd name="T6" fmla="*/ 26 w 36"/>
                  <a:gd name="T7" fmla="*/ 18 h 32"/>
                  <a:gd name="T8" fmla="*/ 28 w 36"/>
                  <a:gd name="T9" fmla="*/ 12 h 32"/>
                  <a:gd name="T10" fmla="*/ 28 w 36"/>
                  <a:gd name="T11" fmla="*/ 8 h 32"/>
                  <a:gd name="T12" fmla="*/ 36 w 36"/>
                  <a:gd name="T13" fmla="*/ 8 h 32"/>
                  <a:gd name="T14" fmla="*/ 30 w 36"/>
                  <a:gd name="T15" fmla="*/ 0 h 32"/>
                  <a:gd name="T16" fmla="*/ 28 w 36"/>
                  <a:gd name="T17" fmla="*/ 0 h 32"/>
                  <a:gd name="T18" fmla="*/ 22 w 36"/>
                  <a:gd name="T19" fmla="*/ 0 h 32"/>
                  <a:gd name="T20" fmla="*/ 20 w 36"/>
                  <a:gd name="T21" fmla="*/ 0 h 32"/>
                  <a:gd name="T22" fmla="*/ 18 w 36"/>
                  <a:gd name="T23" fmla="*/ 2 h 32"/>
                  <a:gd name="T24" fmla="*/ 12 w 36"/>
                  <a:gd name="T25" fmla="*/ 10 h 32"/>
                  <a:gd name="T26" fmla="*/ 6 w 36"/>
                  <a:gd name="T27" fmla="*/ 18 h 32"/>
                  <a:gd name="T28" fmla="*/ 0 w 36"/>
                  <a:gd name="T29" fmla="*/ 20 h 32"/>
                  <a:gd name="T30" fmla="*/ 18 w 36"/>
                  <a:gd name="T31" fmla="*/ 26 h 32"/>
                  <a:gd name="T32" fmla="*/ 20 w 36"/>
                  <a:gd name="T33" fmla="*/ 32 h 32"/>
                  <a:gd name="T34" fmla="*/ 36 w 36"/>
                  <a:gd name="T35" fmla="*/ 28 h 32"/>
                  <a:gd name="T36" fmla="*/ 36 w 36"/>
                  <a:gd name="T37" fmla="*/ 28 h 32"/>
                  <a:gd name="T38" fmla="*/ 36 w 36"/>
                  <a:gd name="T39" fmla="*/ 28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6" h="32">
                    <a:moveTo>
                      <a:pt x="36" y="28"/>
                    </a:moveTo>
                    <a:lnTo>
                      <a:pt x="36" y="28"/>
                    </a:lnTo>
                    <a:lnTo>
                      <a:pt x="30" y="24"/>
                    </a:lnTo>
                    <a:lnTo>
                      <a:pt x="26" y="18"/>
                    </a:lnTo>
                    <a:lnTo>
                      <a:pt x="28" y="12"/>
                    </a:lnTo>
                    <a:lnTo>
                      <a:pt x="28" y="8"/>
                    </a:lnTo>
                    <a:lnTo>
                      <a:pt x="36" y="8"/>
                    </a:lnTo>
                    <a:lnTo>
                      <a:pt x="30" y="0"/>
                    </a:lnTo>
                    <a:lnTo>
                      <a:pt x="28" y="0"/>
                    </a:lnTo>
                    <a:lnTo>
                      <a:pt x="22" y="0"/>
                    </a:lnTo>
                    <a:lnTo>
                      <a:pt x="20" y="0"/>
                    </a:lnTo>
                    <a:lnTo>
                      <a:pt x="18" y="2"/>
                    </a:lnTo>
                    <a:lnTo>
                      <a:pt x="12" y="10"/>
                    </a:lnTo>
                    <a:lnTo>
                      <a:pt x="6" y="18"/>
                    </a:lnTo>
                    <a:lnTo>
                      <a:pt x="0" y="20"/>
                    </a:lnTo>
                    <a:lnTo>
                      <a:pt x="18" y="26"/>
                    </a:lnTo>
                    <a:lnTo>
                      <a:pt x="20" y="32"/>
                    </a:lnTo>
                    <a:lnTo>
                      <a:pt x="36" y="28"/>
                    </a:lnTo>
                    <a:lnTo>
                      <a:pt x="36" y="28"/>
                    </a:lnTo>
                    <a:lnTo>
                      <a:pt x="36" y="2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64" name="Freeform 1645"/>
              <p:cNvSpPr>
                <a:spLocks noEditPoints="1"/>
              </p:cNvSpPr>
              <p:nvPr/>
            </p:nvSpPr>
            <p:spPr bwMode="auto">
              <a:xfrm>
                <a:off x="1743075" y="2749550"/>
                <a:ext cx="952500" cy="482600"/>
              </a:xfrm>
              <a:custGeom>
                <a:avLst/>
                <a:gdLst>
                  <a:gd name="T0" fmla="*/ 180 w 600"/>
                  <a:gd name="T1" fmla="*/ 206 h 304"/>
                  <a:gd name="T2" fmla="*/ 194 w 600"/>
                  <a:gd name="T3" fmla="*/ 190 h 304"/>
                  <a:gd name="T4" fmla="*/ 214 w 600"/>
                  <a:gd name="T5" fmla="*/ 190 h 304"/>
                  <a:gd name="T6" fmla="*/ 214 w 600"/>
                  <a:gd name="T7" fmla="*/ 232 h 304"/>
                  <a:gd name="T8" fmla="*/ 214 w 600"/>
                  <a:gd name="T9" fmla="*/ 250 h 304"/>
                  <a:gd name="T10" fmla="*/ 260 w 600"/>
                  <a:gd name="T11" fmla="*/ 278 h 304"/>
                  <a:gd name="T12" fmla="*/ 272 w 600"/>
                  <a:gd name="T13" fmla="*/ 290 h 304"/>
                  <a:gd name="T14" fmla="*/ 298 w 600"/>
                  <a:gd name="T15" fmla="*/ 304 h 304"/>
                  <a:gd name="T16" fmla="*/ 324 w 600"/>
                  <a:gd name="T17" fmla="*/ 282 h 304"/>
                  <a:gd name="T18" fmla="*/ 356 w 600"/>
                  <a:gd name="T19" fmla="*/ 264 h 304"/>
                  <a:gd name="T20" fmla="*/ 386 w 600"/>
                  <a:gd name="T21" fmla="*/ 270 h 304"/>
                  <a:gd name="T22" fmla="*/ 410 w 600"/>
                  <a:gd name="T23" fmla="*/ 268 h 304"/>
                  <a:gd name="T24" fmla="*/ 464 w 600"/>
                  <a:gd name="T25" fmla="*/ 262 h 304"/>
                  <a:gd name="T26" fmla="*/ 486 w 600"/>
                  <a:gd name="T27" fmla="*/ 242 h 304"/>
                  <a:gd name="T28" fmla="*/ 520 w 600"/>
                  <a:gd name="T29" fmla="*/ 214 h 304"/>
                  <a:gd name="T30" fmla="*/ 540 w 600"/>
                  <a:gd name="T31" fmla="*/ 170 h 304"/>
                  <a:gd name="T32" fmla="*/ 600 w 600"/>
                  <a:gd name="T33" fmla="*/ 134 h 304"/>
                  <a:gd name="T34" fmla="*/ 538 w 600"/>
                  <a:gd name="T35" fmla="*/ 124 h 304"/>
                  <a:gd name="T36" fmla="*/ 502 w 600"/>
                  <a:gd name="T37" fmla="*/ 88 h 304"/>
                  <a:gd name="T38" fmla="*/ 450 w 600"/>
                  <a:gd name="T39" fmla="*/ 62 h 304"/>
                  <a:gd name="T40" fmla="*/ 392 w 600"/>
                  <a:gd name="T41" fmla="*/ 24 h 304"/>
                  <a:gd name="T42" fmla="*/ 356 w 600"/>
                  <a:gd name="T43" fmla="*/ 24 h 304"/>
                  <a:gd name="T44" fmla="*/ 322 w 600"/>
                  <a:gd name="T45" fmla="*/ 8 h 304"/>
                  <a:gd name="T46" fmla="*/ 278 w 600"/>
                  <a:gd name="T47" fmla="*/ 10 h 304"/>
                  <a:gd name="T48" fmla="*/ 204 w 600"/>
                  <a:gd name="T49" fmla="*/ 12 h 304"/>
                  <a:gd name="T50" fmla="*/ 188 w 600"/>
                  <a:gd name="T51" fmla="*/ 56 h 304"/>
                  <a:gd name="T52" fmla="*/ 204 w 600"/>
                  <a:gd name="T53" fmla="*/ 96 h 304"/>
                  <a:gd name="T54" fmla="*/ 172 w 600"/>
                  <a:gd name="T55" fmla="*/ 88 h 304"/>
                  <a:gd name="T56" fmla="*/ 150 w 600"/>
                  <a:gd name="T57" fmla="*/ 92 h 304"/>
                  <a:gd name="T58" fmla="*/ 128 w 600"/>
                  <a:gd name="T59" fmla="*/ 96 h 304"/>
                  <a:gd name="T60" fmla="*/ 116 w 600"/>
                  <a:gd name="T61" fmla="*/ 88 h 304"/>
                  <a:gd name="T62" fmla="*/ 92 w 600"/>
                  <a:gd name="T63" fmla="*/ 70 h 304"/>
                  <a:gd name="T64" fmla="*/ 78 w 600"/>
                  <a:gd name="T65" fmla="*/ 62 h 304"/>
                  <a:gd name="T66" fmla="*/ 42 w 600"/>
                  <a:gd name="T67" fmla="*/ 80 h 304"/>
                  <a:gd name="T68" fmla="*/ 36 w 600"/>
                  <a:gd name="T69" fmla="*/ 100 h 304"/>
                  <a:gd name="T70" fmla="*/ 16 w 600"/>
                  <a:gd name="T71" fmla="*/ 106 h 304"/>
                  <a:gd name="T72" fmla="*/ 8 w 600"/>
                  <a:gd name="T73" fmla="*/ 124 h 304"/>
                  <a:gd name="T74" fmla="*/ 8 w 600"/>
                  <a:gd name="T75" fmla="*/ 150 h 304"/>
                  <a:gd name="T76" fmla="*/ 24 w 600"/>
                  <a:gd name="T77" fmla="*/ 172 h 304"/>
                  <a:gd name="T78" fmla="*/ 32 w 600"/>
                  <a:gd name="T79" fmla="*/ 190 h 304"/>
                  <a:gd name="T80" fmla="*/ 54 w 600"/>
                  <a:gd name="T81" fmla="*/ 180 h 304"/>
                  <a:gd name="T82" fmla="*/ 92 w 600"/>
                  <a:gd name="T83" fmla="*/ 190 h 304"/>
                  <a:gd name="T84" fmla="*/ 110 w 600"/>
                  <a:gd name="T85" fmla="*/ 218 h 304"/>
                  <a:gd name="T86" fmla="*/ 92 w 600"/>
                  <a:gd name="T87" fmla="*/ 222 h 304"/>
                  <a:gd name="T88" fmla="*/ 60 w 600"/>
                  <a:gd name="T89" fmla="*/ 226 h 304"/>
                  <a:gd name="T90" fmla="*/ 52 w 600"/>
                  <a:gd name="T91" fmla="*/ 242 h 304"/>
                  <a:gd name="T92" fmla="*/ 82 w 600"/>
                  <a:gd name="T93" fmla="*/ 278 h 304"/>
                  <a:gd name="T94" fmla="*/ 118 w 600"/>
                  <a:gd name="T95" fmla="*/ 288 h 304"/>
                  <a:gd name="T96" fmla="*/ 162 w 600"/>
                  <a:gd name="T97" fmla="*/ 210 h 304"/>
                  <a:gd name="T98" fmla="*/ 88 w 600"/>
                  <a:gd name="T99" fmla="*/ 242 h 304"/>
                  <a:gd name="T100" fmla="*/ 90 w 600"/>
                  <a:gd name="T101" fmla="*/ 232 h 304"/>
                  <a:gd name="T102" fmla="*/ 476 w 600"/>
                  <a:gd name="T103" fmla="*/ 180 h 304"/>
                  <a:gd name="T104" fmla="*/ 416 w 600"/>
                  <a:gd name="T105" fmla="*/ 190 h 304"/>
                  <a:gd name="T106" fmla="*/ 392 w 600"/>
                  <a:gd name="T107" fmla="*/ 210 h 304"/>
                  <a:gd name="T108" fmla="*/ 392 w 600"/>
                  <a:gd name="T109" fmla="*/ 226 h 304"/>
                  <a:gd name="T110" fmla="*/ 392 w 600"/>
                  <a:gd name="T111" fmla="*/ 190 h 304"/>
                  <a:gd name="T112" fmla="*/ 440 w 600"/>
                  <a:gd name="T113" fmla="*/ 180 h 304"/>
                  <a:gd name="T114" fmla="*/ 466 w 600"/>
                  <a:gd name="T115" fmla="*/ 172 h 3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600" h="304">
                    <a:moveTo>
                      <a:pt x="168" y="210"/>
                    </a:moveTo>
                    <a:lnTo>
                      <a:pt x="168" y="210"/>
                    </a:lnTo>
                    <a:lnTo>
                      <a:pt x="170" y="208"/>
                    </a:lnTo>
                    <a:lnTo>
                      <a:pt x="176" y="208"/>
                    </a:lnTo>
                    <a:lnTo>
                      <a:pt x="172" y="206"/>
                    </a:lnTo>
                    <a:lnTo>
                      <a:pt x="176" y="206"/>
                    </a:lnTo>
                    <a:lnTo>
                      <a:pt x="180" y="206"/>
                    </a:lnTo>
                    <a:lnTo>
                      <a:pt x="178" y="208"/>
                    </a:lnTo>
                    <a:lnTo>
                      <a:pt x="178" y="210"/>
                    </a:lnTo>
                    <a:lnTo>
                      <a:pt x="180" y="210"/>
                    </a:lnTo>
                    <a:lnTo>
                      <a:pt x="186" y="200"/>
                    </a:lnTo>
                    <a:lnTo>
                      <a:pt x="198" y="196"/>
                    </a:lnTo>
                    <a:lnTo>
                      <a:pt x="196" y="192"/>
                    </a:lnTo>
                    <a:lnTo>
                      <a:pt x="194" y="190"/>
                    </a:lnTo>
                    <a:lnTo>
                      <a:pt x="196" y="190"/>
                    </a:lnTo>
                    <a:lnTo>
                      <a:pt x="200" y="190"/>
                    </a:lnTo>
                    <a:lnTo>
                      <a:pt x="206" y="192"/>
                    </a:lnTo>
                    <a:lnTo>
                      <a:pt x="206" y="188"/>
                    </a:lnTo>
                    <a:lnTo>
                      <a:pt x="208" y="188"/>
                    </a:lnTo>
                    <a:lnTo>
                      <a:pt x="208" y="190"/>
                    </a:lnTo>
                    <a:lnTo>
                      <a:pt x="214" y="190"/>
                    </a:lnTo>
                    <a:lnTo>
                      <a:pt x="208" y="198"/>
                    </a:lnTo>
                    <a:lnTo>
                      <a:pt x="206" y="208"/>
                    </a:lnTo>
                    <a:lnTo>
                      <a:pt x="206" y="218"/>
                    </a:lnTo>
                    <a:lnTo>
                      <a:pt x="206" y="224"/>
                    </a:lnTo>
                    <a:lnTo>
                      <a:pt x="212" y="226"/>
                    </a:lnTo>
                    <a:lnTo>
                      <a:pt x="216" y="228"/>
                    </a:lnTo>
                    <a:lnTo>
                      <a:pt x="214" y="232"/>
                    </a:lnTo>
                    <a:lnTo>
                      <a:pt x="214" y="234"/>
                    </a:lnTo>
                    <a:lnTo>
                      <a:pt x="214" y="236"/>
                    </a:lnTo>
                    <a:lnTo>
                      <a:pt x="216" y="236"/>
                    </a:lnTo>
                    <a:lnTo>
                      <a:pt x="216" y="240"/>
                    </a:lnTo>
                    <a:lnTo>
                      <a:pt x="212" y="240"/>
                    </a:lnTo>
                    <a:lnTo>
                      <a:pt x="214" y="244"/>
                    </a:lnTo>
                    <a:lnTo>
                      <a:pt x="214" y="250"/>
                    </a:lnTo>
                    <a:lnTo>
                      <a:pt x="216" y="264"/>
                    </a:lnTo>
                    <a:lnTo>
                      <a:pt x="222" y="264"/>
                    </a:lnTo>
                    <a:lnTo>
                      <a:pt x="232" y="268"/>
                    </a:lnTo>
                    <a:lnTo>
                      <a:pt x="250" y="270"/>
                    </a:lnTo>
                    <a:lnTo>
                      <a:pt x="252" y="268"/>
                    </a:lnTo>
                    <a:lnTo>
                      <a:pt x="258" y="276"/>
                    </a:lnTo>
                    <a:lnTo>
                      <a:pt x="260" y="278"/>
                    </a:lnTo>
                    <a:lnTo>
                      <a:pt x="266" y="278"/>
                    </a:lnTo>
                    <a:lnTo>
                      <a:pt x="268" y="278"/>
                    </a:lnTo>
                    <a:lnTo>
                      <a:pt x="270" y="280"/>
                    </a:lnTo>
                    <a:lnTo>
                      <a:pt x="270" y="282"/>
                    </a:lnTo>
                    <a:lnTo>
                      <a:pt x="272" y="282"/>
                    </a:lnTo>
                    <a:lnTo>
                      <a:pt x="270" y="288"/>
                    </a:lnTo>
                    <a:lnTo>
                      <a:pt x="272" y="290"/>
                    </a:lnTo>
                    <a:lnTo>
                      <a:pt x="278" y="294"/>
                    </a:lnTo>
                    <a:lnTo>
                      <a:pt x="286" y="294"/>
                    </a:lnTo>
                    <a:lnTo>
                      <a:pt x="290" y="294"/>
                    </a:lnTo>
                    <a:lnTo>
                      <a:pt x="296" y="296"/>
                    </a:lnTo>
                    <a:lnTo>
                      <a:pt x="296" y="300"/>
                    </a:lnTo>
                    <a:lnTo>
                      <a:pt x="296" y="304"/>
                    </a:lnTo>
                    <a:lnTo>
                      <a:pt x="298" y="304"/>
                    </a:lnTo>
                    <a:lnTo>
                      <a:pt x="304" y="304"/>
                    </a:lnTo>
                    <a:lnTo>
                      <a:pt x="304" y="296"/>
                    </a:lnTo>
                    <a:lnTo>
                      <a:pt x="312" y="296"/>
                    </a:lnTo>
                    <a:lnTo>
                      <a:pt x="314" y="290"/>
                    </a:lnTo>
                    <a:lnTo>
                      <a:pt x="316" y="286"/>
                    </a:lnTo>
                    <a:lnTo>
                      <a:pt x="322" y="286"/>
                    </a:lnTo>
                    <a:lnTo>
                      <a:pt x="324" y="282"/>
                    </a:lnTo>
                    <a:lnTo>
                      <a:pt x="326" y="280"/>
                    </a:lnTo>
                    <a:lnTo>
                      <a:pt x="334" y="278"/>
                    </a:lnTo>
                    <a:lnTo>
                      <a:pt x="338" y="278"/>
                    </a:lnTo>
                    <a:lnTo>
                      <a:pt x="342" y="276"/>
                    </a:lnTo>
                    <a:lnTo>
                      <a:pt x="344" y="270"/>
                    </a:lnTo>
                    <a:lnTo>
                      <a:pt x="350" y="268"/>
                    </a:lnTo>
                    <a:lnTo>
                      <a:pt x="356" y="264"/>
                    </a:lnTo>
                    <a:lnTo>
                      <a:pt x="366" y="264"/>
                    </a:lnTo>
                    <a:lnTo>
                      <a:pt x="370" y="268"/>
                    </a:lnTo>
                    <a:lnTo>
                      <a:pt x="376" y="270"/>
                    </a:lnTo>
                    <a:lnTo>
                      <a:pt x="378" y="276"/>
                    </a:lnTo>
                    <a:lnTo>
                      <a:pt x="380" y="276"/>
                    </a:lnTo>
                    <a:lnTo>
                      <a:pt x="384" y="270"/>
                    </a:lnTo>
                    <a:lnTo>
                      <a:pt x="386" y="270"/>
                    </a:lnTo>
                    <a:lnTo>
                      <a:pt x="386" y="268"/>
                    </a:lnTo>
                    <a:lnTo>
                      <a:pt x="392" y="262"/>
                    </a:lnTo>
                    <a:lnTo>
                      <a:pt x="394" y="262"/>
                    </a:lnTo>
                    <a:lnTo>
                      <a:pt x="398" y="260"/>
                    </a:lnTo>
                    <a:lnTo>
                      <a:pt x="402" y="262"/>
                    </a:lnTo>
                    <a:lnTo>
                      <a:pt x="404" y="264"/>
                    </a:lnTo>
                    <a:lnTo>
                      <a:pt x="410" y="268"/>
                    </a:lnTo>
                    <a:lnTo>
                      <a:pt x="412" y="268"/>
                    </a:lnTo>
                    <a:lnTo>
                      <a:pt x="420" y="264"/>
                    </a:lnTo>
                    <a:lnTo>
                      <a:pt x="428" y="260"/>
                    </a:lnTo>
                    <a:lnTo>
                      <a:pt x="446" y="260"/>
                    </a:lnTo>
                    <a:lnTo>
                      <a:pt x="452" y="260"/>
                    </a:lnTo>
                    <a:lnTo>
                      <a:pt x="458" y="260"/>
                    </a:lnTo>
                    <a:lnTo>
                      <a:pt x="464" y="262"/>
                    </a:lnTo>
                    <a:lnTo>
                      <a:pt x="468" y="264"/>
                    </a:lnTo>
                    <a:lnTo>
                      <a:pt x="470" y="268"/>
                    </a:lnTo>
                    <a:lnTo>
                      <a:pt x="476" y="270"/>
                    </a:lnTo>
                    <a:lnTo>
                      <a:pt x="482" y="272"/>
                    </a:lnTo>
                    <a:lnTo>
                      <a:pt x="484" y="262"/>
                    </a:lnTo>
                    <a:lnTo>
                      <a:pt x="488" y="250"/>
                    </a:lnTo>
                    <a:lnTo>
                      <a:pt x="486" y="242"/>
                    </a:lnTo>
                    <a:lnTo>
                      <a:pt x="478" y="234"/>
                    </a:lnTo>
                    <a:lnTo>
                      <a:pt x="476" y="228"/>
                    </a:lnTo>
                    <a:lnTo>
                      <a:pt x="478" y="226"/>
                    </a:lnTo>
                    <a:lnTo>
                      <a:pt x="492" y="224"/>
                    </a:lnTo>
                    <a:lnTo>
                      <a:pt x="502" y="218"/>
                    </a:lnTo>
                    <a:lnTo>
                      <a:pt x="518" y="218"/>
                    </a:lnTo>
                    <a:lnTo>
                      <a:pt x="520" y="214"/>
                    </a:lnTo>
                    <a:lnTo>
                      <a:pt x="514" y="208"/>
                    </a:lnTo>
                    <a:lnTo>
                      <a:pt x="512" y="200"/>
                    </a:lnTo>
                    <a:lnTo>
                      <a:pt x="514" y="188"/>
                    </a:lnTo>
                    <a:lnTo>
                      <a:pt x="522" y="182"/>
                    </a:lnTo>
                    <a:lnTo>
                      <a:pt x="528" y="174"/>
                    </a:lnTo>
                    <a:lnTo>
                      <a:pt x="532" y="170"/>
                    </a:lnTo>
                    <a:lnTo>
                      <a:pt x="540" y="170"/>
                    </a:lnTo>
                    <a:lnTo>
                      <a:pt x="554" y="164"/>
                    </a:lnTo>
                    <a:lnTo>
                      <a:pt x="554" y="160"/>
                    </a:lnTo>
                    <a:lnTo>
                      <a:pt x="556" y="154"/>
                    </a:lnTo>
                    <a:lnTo>
                      <a:pt x="566" y="150"/>
                    </a:lnTo>
                    <a:lnTo>
                      <a:pt x="568" y="144"/>
                    </a:lnTo>
                    <a:lnTo>
                      <a:pt x="576" y="138"/>
                    </a:lnTo>
                    <a:lnTo>
                      <a:pt x="600" y="134"/>
                    </a:lnTo>
                    <a:lnTo>
                      <a:pt x="586" y="132"/>
                    </a:lnTo>
                    <a:lnTo>
                      <a:pt x="584" y="128"/>
                    </a:lnTo>
                    <a:lnTo>
                      <a:pt x="578" y="120"/>
                    </a:lnTo>
                    <a:lnTo>
                      <a:pt x="574" y="116"/>
                    </a:lnTo>
                    <a:lnTo>
                      <a:pt x="568" y="114"/>
                    </a:lnTo>
                    <a:lnTo>
                      <a:pt x="556" y="116"/>
                    </a:lnTo>
                    <a:lnTo>
                      <a:pt x="538" y="124"/>
                    </a:lnTo>
                    <a:lnTo>
                      <a:pt x="528" y="126"/>
                    </a:lnTo>
                    <a:lnTo>
                      <a:pt x="520" y="124"/>
                    </a:lnTo>
                    <a:lnTo>
                      <a:pt x="518" y="118"/>
                    </a:lnTo>
                    <a:lnTo>
                      <a:pt x="514" y="108"/>
                    </a:lnTo>
                    <a:lnTo>
                      <a:pt x="512" y="98"/>
                    </a:lnTo>
                    <a:lnTo>
                      <a:pt x="506" y="92"/>
                    </a:lnTo>
                    <a:lnTo>
                      <a:pt x="502" y="88"/>
                    </a:lnTo>
                    <a:lnTo>
                      <a:pt x="500" y="84"/>
                    </a:lnTo>
                    <a:lnTo>
                      <a:pt x="482" y="84"/>
                    </a:lnTo>
                    <a:lnTo>
                      <a:pt x="476" y="88"/>
                    </a:lnTo>
                    <a:lnTo>
                      <a:pt x="468" y="90"/>
                    </a:lnTo>
                    <a:lnTo>
                      <a:pt x="464" y="84"/>
                    </a:lnTo>
                    <a:lnTo>
                      <a:pt x="458" y="80"/>
                    </a:lnTo>
                    <a:lnTo>
                      <a:pt x="450" y="62"/>
                    </a:lnTo>
                    <a:lnTo>
                      <a:pt x="440" y="38"/>
                    </a:lnTo>
                    <a:lnTo>
                      <a:pt x="430" y="20"/>
                    </a:lnTo>
                    <a:lnTo>
                      <a:pt x="432" y="12"/>
                    </a:lnTo>
                    <a:lnTo>
                      <a:pt x="430" y="10"/>
                    </a:lnTo>
                    <a:lnTo>
                      <a:pt x="416" y="12"/>
                    </a:lnTo>
                    <a:lnTo>
                      <a:pt x="406" y="18"/>
                    </a:lnTo>
                    <a:lnTo>
                      <a:pt x="392" y="24"/>
                    </a:lnTo>
                    <a:lnTo>
                      <a:pt x="378" y="28"/>
                    </a:lnTo>
                    <a:lnTo>
                      <a:pt x="366" y="28"/>
                    </a:lnTo>
                    <a:lnTo>
                      <a:pt x="368" y="28"/>
                    </a:lnTo>
                    <a:lnTo>
                      <a:pt x="366" y="24"/>
                    </a:lnTo>
                    <a:lnTo>
                      <a:pt x="362" y="20"/>
                    </a:lnTo>
                    <a:lnTo>
                      <a:pt x="360" y="20"/>
                    </a:lnTo>
                    <a:lnTo>
                      <a:pt x="356" y="24"/>
                    </a:lnTo>
                    <a:lnTo>
                      <a:pt x="356" y="20"/>
                    </a:lnTo>
                    <a:lnTo>
                      <a:pt x="344" y="16"/>
                    </a:lnTo>
                    <a:lnTo>
                      <a:pt x="338" y="20"/>
                    </a:lnTo>
                    <a:lnTo>
                      <a:pt x="332" y="26"/>
                    </a:lnTo>
                    <a:lnTo>
                      <a:pt x="326" y="18"/>
                    </a:lnTo>
                    <a:lnTo>
                      <a:pt x="322" y="16"/>
                    </a:lnTo>
                    <a:lnTo>
                      <a:pt x="322" y="8"/>
                    </a:lnTo>
                    <a:lnTo>
                      <a:pt x="322" y="6"/>
                    </a:lnTo>
                    <a:lnTo>
                      <a:pt x="316" y="2"/>
                    </a:lnTo>
                    <a:lnTo>
                      <a:pt x="314" y="0"/>
                    </a:lnTo>
                    <a:lnTo>
                      <a:pt x="308" y="0"/>
                    </a:lnTo>
                    <a:lnTo>
                      <a:pt x="298" y="2"/>
                    </a:lnTo>
                    <a:lnTo>
                      <a:pt x="284" y="10"/>
                    </a:lnTo>
                    <a:lnTo>
                      <a:pt x="278" y="10"/>
                    </a:lnTo>
                    <a:lnTo>
                      <a:pt x="266" y="16"/>
                    </a:lnTo>
                    <a:lnTo>
                      <a:pt x="250" y="16"/>
                    </a:lnTo>
                    <a:lnTo>
                      <a:pt x="240" y="18"/>
                    </a:lnTo>
                    <a:lnTo>
                      <a:pt x="226" y="20"/>
                    </a:lnTo>
                    <a:lnTo>
                      <a:pt x="222" y="18"/>
                    </a:lnTo>
                    <a:lnTo>
                      <a:pt x="212" y="16"/>
                    </a:lnTo>
                    <a:lnTo>
                      <a:pt x="204" y="12"/>
                    </a:lnTo>
                    <a:lnTo>
                      <a:pt x="198" y="16"/>
                    </a:lnTo>
                    <a:lnTo>
                      <a:pt x="198" y="20"/>
                    </a:lnTo>
                    <a:lnTo>
                      <a:pt x="198" y="28"/>
                    </a:lnTo>
                    <a:lnTo>
                      <a:pt x="190" y="36"/>
                    </a:lnTo>
                    <a:lnTo>
                      <a:pt x="190" y="44"/>
                    </a:lnTo>
                    <a:lnTo>
                      <a:pt x="188" y="48"/>
                    </a:lnTo>
                    <a:lnTo>
                      <a:pt x="188" y="56"/>
                    </a:lnTo>
                    <a:lnTo>
                      <a:pt x="196" y="66"/>
                    </a:lnTo>
                    <a:lnTo>
                      <a:pt x="196" y="70"/>
                    </a:lnTo>
                    <a:lnTo>
                      <a:pt x="190" y="80"/>
                    </a:lnTo>
                    <a:lnTo>
                      <a:pt x="196" y="84"/>
                    </a:lnTo>
                    <a:lnTo>
                      <a:pt x="200" y="88"/>
                    </a:lnTo>
                    <a:lnTo>
                      <a:pt x="206" y="90"/>
                    </a:lnTo>
                    <a:lnTo>
                      <a:pt x="204" y="96"/>
                    </a:lnTo>
                    <a:lnTo>
                      <a:pt x="204" y="98"/>
                    </a:lnTo>
                    <a:lnTo>
                      <a:pt x="198" y="100"/>
                    </a:lnTo>
                    <a:lnTo>
                      <a:pt x="194" y="100"/>
                    </a:lnTo>
                    <a:lnTo>
                      <a:pt x="182" y="98"/>
                    </a:lnTo>
                    <a:lnTo>
                      <a:pt x="180" y="92"/>
                    </a:lnTo>
                    <a:lnTo>
                      <a:pt x="176" y="88"/>
                    </a:lnTo>
                    <a:lnTo>
                      <a:pt x="172" y="88"/>
                    </a:lnTo>
                    <a:lnTo>
                      <a:pt x="170" y="88"/>
                    </a:lnTo>
                    <a:lnTo>
                      <a:pt x="168" y="88"/>
                    </a:lnTo>
                    <a:lnTo>
                      <a:pt x="168" y="84"/>
                    </a:lnTo>
                    <a:lnTo>
                      <a:pt x="164" y="84"/>
                    </a:lnTo>
                    <a:lnTo>
                      <a:pt x="162" y="84"/>
                    </a:lnTo>
                    <a:lnTo>
                      <a:pt x="154" y="88"/>
                    </a:lnTo>
                    <a:lnTo>
                      <a:pt x="150" y="92"/>
                    </a:lnTo>
                    <a:lnTo>
                      <a:pt x="144" y="92"/>
                    </a:lnTo>
                    <a:lnTo>
                      <a:pt x="136" y="88"/>
                    </a:lnTo>
                    <a:lnTo>
                      <a:pt x="134" y="88"/>
                    </a:lnTo>
                    <a:lnTo>
                      <a:pt x="132" y="88"/>
                    </a:lnTo>
                    <a:lnTo>
                      <a:pt x="132" y="90"/>
                    </a:lnTo>
                    <a:lnTo>
                      <a:pt x="128" y="90"/>
                    </a:lnTo>
                    <a:lnTo>
                      <a:pt x="128" y="96"/>
                    </a:lnTo>
                    <a:lnTo>
                      <a:pt x="128" y="98"/>
                    </a:lnTo>
                    <a:lnTo>
                      <a:pt x="122" y="98"/>
                    </a:lnTo>
                    <a:lnTo>
                      <a:pt x="124" y="96"/>
                    </a:lnTo>
                    <a:lnTo>
                      <a:pt x="124" y="90"/>
                    </a:lnTo>
                    <a:lnTo>
                      <a:pt x="124" y="88"/>
                    </a:lnTo>
                    <a:lnTo>
                      <a:pt x="122" y="88"/>
                    </a:lnTo>
                    <a:lnTo>
                      <a:pt x="116" y="88"/>
                    </a:lnTo>
                    <a:lnTo>
                      <a:pt x="110" y="84"/>
                    </a:lnTo>
                    <a:lnTo>
                      <a:pt x="108" y="80"/>
                    </a:lnTo>
                    <a:lnTo>
                      <a:pt x="106" y="78"/>
                    </a:lnTo>
                    <a:lnTo>
                      <a:pt x="100" y="74"/>
                    </a:lnTo>
                    <a:lnTo>
                      <a:pt x="96" y="72"/>
                    </a:lnTo>
                    <a:lnTo>
                      <a:pt x="92" y="72"/>
                    </a:lnTo>
                    <a:lnTo>
                      <a:pt x="92" y="70"/>
                    </a:lnTo>
                    <a:lnTo>
                      <a:pt x="92" y="66"/>
                    </a:lnTo>
                    <a:lnTo>
                      <a:pt x="88" y="62"/>
                    </a:lnTo>
                    <a:lnTo>
                      <a:pt x="86" y="62"/>
                    </a:lnTo>
                    <a:lnTo>
                      <a:pt x="82" y="64"/>
                    </a:lnTo>
                    <a:lnTo>
                      <a:pt x="86" y="64"/>
                    </a:lnTo>
                    <a:lnTo>
                      <a:pt x="78" y="66"/>
                    </a:lnTo>
                    <a:lnTo>
                      <a:pt x="78" y="62"/>
                    </a:lnTo>
                    <a:lnTo>
                      <a:pt x="64" y="64"/>
                    </a:lnTo>
                    <a:lnTo>
                      <a:pt x="68" y="66"/>
                    </a:lnTo>
                    <a:lnTo>
                      <a:pt x="68" y="70"/>
                    </a:lnTo>
                    <a:lnTo>
                      <a:pt x="54" y="80"/>
                    </a:lnTo>
                    <a:lnTo>
                      <a:pt x="52" y="82"/>
                    </a:lnTo>
                    <a:lnTo>
                      <a:pt x="44" y="80"/>
                    </a:lnTo>
                    <a:lnTo>
                      <a:pt x="42" y="80"/>
                    </a:lnTo>
                    <a:lnTo>
                      <a:pt x="42" y="82"/>
                    </a:lnTo>
                    <a:lnTo>
                      <a:pt x="36" y="84"/>
                    </a:lnTo>
                    <a:lnTo>
                      <a:pt x="36" y="88"/>
                    </a:lnTo>
                    <a:lnTo>
                      <a:pt x="34" y="90"/>
                    </a:lnTo>
                    <a:lnTo>
                      <a:pt x="34" y="96"/>
                    </a:lnTo>
                    <a:lnTo>
                      <a:pt x="34" y="98"/>
                    </a:lnTo>
                    <a:lnTo>
                      <a:pt x="36" y="100"/>
                    </a:lnTo>
                    <a:lnTo>
                      <a:pt x="42" y="102"/>
                    </a:lnTo>
                    <a:lnTo>
                      <a:pt x="32" y="110"/>
                    </a:lnTo>
                    <a:lnTo>
                      <a:pt x="26" y="98"/>
                    </a:lnTo>
                    <a:lnTo>
                      <a:pt x="24" y="98"/>
                    </a:lnTo>
                    <a:lnTo>
                      <a:pt x="20" y="100"/>
                    </a:lnTo>
                    <a:lnTo>
                      <a:pt x="18" y="102"/>
                    </a:lnTo>
                    <a:lnTo>
                      <a:pt x="16" y="106"/>
                    </a:lnTo>
                    <a:lnTo>
                      <a:pt x="14" y="106"/>
                    </a:lnTo>
                    <a:lnTo>
                      <a:pt x="14" y="108"/>
                    </a:lnTo>
                    <a:lnTo>
                      <a:pt x="10" y="108"/>
                    </a:lnTo>
                    <a:lnTo>
                      <a:pt x="14" y="114"/>
                    </a:lnTo>
                    <a:lnTo>
                      <a:pt x="10" y="118"/>
                    </a:lnTo>
                    <a:lnTo>
                      <a:pt x="8" y="120"/>
                    </a:lnTo>
                    <a:lnTo>
                      <a:pt x="8" y="124"/>
                    </a:lnTo>
                    <a:lnTo>
                      <a:pt x="10" y="126"/>
                    </a:lnTo>
                    <a:lnTo>
                      <a:pt x="10" y="128"/>
                    </a:lnTo>
                    <a:lnTo>
                      <a:pt x="8" y="132"/>
                    </a:lnTo>
                    <a:lnTo>
                      <a:pt x="2" y="142"/>
                    </a:lnTo>
                    <a:lnTo>
                      <a:pt x="0" y="144"/>
                    </a:lnTo>
                    <a:lnTo>
                      <a:pt x="2" y="144"/>
                    </a:lnTo>
                    <a:lnTo>
                      <a:pt x="8" y="150"/>
                    </a:lnTo>
                    <a:lnTo>
                      <a:pt x="10" y="150"/>
                    </a:lnTo>
                    <a:lnTo>
                      <a:pt x="10" y="154"/>
                    </a:lnTo>
                    <a:lnTo>
                      <a:pt x="10" y="160"/>
                    </a:lnTo>
                    <a:lnTo>
                      <a:pt x="10" y="162"/>
                    </a:lnTo>
                    <a:lnTo>
                      <a:pt x="14" y="162"/>
                    </a:lnTo>
                    <a:lnTo>
                      <a:pt x="18" y="160"/>
                    </a:lnTo>
                    <a:lnTo>
                      <a:pt x="24" y="172"/>
                    </a:lnTo>
                    <a:lnTo>
                      <a:pt x="24" y="174"/>
                    </a:lnTo>
                    <a:lnTo>
                      <a:pt x="24" y="180"/>
                    </a:lnTo>
                    <a:lnTo>
                      <a:pt x="24" y="182"/>
                    </a:lnTo>
                    <a:lnTo>
                      <a:pt x="24" y="186"/>
                    </a:lnTo>
                    <a:lnTo>
                      <a:pt x="26" y="190"/>
                    </a:lnTo>
                    <a:lnTo>
                      <a:pt x="28" y="190"/>
                    </a:lnTo>
                    <a:lnTo>
                      <a:pt x="32" y="190"/>
                    </a:lnTo>
                    <a:lnTo>
                      <a:pt x="34" y="192"/>
                    </a:lnTo>
                    <a:lnTo>
                      <a:pt x="42" y="186"/>
                    </a:lnTo>
                    <a:lnTo>
                      <a:pt x="44" y="186"/>
                    </a:lnTo>
                    <a:lnTo>
                      <a:pt x="44" y="188"/>
                    </a:lnTo>
                    <a:lnTo>
                      <a:pt x="46" y="188"/>
                    </a:lnTo>
                    <a:lnTo>
                      <a:pt x="52" y="186"/>
                    </a:lnTo>
                    <a:lnTo>
                      <a:pt x="54" y="180"/>
                    </a:lnTo>
                    <a:lnTo>
                      <a:pt x="60" y="172"/>
                    </a:lnTo>
                    <a:lnTo>
                      <a:pt x="70" y="174"/>
                    </a:lnTo>
                    <a:lnTo>
                      <a:pt x="70" y="180"/>
                    </a:lnTo>
                    <a:lnTo>
                      <a:pt x="82" y="182"/>
                    </a:lnTo>
                    <a:lnTo>
                      <a:pt x="88" y="186"/>
                    </a:lnTo>
                    <a:lnTo>
                      <a:pt x="92" y="188"/>
                    </a:lnTo>
                    <a:lnTo>
                      <a:pt x="92" y="190"/>
                    </a:lnTo>
                    <a:lnTo>
                      <a:pt x="92" y="192"/>
                    </a:lnTo>
                    <a:lnTo>
                      <a:pt x="100" y="192"/>
                    </a:lnTo>
                    <a:lnTo>
                      <a:pt x="104" y="198"/>
                    </a:lnTo>
                    <a:lnTo>
                      <a:pt x="104" y="200"/>
                    </a:lnTo>
                    <a:lnTo>
                      <a:pt x="104" y="208"/>
                    </a:lnTo>
                    <a:lnTo>
                      <a:pt x="110" y="214"/>
                    </a:lnTo>
                    <a:lnTo>
                      <a:pt x="110" y="218"/>
                    </a:lnTo>
                    <a:lnTo>
                      <a:pt x="108" y="224"/>
                    </a:lnTo>
                    <a:lnTo>
                      <a:pt x="100" y="226"/>
                    </a:lnTo>
                    <a:lnTo>
                      <a:pt x="96" y="226"/>
                    </a:lnTo>
                    <a:lnTo>
                      <a:pt x="98" y="226"/>
                    </a:lnTo>
                    <a:lnTo>
                      <a:pt x="98" y="224"/>
                    </a:lnTo>
                    <a:lnTo>
                      <a:pt x="92" y="224"/>
                    </a:lnTo>
                    <a:lnTo>
                      <a:pt x="92" y="222"/>
                    </a:lnTo>
                    <a:lnTo>
                      <a:pt x="86" y="222"/>
                    </a:lnTo>
                    <a:lnTo>
                      <a:pt x="82" y="218"/>
                    </a:lnTo>
                    <a:lnTo>
                      <a:pt x="80" y="216"/>
                    </a:lnTo>
                    <a:lnTo>
                      <a:pt x="74" y="216"/>
                    </a:lnTo>
                    <a:lnTo>
                      <a:pt x="74" y="218"/>
                    </a:lnTo>
                    <a:lnTo>
                      <a:pt x="74" y="226"/>
                    </a:lnTo>
                    <a:lnTo>
                      <a:pt x="60" y="226"/>
                    </a:lnTo>
                    <a:lnTo>
                      <a:pt x="62" y="228"/>
                    </a:lnTo>
                    <a:lnTo>
                      <a:pt x="62" y="234"/>
                    </a:lnTo>
                    <a:lnTo>
                      <a:pt x="68" y="234"/>
                    </a:lnTo>
                    <a:lnTo>
                      <a:pt x="68" y="236"/>
                    </a:lnTo>
                    <a:lnTo>
                      <a:pt x="70" y="240"/>
                    </a:lnTo>
                    <a:lnTo>
                      <a:pt x="52" y="236"/>
                    </a:lnTo>
                    <a:lnTo>
                      <a:pt x="52" y="242"/>
                    </a:lnTo>
                    <a:lnTo>
                      <a:pt x="60" y="246"/>
                    </a:lnTo>
                    <a:lnTo>
                      <a:pt x="62" y="252"/>
                    </a:lnTo>
                    <a:lnTo>
                      <a:pt x="64" y="260"/>
                    </a:lnTo>
                    <a:lnTo>
                      <a:pt x="74" y="268"/>
                    </a:lnTo>
                    <a:lnTo>
                      <a:pt x="80" y="268"/>
                    </a:lnTo>
                    <a:lnTo>
                      <a:pt x="86" y="268"/>
                    </a:lnTo>
                    <a:lnTo>
                      <a:pt x="82" y="278"/>
                    </a:lnTo>
                    <a:lnTo>
                      <a:pt x="82" y="282"/>
                    </a:lnTo>
                    <a:lnTo>
                      <a:pt x="86" y="280"/>
                    </a:lnTo>
                    <a:lnTo>
                      <a:pt x="90" y="276"/>
                    </a:lnTo>
                    <a:lnTo>
                      <a:pt x="98" y="272"/>
                    </a:lnTo>
                    <a:lnTo>
                      <a:pt x="108" y="276"/>
                    </a:lnTo>
                    <a:lnTo>
                      <a:pt x="114" y="280"/>
                    </a:lnTo>
                    <a:lnTo>
                      <a:pt x="118" y="288"/>
                    </a:lnTo>
                    <a:lnTo>
                      <a:pt x="126" y="288"/>
                    </a:lnTo>
                    <a:lnTo>
                      <a:pt x="132" y="288"/>
                    </a:lnTo>
                    <a:lnTo>
                      <a:pt x="134" y="218"/>
                    </a:lnTo>
                    <a:lnTo>
                      <a:pt x="142" y="216"/>
                    </a:lnTo>
                    <a:lnTo>
                      <a:pt x="150" y="214"/>
                    </a:lnTo>
                    <a:lnTo>
                      <a:pt x="154" y="210"/>
                    </a:lnTo>
                    <a:lnTo>
                      <a:pt x="162" y="210"/>
                    </a:lnTo>
                    <a:lnTo>
                      <a:pt x="168" y="210"/>
                    </a:lnTo>
                    <a:lnTo>
                      <a:pt x="168" y="210"/>
                    </a:lnTo>
                    <a:lnTo>
                      <a:pt x="168" y="210"/>
                    </a:lnTo>
                    <a:close/>
                    <a:moveTo>
                      <a:pt x="90" y="232"/>
                    </a:moveTo>
                    <a:lnTo>
                      <a:pt x="90" y="232"/>
                    </a:lnTo>
                    <a:lnTo>
                      <a:pt x="90" y="236"/>
                    </a:lnTo>
                    <a:lnTo>
                      <a:pt x="88" y="242"/>
                    </a:lnTo>
                    <a:lnTo>
                      <a:pt x="82" y="240"/>
                    </a:lnTo>
                    <a:lnTo>
                      <a:pt x="80" y="236"/>
                    </a:lnTo>
                    <a:lnTo>
                      <a:pt x="88" y="236"/>
                    </a:lnTo>
                    <a:lnTo>
                      <a:pt x="88" y="234"/>
                    </a:lnTo>
                    <a:lnTo>
                      <a:pt x="90" y="232"/>
                    </a:lnTo>
                    <a:lnTo>
                      <a:pt x="90" y="232"/>
                    </a:lnTo>
                    <a:lnTo>
                      <a:pt x="90" y="232"/>
                    </a:lnTo>
                    <a:close/>
                    <a:moveTo>
                      <a:pt x="474" y="168"/>
                    </a:moveTo>
                    <a:lnTo>
                      <a:pt x="474" y="168"/>
                    </a:lnTo>
                    <a:lnTo>
                      <a:pt x="478" y="168"/>
                    </a:lnTo>
                    <a:lnTo>
                      <a:pt x="478" y="170"/>
                    </a:lnTo>
                    <a:lnTo>
                      <a:pt x="478" y="174"/>
                    </a:lnTo>
                    <a:lnTo>
                      <a:pt x="476" y="178"/>
                    </a:lnTo>
                    <a:lnTo>
                      <a:pt x="476" y="180"/>
                    </a:lnTo>
                    <a:lnTo>
                      <a:pt x="466" y="180"/>
                    </a:lnTo>
                    <a:lnTo>
                      <a:pt x="466" y="186"/>
                    </a:lnTo>
                    <a:lnTo>
                      <a:pt x="442" y="186"/>
                    </a:lnTo>
                    <a:lnTo>
                      <a:pt x="434" y="182"/>
                    </a:lnTo>
                    <a:lnTo>
                      <a:pt x="428" y="180"/>
                    </a:lnTo>
                    <a:lnTo>
                      <a:pt x="428" y="188"/>
                    </a:lnTo>
                    <a:lnTo>
                      <a:pt x="416" y="190"/>
                    </a:lnTo>
                    <a:lnTo>
                      <a:pt x="410" y="192"/>
                    </a:lnTo>
                    <a:lnTo>
                      <a:pt x="410" y="196"/>
                    </a:lnTo>
                    <a:lnTo>
                      <a:pt x="410" y="198"/>
                    </a:lnTo>
                    <a:lnTo>
                      <a:pt x="402" y="200"/>
                    </a:lnTo>
                    <a:lnTo>
                      <a:pt x="396" y="200"/>
                    </a:lnTo>
                    <a:lnTo>
                      <a:pt x="396" y="206"/>
                    </a:lnTo>
                    <a:lnTo>
                      <a:pt x="392" y="210"/>
                    </a:lnTo>
                    <a:lnTo>
                      <a:pt x="388" y="216"/>
                    </a:lnTo>
                    <a:lnTo>
                      <a:pt x="386" y="216"/>
                    </a:lnTo>
                    <a:lnTo>
                      <a:pt x="386" y="218"/>
                    </a:lnTo>
                    <a:lnTo>
                      <a:pt x="388" y="222"/>
                    </a:lnTo>
                    <a:lnTo>
                      <a:pt x="392" y="222"/>
                    </a:lnTo>
                    <a:lnTo>
                      <a:pt x="392" y="224"/>
                    </a:lnTo>
                    <a:lnTo>
                      <a:pt x="392" y="226"/>
                    </a:lnTo>
                    <a:lnTo>
                      <a:pt x="386" y="224"/>
                    </a:lnTo>
                    <a:lnTo>
                      <a:pt x="384" y="222"/>
                    </a:lnTo>
                    <a:lnTo>
                      <a:pt x="384" y="216"/>
                    </a:lnTo>
                    <a:lnTo>
                      <a:pt x="384" y="210"/>
                    </a:lnTo>
                    <a:lnTo>
                      <a:pt x="376" y="210"/>
                    </a:lnTo>
                    <a:lnTo>
                      <a:pt x="388" y="192"/>
                    </a:lnTo>
                    <a:lnTo>
                      <a:pt x="392" y="190"/>
                    </a:lnTo>
                    <a:lnTo>
                      <a:pt x="394" y="192"/>
                    </a:lnTo>
                    <a:lnTo>
                      <a:pt x="398" y="186"/>
                    </a:lnTo>
                    <a:lnTo>
                      <a:pt x="402" y="180"/>
                    </a:lnTo>
                    <a:lnTo>
                      <a:pt x="406" y="178"/>
                    </a:lnTo>
                    <a:lnTo>
                      <a:pt x="420" y="174"/>
                    </a:lnTo>
                    <a:lnTo>
                      <a:pt x="430" y="178"/>
                    </a:lnTo>
                    <a:lnTo>
                      <a:pt x="440" y="180"/>
                    </a:lnTo>
                    <a:lnTo>
                      <a:pt x="450" y="180"/>
                    </a:lnTo>
                    <a:lnTo>
                      <a:pt x="452" y="174"/>
                    </a:lnTo>
                    <a:lnTo>
                      <a:pt x="456" y="178"/>
                    </a:lnTo>
                    <a:lnTo>
                      <a:pt x="458" y="178"/>
                    </a:lnTo>
                    <a:lnTo>
                      <a:pt x="460" y="178"/>
                    </a:lnTo>
                    <a:lnTo>
                      <a:pt x="464" y="174"/>
                    </a:lnTo>
                    <a:lnTo>
                      <a:pt x="466" y="172"/>
                    </a:lnTo>
                    <a:lnTo>
                      <a:pt x="468" y="170"/>
                    </a:lnTo>
                    <a:lnTo>
                      <a:pt x="474" y="168"/>
                    </a:lnTo>
                    <a:lnTo>
                      <a:pt x="474" y="168"/>
                    </a:lnTo>
                    <a:lnTo>
                      <a:pt x="474" y="16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65" name="Freeform 1646" hidden="1"/>
              <p:cNvSpPr>
                <a:spLocks noEditPoints="1"/>
              </p:cNvSpPr>
              <p:nvPr/>
            </p:nvSpPr>
            <p:spPr bwMode="auto">
              <a:xfrm>
                <a:off x="3584575" y="3076575"/>
                <a:ext cx="425450" cy="609600"/>
              </a:xfrm>
              <a:custGeom>
                <a:avLst/>
                <a:gdLst>
                  <a:gd name="T0" fmla="*/ 12 w 268"/>
                  <a:gd name="T1" fmla="*/ 384 h 384"/>
                  <a:gd name="T2" fmla="*/ 12 w 268"/>
                  <a:gd name="T3" fmla="*/ 376 h 384"/>
                  <a:gd name="T4" fmla="*/ 0 w 268"/>
                  <a:gd name="T5" fmla="*/ 372 h 384"/>
                  <a:gd name="T6" fmla="*/ 56 w 268"/>
                  <a:gd name="T7" fmla="*/ 312 h 384"/>
                  <a:gd name="T8" fmla="*/ 56 w 268"/>
                  <a:gd name="T9" fmla="*/ 304 h 384"/>
                  <a:gd name="T10" fmla="*/ 38 w 268"/>
                  <a:gd name="T11" fmla="*/ 250 h 384"/>
                  <a:gd name="T12" fmla="*/ 38 w 268"/>
                  <a:gd name="T13" fmla="*/ 266 h 384"/>
                  <a:gd name="T14" fmla="*/ 52 w 268"/>
                  <a:gd name="T15" fmla="*/ 264 h 384"/>
                  <a:gd name="T16" fmla="*/ 54 w 268"/>
                  <a:gd name="T17" fmla="*/ 266 h 384"/>
                  <a:gd name="T18" fmla="*/ 52 w 268"/>
                  <a:gd name="T19" fmla="*/ 294 h 384"/>
                  <a:gd name="T20" fmla="*/ 68 w 268"/>
                  <a:gd name="T21" fmla="*/ 266 h 384"/>
                  <a:gd name="T22" fmla="*/ 64 w 268"/>
                  <a:gd name="T23" fmla="*/ 256 h 384"/>
                  <a:gd name="T24" fmla="*/ 54 w 268"/>
                  <a:gd name="T25" fmla="*/ 240 h 384"/>
                  <a:gd name="T26" fmla="*/ 100 w 268"/>
                  <a:gd name="T27" fmla="*/ 232 h 384"/>
                  <a:gd name="T28" fmla="*/ 82 w 268"/>
                  <a:gd name="T29" fmla="*/ 240 h 384"/>
                  <a:gd name="T30" fmla="*/ 90 w 268"/>
                  <a:gd name="T31" fmla="*/ 264 h 384"/>
                  <a:gd name="T32" fmla="*/ 104 w 268"/>
                  <a:gd name="T33" fmla="*/ 256 h 384"/>
                  <a:gd name="T34" fmla="*/ 90 w 268"/>
                  <a:gd name="T35" fmla="*/ 220 h 384"/>
                  <a:gd name="T36" fmla="*/ 88 w 268"/>
                  <a:gd name="T37" fmla="*/ 220 h 384"/>
                  <a:gd name="T38" fmla="*/ 194 w 268"/>
                  <a:gd name="T39" fmla="*/ 94 h 384"/>
                  <a:gd name="T40" fmla="*/ 186 w 268"/>
                  <a:gd name="T41" fmla="*/ 122 h 384"/>
                  <a:gd name="T42" fmla="*/ 186 w 268"/>
                  <a:gd name="T43" fmla="*/ 134 h 384"/>
                  <a:gd name="T44" fmla="*/ 162 w 268"/>
                  <a:gd name="T45" fmla="*/ 176 h 384"/>
                  <a:gd name="T46" fmla="*/ 140 w 268"/>
                  <a:gd name="T47" fmla="*/ 186 h 384"/>
                  <a:gd name="T48" fmla="*/ 136 w 268"/>
                  <a:gd name="T49" fmla="*/ 178 h 384"/>
                  <a:gd name="T50" fmla="*/ 126 w 268"/>
                  <a:gd name="T51" fmla="*/ 202 h 384"/>
                  <a:gd name="T52" fmla="*/ 124 w 268"/>
                  <a:gd name="T53" fmla="*/ 214 h 384"/>
                  <a:gd name="T54" fmla="*/ 96 w 268"/>
                  <a:gd name="T55" fmla="*/ 212 h 384"/>
                  <a:gd name="T56" fmla="*/ 68 w 268"/>
                  <a:gd name="T57" fmla="*/ 232 h 384"/>
                  <a:gd name="T58" fmla="*/ 78 w 268"/>
                  <a:gd name="T59" fmla="*/ 234 h 384"/>
                  <a:gd name="T60" fmla="*/ 114 w 268"/>
                  <a:gd name="T61" fmla="*/ 234 h 384"/>
                  <a:gd name="T62" fmla="*/ 126 w 268"/>
                  <a:gd name="T63" fmla="*/ 250 h 384"/>
                  <a:gd name="T64" fmla="*/ 140 w 268"/>
                  <a:gd name="T65" fmla="*/ 232 h 384"/>
                  <a:gd name="T66" fmla="*/ 146 w 268"/>
                  <a:gd name="T67" fmla="*/ 232 h 384"/>
                  <a:gd name="T68" fmla="*/ 162 w 268"/>
                  <a:gd name="T69" fmla="*/ 232 h 384"/>
                  <a:gd name="T70" fmla="*/ 176 w 268"/>
                  <a:gd name="T71" fmla="*/ 232 h 384"/>
                  <a:gd name="T72" fmla="*/ 186 w 268"/>
                  <a:gd name="T73" fmla="*/ 214 h 384"/>
                  <a:gd name="T74" fmla="*/ 190 w 268"/>
                  <a:gd name="T75" fmla="*/ 212 h 384"/>
                  <a:gd name="T76" fmla="*/ 196 w 268"/>
                  <a:gd name="T77" fmla="*/ 220 h 384"/>
                  <a:gd name="T78" fmla="*/ 196 w 268"/>
                  <a:gd name="T79" fmla="*/ 202 h 384"/>
                  <a:gd name="T80" fmla="*/ 200 w 268"/>
                  <a:gd name="T81" fmla="*/ 168 h 384"/>
                  <a:gd name="T82" fmla="*/ 212 w 268"/>
                  <a:gd name="T83" fmla="*/ 148 h 384"/>
                  <a:gd name="T84" fmla="*/ 214 w 268"/>
                  <a:gd name="T85" fmla="*/ 132 h 384"/>
                  <a:gd name="T86" fmla="*/ 194 w 268"/>
                  <a:gd name="T87" fmla="*/ 94 h 384"/>
                  <a:gd name="T88" fmla="*/ 208 w 268"/>
                  <a:gd name="T89" fmla="*/ 2 h 384"/>
                  <a:gd name="T90" fmla="*/ 212 w 268"/>
                  <a:gd name="T91" fmla="*/ 28 h 384"/>
                  <a:gd name="T92" fmla="*/ 204 w 268"/>
                  <a:gd name="T93" fmla="*/ 50 h 384"/>
                  <a:gd name="T94" fmla="*/ 190 w 268"/>
                  <a:gd name="T95" fmla="*/ 54 h 384"/>
                  <a:gd name="T96" fmla="*/ 188 w 268"/>
                  <a:gd name="T97" fmla="*/ 82 h 384"/>
                  <a:gd name="T98" fmla="*/ 194 w 268"/>
                  <a:gd name="T99" fmla="*/ 72 h 384"/>
                  <a:gd name="T100" fmla="*/ 214 w 268"/>
                  <a:gd name="T101" fmla="*/ 62 h 384"/>
                  <a:gd name="T102" fmla="*/ 248 w 268"/>
                  <a:gd name="T103" fmla="*/ 54 h 384"/>
                  <a:gd name="T104" fmla="*/ 262 w 268"/>
                  <a:gd name="T105" fmla="*/ 40 h 384"/>
                  <a:gd name="T106" fmla="*/ 250 w 268"/>
                  <a:gd name="T107" fmla="*/ 34 h 384"/>
                  <a:gd name="T108" fmla="*/ 230 w 268"/>
                  <a:gd name="T109" fmla="*/ 22 h 384"/>
                  <a:gd name="T110" fmla="*/ 212 w 268"/>
                  <a:gd name="T111" fmla="*/ 0 h 3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68" h="384">
                    <a:moveTo>
                      <a:pt x="12" y="376"/>
                    </a:moveTo>
                    <a:lnTo>
                      <a:pt x="12" y="376"/>
                    </a:lnTo>
                    <a:lnTo>
                      <a:pt x="10" y="382"/>
                    </a:lnTo>
                    <a:lnTo>
                      <a:pt x="10" y="384"/>
                    </a:lnTo>
                    <a:lnTo>
                      <a:pt x="12" y="384"/>
                    </a:lnTo>
                    <a:lnTo>
                      <a:pt x="16" y="380"/>
                    </a:lnTo>
                    <a:lnTo>
                      <a:pt x="16" y="376"/>
                    </a:lnTo>
                    <a:lnTo>
                      <a:pt x="12" y="376"/>
                    </a:lnTo>
                    <a:lnTo>
                      <a:pt x="12" y="376"/>
                    </a:lnTo>
                    <a:lnTo>
                      <a:pt x="12" y="376"/>
                    </a:lnTo>
                    <a:close/>
                    <a:moveTo>
                      <a:pt x="0" y="372"/>
                    </a:moveTo>
                    <a:lnTo>
                      <a:pt x="2" y="376"/>
                    </a:lnTo>
                    <a:lnTo>
                      <a:pt x="2" y="374"/>
                    </a:lnTo>
                    <a:lnTo>
                      <a:pt x="0" y="372"/>
                    </a:lnTo>
                    <a:lnTo>
                      <a:pt x="0" y="372"/>
                    </a:lnTo>
                    <a:lnTo>
                      <a:pt x="0" y="372"/>
                    </a:lnTo>
                    <a:close/>
                    <a:moveTo>
                      <a:pt x="56" y="304"/>
                    </a:moveTo>
                    <a:lnTo>
                      <a:pt x="56" y="304"/>
                    </a:lnTo>
                    <a:lnTo>
                      <a:pt x="56" y="310"/>
                    </a:lnTo>
                    <a:lnTo>
                      <a:pt x="56" y="312"/>
                    </a:lnTo>
                    <a:lnTo>
                      <a:pt x="60" y="308"/>
                    </a:lnTo>
                    <a:lnTo>
                      <a:pt x="60" y="304"/>
                    </a:lnTo>
                    <a:lnTo>
                      <a:pt x="56" y="304"/>
                    </a:lnTo>
                    <a:lnTo>
                      <a:pt x="56" y="304"/>
                    </a:lnTo>
                    <a:lnTo>
                      <a:pt x="56" y="304"/>
                    </a:lnTo>
                    <a:close/>
                    <a:moveTo>
                      <a:pt x="52" y="240"/>
                    </a:moveTo>
                    <a:lnTo>
                      <a:pt x="46" y="248"/>
                    </a:lnTo>
                    <a:lnTo>
                      <a:pt x="42" y="248"/>
                    </a:lnTo>
                    <a:lnTo>
                      <a:pt x="38" y="248"/>
                    </a:lnTo>
                    <a:lnTo>
                      <a:pt x="38" y="250"/>
                    </a:lnTo>
                    <a:lnTo>
                      <a:pt x="36" y="252"/>
                    </a:lnTo>
                    <a:lnTo>
                      <a:pt x="42" y="258"/>
                    </a:lnTo>
                    <a:lnTo>
                      <a:pt x="44" y="266"/>
                    </a:lnTo>
                    <a:lnTo>
                      <a:pt x="42" y="264"/>
                    </a:lnTo>
                    <a:lnTo>
                      <a:pt x="38" y="266"/>
                    </a:lnTo>
                    <a:lnTo>
                      <a:pt x="42" y="268"/>
                    </a:lnTo>
                    <a:lnTo>
                      <a:pt x="44" y="270"/>
                    </a:lnTo>
                    <a:lnTo>
                      <a:pt x="46" y="270"/>
                    </a:lnTo>
                    <a:lnTo>
                      <a:pt x="52" y="270"/>
                    </a:lnTo>
                    <a:lnTo>
                      <a:pt x="52" y="264"/>
                    </a:lnTo>
                    <a:lnTo>
                      <a:pt x="48" y="264"/>
                    </a:lnTo>
                    <a:lnTo>
                      <a:pt x="48" y="260"/>
                    </a:lnTo>
                    <a:lnTo>
                      <a:pt x="52" y="260"/>
                    </a:lnTo>
                    <a:lnTo>
                      <a:pt x="52" y="264"/>
                    </a:lnTo>
                    <a:lnTo>
                      <a:pt x="54" y="266"/>
                    </a:lnTo>
                    <a:lnTo>
                      <a:pt x="46" y="278"/>
                    </a:lnTo>
                    <a:lnTo>
                      <a:pt x="46" y="294"/>
                    </a:lnTo>
                    <a:lnTo>
                      <a:pt x="48" y="292"/>
                    </a:lnTo>
                    <a:lnTo>
                      <a:pt x="52" y="292"/>
                    </a:lnTo>
                    <a:lnTo>
                      <a:pt x="52" y="294"/>
                    </a:lnTo>
                    <a:lnTo>
                      <a:pt x="52" y="296"/>
                    </a:lnTo>
                    <a:lnTo>
                      <a:pt x="54" y="300"/>
                    </a:lnTo>
                    <a:lnTo>
                      <a:pt x="64" y="284"/>
                    </a:lnTo>
                    <a:lnTo>
                      <a:pt x="64" y="276"/>
                    </a:lnTo>
                    <a:lnTo>
                      <a:pt x="68" y="266"/>
                    </a:lnTo>
                    <a:lnTo>
                      <a:pt x="70" y="266"/>
                    </a:lnTo>
                    <a:lnTo>
                      <a:pt x="70" y="260"/>
                    </a:lnTo>
                    <a:lnTo>
                      <a:pt x="70" y="258"/>
                    </a:lnTo>
                    <a:lnTo>
                      <a:pt x="70" y="256"/>
                    </a:lnTo>
                    <a:lnTo>
                      <a:pt x="64" y="256"/>
                    </a:lnTo>
                    <a:lnTo>
                      <a:pt x="68" y="252"/>
                    </a:lnTo>
                    <a:lnTo>
                      <a:pt x="68" y="248"/>
                    </a:lnTo>
                    <a:lnTo>
                      <a:pt x="60" y="248"/>
                    </a:lnTo>
                    <a:lnTo>
                      <a:pt x="56" y="242"/>
                    </a:lnTo>
                    <a:lnTo>
                      <a:pt x="54" y="240"/>
                    </a:lnTo>
                    <a:lnTo>
                      <a:pt x="52" y="240"/>
                    </a:lnTo>
                    <a:lnTo>
                      <a:pt x="52" y="240"/>
                    </a:lnTo>
                    <a:lnTo>
                      <a:pt x="52" y="240"/>
                    </a:lnTo>
                    <a:close/>
                    <a:moveTo>
                      <a:pt x="100" y="232"/>
                    </a:moveTo>
                    <a:lnTo>
                      <a:pt x="100" y="232"/>
                    </a:lnTo>
                    <a:lnTo>
                      <a:pt x="92" y="240"/>
                    </a:lnTo>
                    <a:lnTo>
                      <a:pt x="90" y="240"/>
                    </a:lnTo>
                    <a:lnTo>
                      <a:pt x="88" y="238"/>
                    </a:lnTo>
                    <a:lnTo>
                      <a:pt x="86" y="238"/>
                    </a:lnTo>
                    <a:lnTo>
                      <a:pt x="82" y="240"/>
                    </a:lnTo>
                    <a:lnTo>
                      <a:pt x="80" y="248"/>
                    </a:lnTo>
                    <a:lnTo>
                      <a:pt x="74" y="250"/>
                    </a:lnTo>
                    <a:lnTo>
                      <a:pt x="82" y="260"/>
                    </a:lnTo>
                    <a:lnTo>
                      <a:pt x="88" y="268"/>
                    </a:lnTo>
                    <a:lnTo>
                      <a:pt x="90" y="264"/>
                    </a:lnTo>
                    <a:lnTo>
                      <a:pt x="90" y="256"/>
                    </a:lnTo>
                    <a:lnTo>
                      <a:pt x="96" y="252"/>
                    </a:lnTo>
                    <a:lnTo>
                      <a:pt x="98" y="250"/>
                    </a:lnTo>
                    <a:lnTo>
                      <a:pt x="100" y="252"/>
                    </a:lnTo>
                    <a:lnTo>
                      <a:pt x="104" y="256"/>
                    </a:lnTo>
                    <a:lnTo>
                      <a:pt x="110" y="242"/>
                    </a:lnTo>
                    <a:lnTo>
                      <a:pt x="100" y="232"/>
                    </a:lnTo>
                    <a:lnTo>
                      <a:pt x="100" y="232"/>
                    </a:lnTo>
                    <a:lnTo>
                      <a:pt x="100" y="232"/>
                    </a:lnTo>
                    <a:close/>
                    <a:moveTo>
                      <a:pt x="90" y="220"/>
                    </a:moveTo>
                    <a:lnTo>
                      <a:pt x="90" y="220"/>
                    </a:lnTo>
                    <a:lnTo>
                      <a:pt x="92" y="224"/>
                    </a:lnTo>
                    <a:lnTo>
                      <a:pt x="90" y="228"/>
                    </a:lnTo>
                    <a:lnTo>
                      <a:pt x="88" y="222"/>
                    </a:lnTo>
                    <a:lnTo>
                      <a:pt x="88" y="220"/>
                    </a:lnTo>
                    <a:lnTo>
                      <a:pt x="90" y="220"/>
                    </a:lnTo>
                    <a:lnTo>
                      <a:pt x="90" y="220"/>
                    </a:lnTo>
                    <a:lnTo>
                      <a:pt x="90" y="220"/>
                    </a:lnTo>
                    <a:close/>
                    <a:moveTo>
                      <a:pt x="194" y="94"/>
                    </a:moveTo>
                    <a:lnTo>
                      <a:pt x="194" y="94"/>
                    </a:lnTo>
                    <a:lnTo>
                      <a:pt x="194" y="98"/>
                    </a:lnTo>
                    <a:lnTo>
                      <a:pt x="194" y="100"/>
                    </a:lnTo>
                    <a:lnTo>
                      <a:pt x="188" y="106"/>
                    </a:lnTo>
                    <a:lnTo>
                      <a:pt x="190" y="118"/>
                    </a:lnTo>
                    <a:lnTo>
                      <a:pt x="186" y="122"/>
                    </a:lnTo>
                    <a:lnTo>
                      <a:pt x="182" y="124"/>
                    </a:lnTo>
                    <a:lnTo>
                      <a:pt x="188" y="126"/>
                    </a:lnTo>
                    <a:lnTo>
                      <a:pt x="190" y="130"/>
                    </a:lnTo>
                    <a:lnTo>
                      <a:pt x="188" y="134"/>
                    </a:lnTo>
                    <a:lnTo>
                      <a:pt x="186" y="134"/>
                    </a:lnTo>
                    <a:lnTo>
                      <a:pt x="186" y="142"/>
                    </a:lnTo>
                    <a:lnTo>
                      <a:pt x="170" y="166"/>
                    </a:lnTo>
                    <a:lnTo>
                      <a:pt x="164" y="166"/>
                    </a:lnTo>
                    <a:lnTo>
                      <a:pt x="162" y="174"/>
                    </a:lnTo>
                    <a:lnTo>
                      <a:pt x="162" y="176"/>
                    </a:lnTo>
                    <a:lnTo>
                      <a:pt x="160" y="178"/>
                    </a:lnTo>
                    <a:lnTo>
                      <a:pt x="154" y="180"/>
                    </a:lnTo>
                    <a:lnTo>
                      <a:pt x="150" y="180"/>
                    </a:lnTo>
                    <a:lnTo>
                      <a:pt x="150" y="186"/>
                    </a:lnTo>
                    <a:lnTo>
                      <a:pt x="140" y="186"/>
                    </a:lnTo>
                    <a:lnTo>
                      <a:pt x="140" y="180"/>
                    </a:lnTo>
                    <a:lnTo>
                      <a:pt x="140" y="178"/>
                    </a:lnTo>
                    <a:lnTo>
                      <a:pt x="146" y="170"/>
                    </a:lnTo>
                    <a:lnTo>
                      <a:pt x="142" y="174"/>
                    </a:lnTo>
                    <a:lnTo>
                      <a:pt x="136" y="178"/>
                    </a:lnTo>
                    <a:lnTo>
                      <a:pt x="136" y="184"/>
                    </a:lnTo>
                    <a:lnTo>
                      <a:pt x="136" y="188"/>
                    </a:lnTo>
                    <a:lnTo>
                      <a:pt x="132" y="194"/>
                    </a:lnTo>
                    <a:lnTo>
                      <a:pt x="126" y="198"/>
                    </a:lnTo>
                    <a:lnTo>
                      <a:pt x="126" y="202"/>
                    </a:lnTo>
                    <a:lnTo>
                      <a:pt x="126" y="204"/>
                    </a:lnTo>
                    <a:lnTo>
                      <a:pt x="128" y="206"/>
                    </a:lnTo>
                    <a:lnTo>
                      <a:pt x="128" y="210"/>
                    </a:lnTo>
                    <a:lnTo>
                      <a:pt x="126" y="212"/>
                    </a:lnTo>
                    <a:lnTo>
                      <a:pt x="124" y="214"/>
                    </a:lnTo>
                    <a:lnTo>
                      <a:pt x="116" y="212"/>
                    </a:lnTo>
                    <a:lnTo>
                      <a:pt x="110" y="210"/>
                    </a:lnTo>
                    <a:lnTo>
                      <a:pt x="104" y="212"/>
                    </a:lnTo>
                    <a:lnTo>
                      <a:pt x="96" y="214"/>
                    </a:lnTo>
                    <a:lnTo>
                      <a:pt x="96" y="212"/>
                    </a:lnTo>
                    <a:lnTo>
                      <a:pt x="92" y="212"/>
                    </a:lnTo>
                    <a:lnTo>
                      <a:pt x="86" y="214"/>
                    </a:lnTo>
                    <a:lnTo>
                      <a:pt x="80" y="222"/>
                    </a:lnTo>
                    <a:lnTo>
                      <a:pt x="72" y="228"/>
                    </a:lnTo>
                    <a:lnTo>
                      <a:pt x="68" y="232"/>
                    </a:lnTo>
                    <a:lnTo>
                      <a:pt x="62" y="232"/>
                    </a:lnTo>
                    <a:lnTo>
                      <a:pt x="56" y="230"/>
                    </a:lnTo>
                    <a:lnTo>
                      <a:pt x="56" y="240"/>
                    </a:lnTo>
                    <a:lnTo>
                      <a:pt x="78" y="240"/>
                    </a:lnTo>
                    <a:lnTo>
                      <a:pt x="78" y="234"/>
                    </a:lnTo>
                    <a:lnTo>
                      <a:pt x="80" y="232"/>
                    </a:lnTo>
                    <a:lnTo>
                      <a:pt x="104" y="230"/>
                    </a:lnTo>
                    <a:lnTo>
                      <a:pt x="118" y="230"/>
                    </a:lnTo>
                    <a:lnTo>
                      <a:pt x="116" y="234"/>
                    </a:lnTo>
                    <a:lnTo>
                      <a:pt x="114" y="234"/>
                    </a:lnTo>
                    <a:lnTo>
                      <a:pt x="114" y="246"/>
                    </a:lnTo>
                    <a:lnTo>
                      <a:pt x="116" y="248"/>
                    </a:lnTo>
                    <a:lnTo>
                      <a:pt x="118" y="250"/>
                    </a:lnTo>
                    <a:lnTo>
                      <a:pt x="122" y="250"/>
                    </a:lnTo>
                    <a:lnTo>
                      <a:pt x="126" y="250"/>
                    </a:lnTo>
                    <a:lnTo>
                      <a:pt x="128" y="248"/>
                    </a:lnTo>
                    <a:lnTo>
                      <a:pt x="132" y="242"/>
                    </a:lnTo>
                    <a:lnTo>
                      <a:pt x="136" y="240"/>
                    </a:lnTo>
                    <a:lnTo>
                      <a:pt x="140" y="238"/>
                    </a:lnTo>
                    <a:lnTo>
                      <a:pt x="140" y="232"/>
                    </a:lnTo>
                    <a:lnTo>
                      <a:pt x="140" y="230"/>
                    </a:lnTo>
                    <a:lnTo>
                      <a:pt x="144" y="230"/>
                    </a:lnTo>
                    <a:lnTo>
                      <a:pt x="150" y="230"/>
                    </a:lnTo>
                    <a:lnTo>
                      <a:pt x="146" y="230"/>
                    </a:lnTo>
                    <a:lnTo>
                      <a:pt x="146" y="232"/>
                    </a:lnTo>
                    <a:lnTo>
                      <a:pt x="146" y="234"/>
                    </a:lnTo>
                    <a:lnTo>
                      <a:pt x="150" y="232"/>
                    </a:lnTo>
                    <a:lnTo>
                      <a:pt x="152" y="230"/>
                    </a:lnTo>
                    <a:lnTo>
                      <a:pt x="158" y="232"/>
                    </a:lnTo>
                    <a:lnTo>
                      <a:pt x="162" y="232"/>
                    </a:lnTo>
                    <a:lnTo>
                      <a:pt x="164" y="228"/>
                    </a:lnTo>
                    <a:lnTo>
                      <a:pt x="170" y="224"/>
                    </a:lnTo>
                    <a:lnTo>
                      <a:pt x="172" y="230"/>
                    </a:lnTo>
                    <a:lnTo>
                      <a:pt x="172" y="232"/>
                    </a:lnTo>
                    <a:lnTo>
                      <a:pt x="176" y="232"/>
                    </a:lnTo>
                    <a:lnTo>
                      <a:pt x="178" y="228"/>
                    </a:lnTo>
                    <a:lnTo>
                      <a:pt x="178" y="222"/>
                    </a:lnTo>
                    <a:lnTo>
                      <a:pt x="186" y="222"/>
                    </a:lnTo>
                    <a:lnTo>
                      <a:pt x="186" y="216"/>
                    </a:lnTo>
                    <a:lnTo>
                      <a:pt x="186" y="214"/>
                    </a:lnTo>
                    <a:lnTo>
                      <a:pt x="186" y="212"/>
                    </a:lnTo>
                    <a:lnTo>
                      <a:pt x="188" y="210"/>
                    </a:lnTo>
                    <a:lnTo>
                      <a:pt x="188" y="206"/>
                    </a:lnTo>
                    <a:lnTo>
                      <a:pt x="190" y="210"/>
                    </a:lnTo>
                    <a:lnTo>
                      <a:pt x="190" y="212"/>
                    </a:lnTo>
                    <a:lnTo>
                      <a:pt x="188" y="220"/>
                    </a:lnTo>
                    <a:lnTo>
                      <a:pt x="186" y="224"/>
                    </a:lnTo>
                    <a:lnTo>
                      <a:pt x="188" y="224"/>
                    </a:lnTo>
                    <a:lnTo>
                      <a:pt x="190" y="228"/>
                    </a:lnTo>
                    <a:lnTo>
                      <a:pt x="196" y="220"/>
                    </a:lnTo>
                    <a:lnTo>
                      <a:pt x="198" y="214"/>
                    </a:lnTo>
                    <a:lnTo>
                      <a:pt x="200" y="210"/>
                    </a:lnTo>
                    <a:lnTo>
                      <a:pt x="198" y="206"/>
                    </a:lnTo>
                    <a:lnTo>
                      <a:pt x="194" y="204"/>
                    </a:lnTo>
                    <a:lnTo>
                      <a:pt x="196" y="202"/>
                    </a:lnTo>
                    <a:lnTo>
                      <a:pt x="198" y="198"/>
                    </a:lnTo>
                    <a:lnTo>
                      <a:pt x="196" y="194"/>
                    </a:lnTo>
                    <a:lnTo>
                      <a:pt x="196" y="188"/>
                    </a:lnTo>
                    <a:lnTo>
                      <a:pt x="200" y="180"/>
                    </a:lnTo>
                    <a:lnTo>
                      <a:pt x="200" y="168"/>
                    </a:lnTo>
                    <a:lnTo>
                      <a:pt x="200" y="160"/>
                    </a:lnTo>
                    <a:lnTo>
                      <a:pt x="200" y="156"/>
                    </a:lnTo>
                    <a:lnTo>
                      <a:pt x="204" y="152"/>
                    </a:lnTo>
                    <a:lnTo>
                      <a:pt x="208" y="150"/>
                    </a:lnTo>
                    <a:lnTo>
                      <a:pt x="212" y="148"/>
                    </a:lnTo>
                    <a:lnTo>
                      <a:pt x="208" y="148"/>
                    </a:lnTo>
                    <a:lnTo>
                      <a:pt x="208" y="144"/>
                    </a:lnTo>
                    <a:lnTo>
                      <a:pt x="208" y="142"/>
                    </a:lnTo>
                    <a:lnTo>
                      <a:pt x="212" y="142"/>
                    </a:lnTo>
                    <a:lnTo>
                      <a:pt x="214" y="132"/>
                    </a:lnTo>
                    <a:lnTo>
                      <a:pt x="216" y="124"/>
                    </a:lnTo>
                    <a:lnTo>
                      <a:pt x="214" y="116"/>
                    </a:lnTo>
                    <a:lnTo>
                      <a:pt x="208" y="106"/>
                    </a:lnTo>
                    <a:lnTo>
                      <a:pt x="208" y="98"/>
                    </a:lnTo>
                    <a:lnTo>
                      <a:pt x="194" y="94"/>
                    </a:lnTo>
                    <a:lnTo>
                      <a:pt x="194" y="94"/>
                    </a:lnTo>
                    <a:lnTo>
                      <a:pt x="194" y="94"/>
                    </a:lnTo>
                    <a:close/>
                    <a:moveTo>
                      <a:pt x="212" y="0"/>
                    </a:moveTo>
                    <a:lnTo>
                      <a:pt x="212" y="0"/>
                    </a:lnTo>
                    <a:lnTo>
                      <a:pt x="208" y="2"/>
                    </a:lnTo>
                    <a:lnTo>
                      <a:pt x="208" y="8"/>
                    </a:lnTo>
                    <a:lnTo>
                      <a:pt x="208" y="10"/>
                    </a:lnTo>
                    <a:lnTo>
                      <a:pt x="212" y="14"/>
                    </a:lnTo>
                    <a:lnTo>
                      <a:pt x="214" y="18"/>
                    </a:lnTo>
                    <a:lnTo>
                      <a:pt x="212" y="28"/>
                    </a:lnTo>
                    <a:lnTo>
                      <a:pt x="206" y="40"/>
                    </a:lnTo>
                    <a:lnTo>
                      <a:pt x="206" y="44"/>
                    </a:lnTo>
                    <a:lnTo>
                      <a:pt x="208" y="46"/>
                    </a:lnTo>
                    <a:lnTo>
                      <a:pt x="208" y="50"/>
                    </a:lnTo>
                    <a:lnTo>
                      <a:pt x="204" y="50"/>
                    </a:lnTo>
                    <a:lnTo>
                      <a:pt x="204" y="54"/>
                    </a:lnTo>
                    <a:lnTo>
                      <a:pt x="200" y="52"/>
                    </a:lnTo>
                    <a:lnTo>
                      <a:pt x="198" y="50"/>
                    </a:lnTo>
                    <a:lnTo>
                      <a:pt x="190" y="50"/>
                    </a:lnTo>
                    <a:lnTo>
                      <a:pt x="190" y="54"/>
                    </a:lnTo>
                    <a:lnTo>
                      <a:pt x="182" y="60"/>
                    </a:lnTo>
                    <a:lnTo>
                      <a:pt x="190" y="72"/>
                    </a:lnTo>
                    <a:lnTo>
                      <a:pt x="188" y="78"/>
                    </a:lnTo>
                    <a:lnTo>
                      <a:pt x="188" y="80"/>
                    </a:lnTo>
                    <a:lnTo>
                      <a:pt x="188" y="82"/>
                    </a:lnTo>
                    <a:lnTo>
                      <a:pt x="196" y="80"/>
                    </a:lnTo>
                    <a:lnTo>
                      <a:pt x="204" y="78"/>
                    </a:lnTo>
                    <a:lnTo>
                      <a:pt x="206" y="76"/>
                    </a:lnTo>
                    <a:lnTo>
                      <a:pt x="204" y="76"/>
                    </a:lnTo>
                    <a:lnTo>
                      <a:pt x="194" y="72"/>
                    </a:lnTo>
                    <a:lnTo>
                      <a:pt x="194" y="68"/>
                    </a:lnTo>
                    <a:lnTo>
                      <a:pt x="194" y="64"/>
                    </a:lnTo>
                    <a:lnTo>
                      <a:pt x="204" y="62"/>
                    </a:lnTo>
                    <a:lnTo>
                      <a:pt x="208" y="62"/>
                    </a:lnTo>
                    <a:lnTo>
                      <a:pt x="214" y="62"/>
                    </a:lnTo>
                    <a:lnTo>
                      <a:pt x="218" y="72"/>
                    </a:lnTo>
                    <a:lnTo>
                      <a:pt x="234" y="72"/>
                    </a:lnTo>
                    <a:lnTo>
                      <a:pt x="236" y="64"/>
                    </a:lnTo>
                    <a:lnTo>
                      <a:pt x="242" y="58"/>
                    </a:lnTo>
                    <a:lnTo>
                      <a:pt x="248" y="54"/>
                    </a:lnTo>
                    <a:lnTo>
                      <a:pt x="252" y="54"/>
                    </a:lnTo>
                    <a:lnTo>
                      <a:pt x="268" y="52"/>
                    </a:lnTo>
                    <a:lnTo>
                      <a:pt x="266" y="46"/>
                    </a:lnTo>
                    <a:lnTo>
                      <a:pt x="262" y="44"/>
                    </a:lnTo>
                    <a:lnTo>
                      <a:pt x="262" y="40"/>
                    </a:lnTo>
                    <a:lnTo>
                      <a:pt x="262" y="36"/>
                    </a:lnTo>
                    <a:lnTo>
                      <a:pt x="260" y="36"/>
                    </a:lnTo>
                    <a:lnTo>
                      <a:pt x="256" y="40"/>
                    </a:lnTo>
                    <a:lnTo>
                      <a:pt x="252" y="36"/>
                    </a:lnTo>
                    <a:lnTo>
                      <a:pt x="250" y="34"/>
                    </a:lnTo>
                    <a:lnTo>
                      <a:pt x="250" y="32"/>
                    </a:lnTo>
                    <a:lnTo>
                      <a:pt x="240" y="32"/>
                    </a:lnTo>
                    <a:lnTo>
                      <a:pt x="232" y="28"/>
                    </a:lnTo>
                    <a:lnTo>
                      <a:pt x="230" y="26"/>
                    </a:lnTo>
                    <a:lnTo>
                      <a:pt x="230" y="22"/>
                    </a:lnTo>
                    <a:lnTo>
                      <a:pt x="226" y="14"/>
                    </a:lnTo>
                    <a:lnTo>
                      <a:pt x="218" y="6"/>
                    </a:lnTo>
                    <a:lnTo>
                      <a:pt x="212" y="0"/>
                    </a:lnTo>
                    <a:lnTo>
                      <a:pt x="212" y="0"/>
                    </a:lnTo>
                    <a:lnTo>
                      <a:pt x="21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66" name="Freeform 1647"/>
              <p:cNvSpPr/>
              <p:nvPr/>
            </p:nvSpPr>
            <p:spPr bwMode="auto">
              <a:xfrm>
                <a:off x="993775" y="3384550"/>
                <a:ext cx="6350" cy="9525"/>
              </a:xfrm>
              <a:custGeom>
                <a:avLst/>
                <a:gdLst>
                  <a:gd name="T0" fmla="*/ 0 w 4"/>
                  <a:gd name="T1" fmla="*/ 0 h 6"/>
                  <a:gd name="T2" fmla="*/ 0 w 4"/>
                  <a:gd name="T3" fmla="*/ 0 h 6"/>
                  <a:gd name="T4" fmla="*/ 0 w 4"/>
                  <a:gd name="T5" fmla="*/ 2 h 6"/>
                  <a:gd name="T6" fmla="*/ 2 w 4"/>
                  <a:gd name="T7" fmla="*/ 2 h 6"/>
                  <a:gd name="T8" fmla="*/ 2 w 4"/>
                  <a:gd name="T9" fmla="*/ 6 h 6"/>
                  <a:gd name="T10" fmla="*/ 4 w 4"/>
                  <a:gd name="T11" fmla="*/ 6 h 6"/>
                  <a:gd name="T12" fmla="*/ 4 w 4"/>
                  <a:gd name="T13" fmla="*/ 2 h 6"/>
                  <a:gd name="T14" fmla="*/ 2 w 4"/>
                  <a:gd name="T15" fmla="*/ 2 h 6"/>
                  <a:gd name="T16" fmla="*/ 0 w 4"/>
                  <a:gd name="T17" fmla="*/ 0 h 6"/>
                  <a:gd name="T18" fmla="*/ 0 w 4"/>
                  <a:gd name="T19" fmla="*/ 0 h 6"/>
                  <a:gd name="T20" fmla="*/ 0 w 4"/>
                  <a:gd name="T2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6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6"/>
                    </a:lnTo>
                    <a:lnTo>
                      <a:pt x="4" y="6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67" name="Freeform 1648"/>
              <p:cNvSpPr/>
              <p:nvPr/>
            </p:nvSpPr>
            <p:spPr bwMode="auto">
              <a:xfrm>
                <a:off x="993775" y="3384550"/>
                <a:ext cx="6350" cy="9525"/>
              </a:xfrm>
              <a:custGeom>
                <a:avLst/>
                <a:gdLst>
                  <a:gd name="T0" fmla="*/ 0 w 4"/>
                  <a:gd name="T1" fmla="*/ 0 h 6"/>
                  <a:gd name="T2" fmla="*/ 0 w 4"/>
                  <a:gd name="T3" fmla="*/ 0 h 6"/>
                  <a:gd name="T4" fmla="*/ 0 w 4"/>
                  <a:gd name="T5" fmla="*/ 2 h 6"/>
                  <a:gd name="T6" fmla="*/ 2 w 4"/>
                  <a:gd name="T7" fmla="*/ 2 h 6"/>
                  <a:gd name="T8" fmla="*/ 2 w 4"/>
                  <a:gd name="T9" fmla="*/ 6 h 6"/>
                  <a:gd name="T10" fmla="*/ 4 w 4"/>
                  <a:gd name="T11" fmla="*/ 6 h 6"/>
                  <a:gd name="T12" fmla="*/ 4 w 4"/>
                  <a:gd name="T13" fmla="*/ 2 h 6"/>
                  <a:gd name="T14" fmla="*/ 2 w 4"/>
                  <a:gd name="T15" fmla="*/ 2 h 6"/>
                  <a:gd name="T16" fmla="*/ 0 w 4"/>
                  <a:gd name="T17" fmla="*/ 0 h 6"/>
                  <a:gd name="T18" fmla="*/ 0 w 4"/>
                  <a:gd name="T19" fmla="*/ 0 h 6"/>
                  <a:gd name="T20" fmla="*/ 0 w 4"/>
                  <a:gd name="T2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6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6"/>
                    </a:lnTo>
                    <a:lnTo>
                      <a:pt x="4" y="6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68" name="Freeform 1649"/>
              <p:cNvSpPr>
                <a:spLocks noEditPoints="1"/>
              </p:cNvSpPr>
              <p:nvPr/>
            </p:nvSpPr>
            <p:spPr bwMode="auto">
              <a:xfrm>
                <a:off x="1822450" y="3679825"/>
                <a:ext cx="3175" cy="15875"/>
              </a:xfrm>
              <a:custGeom>
                <a:avLst/>
                <a:gdLst>
                  <a:gd name="T0" fmla="*/ 0 w 2"/>
                  <a:gd name="T1" fmla="*/ 0 h 10"/>
                  <a:gd name="T2" fmla="*/ 0 w 2"/>
                  <a:gd name="T3" fmla="*/ 0 h 10"/>
                  <a:gd name="T4" fmla="*/ 0 w 2"/>
                  <a:gd name="T5" fmla="*/ 0 h 10"/>
                  <a:gd name="T6" fmla="*/ 0 w 2"/>
                  <a:gd name="T7" fmla="*/ 0 h 10"/>
                  <a:gd name="T8" fmla="*/ 2 w 2"/>
                  <a:gd name="T9" fmla="*/ 0 h 10"/>
                  <a:gd name="T10" fmla="*/ 2 w 2"/>
                  <a:gd name="T11" fmla="*/ 0 h 10"/>
                  <a:gd name="T12" fmla="*/ 0 w 2"/>
                  <a:gd name="T13" fmla="*/ 0 h 10"/>
                  <a:gd name="T14" fmla="*/ 0 w 2"/>
                  <a:gd name="T15" fmla="*/ 4 h 10"/>
                  <a:gd name="T16" fmla="*/ 0 w 2"/>
                  <a:gd name="T17" fmla="*/ 6 h 10"/>
                  <a:gd name="T18" fmla="*/ 2 w 2"/>
                  <a:gd name="T19" fmla="*/ 10 h 10"/>
                  <a:gd name="T20" fmla="*/ 2 w 2"/>
                  <a:gd name="T21" fmla="*/ 6 h 10"/>
                  <a:gd name="T22" fmla="*/ 2 w 2"/>
                  <a:gd name="T23" fmla="*/ 0 h 10"/>
                  <a:gd name="T24" fmla="*/ 2 w 2"/>
                  <a:gd name="T25" fmla="*/ 0 h 10"/>
                  <a:gd name="T26" fmla="*/ 2 w 2"/>
                  <a:gd name="T2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" h="10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2" y="10"/>
                    </a:lnTo>
                    <a:lnTo>
                      <a:pt x="2" y="6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69" name="Freeform 1650"/>
              <p:cNvSpPr>
                <a:spLocks noEditPoints="1"/>
              </p:cNvSpPr>
              <p:nvPr/>
            </p:nvSpPr>
            <p:spPr bwMode="auto">
              <a:xfrm>
                <a:off x="1822450" y="3679825"/>
                <a:ext cx="3175" cy="15875"/>
              </a:xfrm>
              <a:custGeom>
                <a:avLst/>
                <a:gdLst>
                  <a:gd name="T0" fmla="*/ 0 w 2"/>
                  <a:gd name="T1" fmla="*/ 0 h 10"/>
                  <a:gd name="T2" fmla="*/ 0 w 2"/>
                  <a:gd name="T3" fmla="*/ 0 h 10"/>
                  <a:gd name="T4" fmla="*/ 0 w 2"/>
                  <a:gd name="T5" fmla="*/ 0 h 10"/>
                  <a:gd name="T6" fmla="*/ 0 w 2"/>
                  <a:gd name="T7" fmla="*/ 0 h 10"/>
                  <a:gd name="T8" fmla="*/ 2 w 2"/>
                  <a:gd name="T9" fmla="*/ 0 h 10"/>
                  <a:gd name="T10" fmla="*/ 2 w 2"/>
                  <a:gd name="T11" fmla="*/ 0 h 10"/>
                  <a:gd name="T12" fmla="*/ 0 w 2"/>
                  <a:gd name="T13" fmla="*/ 0 h 10"/>
                  <a:gd name="T14" fmla="*/ 0 w 2"/>
                  <a:gd name="T15" fmla="*/ 4 h 10"/>
                  <a:gd name="T16" fmla="*/ 0 w 2"/>
                  <a:gd name="T17" fmla="*/ 6 h 10"/>
                  <a:gd name="T18" fmla="*/ 2 w 2"/>
                  <a:gd name="T19" fmla="*/ 10 h 10"/>
                  <a:gd name="T20" fmla="*/ 2 w 2"/>
                  <a:gd name="T21" fmla="*/ 6 h 10"/>
                  <a:gd name="T22" fmla="*/ 2 w 2"/>
                  <a:gd name="T23" fmla="*/ 0 h 10"/>
                  <a:gd name="T24" fmla="*/ 2 w 2"/>
                  <a:gd name="T25" fmla="*/ 0 h 10"/>
                  <a:gd name="T26" fmla="*/ 2 w 2"/>
                  <a:gd name="T2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" h="10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2" y="10"/>
                    </a:lnTo>
                    <a:lnTo>
                      <a:pt x="2" y="6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70" name="Freeform 1651"/>
              <p:cNvSpPr/>
              <p:nvPr/>
            </p:nvSpPr>
            <p:spPr bwMode="auto">
              <a:xfrm>
                <a:off x="454025" y="4137025"/>
                <a:ext cx="152400" cy="196850"/>
              </a:xfrm>
              <a:custGeom>
                <a:avLst/>
                <a:gdLst>
                  <a:gd name="T0" fmla="*/ 20 w 96"/>
                  <a:gd name="T1" fmla="*/ 124 h 124"/>
                  <a:gd name="T2" fmla="*/ 26 w 96"/>
                  <a:gd name="T3" fmla="*/ 118 h 124"/>
                  <a:gd name="T4" fmla="*/ 36 w 96"/>
                  <a:gd name="T5" fmla="*/ 110 h 124"/>
                  <a:gd name="T6" fmla="*/ 52 w 96"/>
                  <a:gd name="T7" fmla="*/ 106 h 124"/>
                  <a:gd name="T8" fmla="*/ 74 w 96"/>
                  <a:gd name="T9" fmla="*/ 114 h 124"/>
                  <a:gd name="T10" fmla="*/ 80 w 96"/>
                  <a:gd name="T11" fmla="*/ 102 h 124"/>
                  <a:gd name="T12" fmla="*/ 80 w 96"/>
                  <a:gd name="T13" fmla="*/ 96 h 124"/>
                  <a:gd name="T14" fmla="*/ 80 w 96"/>
                  <a:gd name="T15" fmla="*/ 72 h 124"/>
                  <a:gd name="T16" fmla="*/ 90 w 96"/>
                  <a:gd name="T17" fmla="*/ 52 h 124"/>
                  <a:gd name="T18" fmla="*/ 92 w 96"/>
                  <a:gd name="T19" fmla="*/ 40 h 124"/>
                  <a:gd name="T20" fmla="*/ 92 w 96"/>
                  <a:gd name="T21" fmla="*/ 22 h 124"/>
                  <a:gd name="T22" fmla="*/ 92 w 96"/>
                  <a:gd name="T23" fmla="*/ 16 h 124"/>
                  <a:gd name="T24" fmla="*/ 80 w 96"/>
                  <a:gd name="T25" fmla="*/ 10 h 124"/>
                  <a:gd name="T26" fmla="*/ 78 w 96"/>
                  <a:gd name="T27" fmla="*/ 4 h 124"/>
                  <a:gd name="T28" fmla="*/ 66 w 96"/>
                  <a:gd name="T29" fmla="*/ 8 h 124"/>
                  <a:gd name="T30" fmla="*/ 60 w 96"/>
                  <a:gd name="T31" fmla="*/ 2 h 124"/>
                  <a:gd name="T32" fmla="*/ 46 w 96"/>
                  <a:gd name="T33" fmla="*/ 4 h 124"/>
                  <a:gd name="T34" fmla="*/ 44 w 96"/>
                  <a:gd name="T35" fmla="*/ 10 h 124"/>
                  <a:gd name="T36" fmla="*/ 38 w 96"/>
                  <a:gd name="T37" fmla="*/ 12 h 124"/>
                  <a:gd name="T38" fmla="*/ 36 w 96"/>
                  <a:gd name="T39" fmla="*/ 8 h 124"/>
                  <a:gd name="T40" fmla="*/ 28 w 96"/>
                  <a:gd name="T41" fmla="*/ 18 h 124"/>
                  <a:gd name="T42" fmla="*/ 26 w 96"/>
                  <a:gd name="T43" fmla="*/ 16 h 124"/>
                  <a:gd name="T44" fmla="*/ 16 w 96"/>
                  <a:gd name="T45" fmla="*/ 22 h 124"/>
                  <a:gd name="T46" fmla="*/ 16 w 96"/>
                  <a:gd name="T47" fmla="*/ 28 h 124"/>
                  <a:gd name="T48" fmla="*/ 20 w 96"/>
                  <a:gd name="T49" fmla="*/ 36 h 124"/>
                  <a:gd name="T50" fmla="*/ 16 w 96"/>
                  <a:gd name="T51" fmla="*/ 40 h 124"/>
                  <a:gd name="T52" fmla="*/ 10 w 96"/>
                  <a:gd name="T53" fmla="*/ 44 h 124"/>
                  <a:gd name="T54" fmla="*/ 8 w 96"/>
                  <a:gd name="T55" fmla="*/ 54 h 124"/>
                  <a:gd name="T56" fmla="*/ 8 w 96"/>
                  <a:gd name="T57" fmla="*/ 62 h 124"/>
                  <a:gd name="T58" fmla="*/ 2 w 96"/>
                  <a:gd name="T59" fmla="*/ 70 h 124"/>
                  <a:gd name="T60" fmla="*/ 10 w 96"/>
                  <a:gd name="T61" fmla="*/ 76 h 124"/>
                  <a:gd name="T62" fmla="*/ 16 w 96"/>
                  <a:gd name="T63" fmla="*/ 88 h 124"/>
                  <a:gd name="T64" fmla="*/ 20 w 96"/>
                  <a:gd name="T65" fmla="*/ 96 h 124"/>
                  <a:gd name="T66" fmla="*/ 20 w 96"/>
                  <a:gd name="T67" fmla="*/ 100 h 124"/>
                  <a:gd name="T68" fmla="*/ 18 w 96"/>
                  <a:gd name="T69" fmla="*/ 108 h 124"/>
                  <a:gd name="T70" fmla="*/ 18 w 96"/>
                  <a:gd name="T71" fmla="*/ 116 h 124"/>
                  <a:gd name="T72" fmla="*/ 20 w 96"/>
                  <a:gd name="T73" fmla="*/ 124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96" h="124">
                    <a:moveTo>
                      <a:pt x="20" y="124"/>
                    </a:moveTo>
                    <a:lnTo>
                      <a:pt x="20" y="124"/>
                    </a:lnTo>
                    <a:lnTo>
                      <a:pt x="20" y="120"/>
                    </a:lnTo>
                    <a:lnTo>
                      <a:pt x="26" y="118"/>
                    </a:lnTo>
                    <a:lnTo>
                      <a:pt x="32" y="114"/>
                    </a:lnTo>
                    <a:lnTo>
                      <a:pt x="36" y="110"/>
                    </a:lnTo>
                    <a:lnTo>
                      <a:pt x="42" y="106"/>
                    </a:lnTo>
                    <a:lnTo>
                      <a:pt x="52" y="106"/>
                    </a:lnTo>
                    <a:lnTo>
                      <a:pt x="60" y="108"/>
                    </a:lnTo>
                    <a:lnTo>
                      <a:pt x="74" y="114"/>
                    </a:lnTo>
                    <a:lnTo>
                      <a:pt x="78" y="114"/>
                    </a:lnTo>
                    <a:lnTo>
                      <a:pt x="80" y="102"/>
                    </a:lnTo>
                    <a:lnTo>
                      <a:pt x="80" y="98"/>
                    </a:lnTo>
                    <a:lnTo>
                      <a:pt x="80" y="96"/>
                    </a:lnTo>
                    <a:lnTo>
                      <a:pt x="78" y="82"/>
                    </a:lnTo>
                    <a:lnTo>
                      <a:pt x="80" y="72"/>
                    </a:lnTo>
                    <a:lnTo>
                      <a:pt x="84" y="62"/>
                    </a:lnTo>
                    <a:lnTo>
                      <a:pt x="90" y="52"/>
                    </a:lnTo>
                    <a:lnTo>
                      <a:pt x="92" y="44"/>
                    </a:lnTo>
                    <a:lnTo>
                      <a:pt x="92" y="40"/>
                    </a:lnTo>
                    <a:lnTo>
                      <a:pt x="96" y="30"/>
                    </a:lnTo>
                    <a:lnTo>
                      <a:pt x="92" y="22"/>
                    </a:lnTo>
                    <a:lnTo>
                      <a:pt x="92" y="20"/>
                    </a:lnTo>
                    <a:lnTo>
                      <a:pt x="92" y="16"/>
                    </a:lnTo>
                    <a:lnTo>
                      <a:pt x="90" y="10"/>
                    </a:lnTo>
                    <a:lnTo>
                      <a:pt x="80" y="10"/>
                    </a:lnTo>
                    <a:lnTo>
                      <a:pt x="78" y="8"/>
                    </a:lnTo>
                    <a:lnTo>
                      <a:pt x="78" y="4"/>
                    </a:lnTo>
                    <a:lnTo>
                      <a:pt x="72" y="2"/>
                    </a:lnTo>
                    <a:lnTo>
                      <a:pt x="66" y="8"/>
                    </a:lnTo>
                    <a:lnTo>
                      <a:pt x="62" y="8"/>
                    </a:lnTo>
                    <a:lnTo>
                      <a:pt x="60" y="2"/>
                    </a:lnTo>
                    <a:lnTo>
                      <a:pt x="50" y="0"/>
                    </a:lnTo>
                    <a:lnTo>
                      <a:pt x="46" y="4"/>
                    </a:lnTo>
                    <a:lnTo>
                      <a:pt x="44" y="8"/>
                    </a:lnTo>
                    <a:lnTo>
                      <a:pt x="44" y="10"/>
                    </a:lnTo>
                    <a:lnTo>
                      <a:pt x="42" y="12"/>
                    </a:lnTo>
                    <a:lnTo>
                      <a:pt x="38" y="12"/>
                    </a:lnTo>
                    <a:lnTo>
                      <a:pt x="36" y="10"/>
                    </a:lnTo>
                    <a:lnTo>
                      <a:pt x="36" y="8"/>
                    </a:lnTo>
                    <a:lnTo>
                      <a:pt x="32" y="10"/>
                    </a:lnTo>
                    <a:lnTo>
                      <a:pt x="28" y="18"/>
                    </a:lnTo>
                    <a:lnTo>
                      <a:pt x="28" y="16"/>
                    </a:lnTo>
                    <a:lnTo>
                      <a:pt x="26" y="16"/>
                    </a:lnTo>
                    <a:lnTo>
                      <a:pt x="20" y="20"/>
                    </a:lnTo>
                    <a:lnTo>
                      <a:pt x="16" y="22"/>
                    </a:lnTo>
                    <a:lnTo>
                      <a:pt x="16" y="26"/>
                    </a:lnTo>
                    <a:lnTo>
                      <a:pt x="16" y="28"/>
                    </a:lnTo>
                    <a:lnTo>
                      <a:pt x="18" y="34"/>
                    </a:lnTo>
                    <a:lnTo>
                      <a:pt x="20" y="36"/>
                    </a:lnTo>
                    <a:lnTo>
                      <a:pt x="18" y="38"/>
                    </a:lnTo>
                    <a:lnTo>
                      <a:pt x="16" y="40"/>
                    </a:lnTo>
                    <a:lnTo>
                      <a:pt x="14" y="44"/>
                    </a:lnTo>
                    <a:lnTo>
                      <a:pt x="10" y="44"/>
                    </a:lnTo>
                    <a:lnTo>
                      <a:pt x="10" y="48"/>
                    </a:lnTo>
                    <a:lnTo>
                      <a:pt x="8" y="54"/>
                    </a:lnTo>
                    <a:lnTo>
                      <a:pt x="8" y="56"/>
                    </a:lnTo>
                    <a:lnTo>
                      <a:pt x="8" y="62"/>
                    </a:lnTo>
                    <a:lnTo>
                      <a:pt x="8" y="64"/>
                    </a:lnTo>
                    <a:lnTo>
                      <a:pt x="2" y="70"/>
                    </a:lnTo>
                    <a:lnTo>
                      <a:pt x="0" y="74"/>
                    </a:lnTo>
                    <a:lnTo>
                      <a:pt x="10" y="76"/>
                    </a:lnTo>
                    <a:lnTo>
                      <a:pt x="14" y="82"/>
                    </a:lnTo>
                    <a:lnTo>
                      <a:pt x="16" y="88"/>
                    </a:lnTo>
                    <a:lnTo>
                      <a:pt x="18" y="92"/>
                    </a:lnTo>
                    <a:lnTo>
                      <a:pt x="20" y="96"/>
                    </a:lnTo>
                    <a:lnTo>
                      <a:pt x="24" y="96"/>
                    </a:lnTo>
                    <a:lnTo>
                      <a:pt x="20" y="100"/>
                    </a:lnTo>
                    <a:lnTo>
                      <a:pt x="20" y="102"/>
                    </a:lnTo>
                    <a:lnTo>
                      <a:pt x="18" y="108"/>
                    </a:lnTo>
                    <a:lnTo>
                      <a:pt x="18" y="110"/>
                    </a:lnTo>
                    <a:lnTo>
                      <a:pt x="18" y="116"/>
                    </a:lnTo>
                    <a:lnTo>
                      <a:pt x="20" y="124"/>
                    </a:lnTo>
                    <a:lnTo>
                      <a:pt x="20" y="124"/>
                    </a:lnTo>
                    <a:lnTo>
                      <a:pt x="20" y="12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71" name="Freeform 1653"/>
              <p:cNvSpPr/>
              <p:nvPr/>
            </p:nvSpPr>
            <p:spPr bwMode="auto">
              <a:xfrm>
                <a:off x="854075" y="3225800"/>
                <a:ext cx="41275" cy="73025"/>
              </a:xfrm>
              <a:custGeom>
                <a:avLst/>
                <a:gdLst>
                  <a:gd name="T0" fmla="*/ 10 w 26"/>
                  <a:gd name="T1" fmla="*/ 0 h 46"/>
                  <a:gd name="T2" fmla="*/ 10 w 26"/>
                  <a:gd name="T3" fmla="*/ 0 h 46"/>
                  <a:gd name="T4" fmla="*/ 0 w 26"/>
                  <a:gd name="T5" fmla="*/ 8 h 46"/>
                  <a:gd name="T6" fmla="*/ 2 w 26"/>
                  <a:gd name="T7" fmla="*/ 22 h 46"/>
                  <a:gd name="T8" fmla="*/ 4 w 26"/>
                  <a:gd name="T9" fmla="*/ 40 h 46"/>
                  <a:gd name="T10" fmla="*/ 8 w 26"/>
                  <a:gd name="T11" fmla="*/ 44 h 46"/>
                  <a:gd name="T12" fmla="*/ 8 w 26"/>
                  <a:gd name="T13" fmla="*/ 46 h 46"/>
                  <a:gd name="T14" fmla="*/ 12 w 26"/>
                  <a:gd name="T15" fmla="*/ 46 h 46"/>
                  <a:gd name="T16" fmla="*/ 16 w 26"/>
                  <a:gd name="T17" fmla="*/ 44 h 46"/>
                  <a:gd name="T18" fmla="*/ 12 w 26"/>
                  <a:gd name="T19" fmla="*/ 44 h 46"/>
                  <a:gd name="T20" fmla="*/ 20 w 26"/>
                  <a:gd name="T21" fmla="*/ 40 h 46"/>
                  <a:gd name="T22" fmla="*/ 24 w 26"/>
                  <a:gd name="T23" fmla="*/ 22 h 46"/>
                  <a:gd name="T24" fmla="*/ 26 w 26"/>
                  <a:gd name="T25" fmla="*/ 12 h 46"/>
                  <a:gd name="T26" fmla="*/ 18 w 26"/>
                  <a:gd name="T27" fmla="*/ 0 h 46"/>
                  <a:gd name="T28" fmla="*/ 10 w 26"/>
                  <a:gd name="T29" fmla="*/ 0 h 46"/>
                  <a:gd name="T30" fmla="*/ 10 w 26"/>
                  <a:gd name="T31" fmla="*/ 0 h 46"/>
                  <a:gd name="T32" fmla="*/ 10 w 26"/>
                  <a:gd name="T33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6" h="46">
                    <a:moveTo>
                      <a:pt x="10" y="0"/>
                    </a:moveTo>
                    <a:lnTo>
                      <a:pt x="10" y="0"/>
                    </a:lnTo>
                    <a:lnTo>
                      <a:pt x="0" y="8"/>
                    </a:lnTo>
                    <a:lnTo>
                      <a:pt x="2" y="22"/>
                    </a:lnTo>
                    <a:lnTo>
                      <a:pt x="4" y="40"/>
                    </a:lnTo>
                    <a:lnTo>
                      <a:pt x="8" y="44"/>
                    </a:lnTo>
                    <a:lnTo>
                      <a:pt x="8" y="46"/>
                    </a:lnTo>
                    <a:lnTo>
                      <a:pt x="12" y="46"/>
                    </a:lnTo>
                    <a:lnTo>
                      <a:pt x="16" y="44"/>
                    </a:lnTo>
                    <a:lnTo>
                      <a:pt x="12" y="44"/>
                    </a:lnTo>
                    <a:lnTo>
                      <a:pt x="20" y="40"/>
                    </a:lnTo>
                    <a:lnTo>
                      <a:pt x="24" y="22"/>
                    </a:lnTo>
                    <a:lnTo>
                      <a:pt x="26" y="12"/>
                    </a:lnTo>
                    <a:lnTo>
                      <a:pt x="18" y="0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1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72" name="Freeform 1654"/>
              <p:cNvSpPr/>
              <p:nvPr/>
            </p:nvSpPr>
            <p:spPr bwMode="auto">
              <a:xfrm>
                <a:off x="815975" y="3032125"/>
                <a:ext cx="263525" cy="336550"/>
              </a:xfrm>
              <a:custGeom>
                <a:avLst/>
                <a:gdLst>
                  <a:gd name="T0" fmla="*/ 14 w 166"/>
                  <a:gd name="T1" fmla="*/ 72 h 212"/>
                  <a:gd name="T2" fmla="*/ 24 w 166"/>
                  <a:gd name="T3" fmla="*/ 60 h 212"/>
                  <a:gd name="T4" fmla="*/ 32 w 166"/>
                  <a:gd name="T5" fmla="*/ 56 h 212"/>
                  <a:gd name="T6" fmla="*/ 46 w 166"/>
                  <a:gd name="T7" fmla="*/ 66 h 212"/>
                  <a:gd name="T8" fmla="*/ 70 w 166"/>
                  <a:gd name="T9" fmla="*/ 106 h 212"/>
                  <a:gd name="T10" fmla="*/ 92 w 166"/>
                  <a:gd name="T11" fmla="*/ 124 h 212"/>
                  <a:gd name="T12" fmla="*/ 110 w 166"/>
                  <a:gd name="T13" fmla="*/ 136 h 212"/>
                  <a:gd name="T14" fmla="*/ 118 w 166"/>
                  <a:gd name="T15" fmla="*/ 142 h 212"/>
                  <a:gd name="T16" fmla="*/ 128 w 166"/>
                  <a:gd name="T17" fmla="*/ 150 h 212"/>
                  <a:gd name="T18" fmla="*/ 134 w 166"/>
                  <a:gd name="T19" fmla="*/ 174 h 212"/>
                  <a:gd name="T20" fmla="*/ 128 w 166"/>
                  <a:gd name="T21" fmla="*/ 188 h 212"/>
                  <a:gd name="T22" fmla="*/ 86 w 166"/>
                  <a:gd name="T23" fmla="*/ 192 h 212"/>
                  <a:gd name="T24" fmla="*/ 118 w 166"/>
                  <a:gd name="T25" fmla="*/ 212 h 212"/>
                  <a:gd name="T26" fmla="*/ 128 w 166"/>
                  <a:gd name="T27" fmla="*/ 192 h 212"/>
                  <a:gd name="T28" fmla="*/ 148 w 166"/>
                  <a:gd name="T29" fmla="*/ 168 h 212"/>
                  <a:gd name="T30" fmla="*/ 142 w 166"/>
                  <a:gd name="T31" fmla="*/ 150 h 212"/>
                  <a:gd name="T32" fmla="*/ 148 w 166"/>
                  <a:gd name="T33" fmla="*/ 140 h 212"/>
                  <a:gd name="T34" fmla="*/ 164 w 166"/>
                  <a:gd name="T35" fmla="*/ 150 h 212"/>
                  <a:gd name="T36" fmla="*/ 160 w 166"/>
                  <a:gd name="T37" fmla="*/ 136 h 212"/>
                  <a:gd name="T38" fmla="*/ 138 w 166"/>
                  <a:gd name="T39" fmla="*/ 122 h 212"/>
                  <a:gd name="T40" fmla="*/ 136 w 166"/>
                  <a:gd name="T41" fmla="*/ 114 h 212"/>
                  <a:gd name="T42" fmla="*/ 110 w 166"/>
                  <a:gd name="T43" fmla="*/ 102 h 212"/>
                  <a:gd name="T44" fmla="*/ 102 w 166"/>
                  <a:gd name="T45" fmla="*/ 82 h 212"/>
                  <a:gd name="T46" fmla="*/ 78 w 166"/>
                  <a:gd name="T47" fmla="*/ 64 h 212"/>
                  <a:gd name="T48" fmla="*/ 82 w 166"/>
                  <a:gd name="T49" fmla="*/ 40 h 212"/>
                  <a:gd name="T50" fmla="*/ 100 w 166"/>
                  <a:gd name="T51" fmla="*/ 32 h 212"/>
                  <a:gd name="T52" fmla="*/ 98 w 166"/>
                  <a:gd name="T53" fmla="*/ 22 h 212"/>
                  <a:gd name="T54" fmla="*/ 92 w 166"/>
                  <a:gd name="T55" fmla="*/ 14 h 212"/>
                  <a:gd name="T56" fmla="*/ 86 w 166"/>
                  <a:gd name="T57" fmla="*/ 8 h 212"/>
                  <a:gd name="T58" fmla="*/ 78 w 166"/>
                  <a:gd name="T59" fmla="*/ 4 h 212"/>
                  <a:gd name="T60" fmla="*/ 68 w 166"/>
                  <a:gd name="T61" fmla="*/ 2 h 212"/>
                  <a:gd name="T62" fmla="*/ 62 w 166"/>
                  <a:gd name="T63" fmla="*/ 4 h 212"/>
                  <a:gd name="T64" fmla="*/ 54 w 166"/>
                  <a:gd name="T65" fmla="*/ 4 h 212"/>
                  <a:gd name="T66" fmla="*/ 54 w 166"/>
                  <a:gd name="T67" fmla="*/ 8 h 212"/>
                  <a:gd name="T68" fmla="*/ 50 w 166"/>
                  <a:gd name="T69" fmla="*/ 12 h 212"/>
                  <a:gd name="T70" fmla="*/ 42 w 166"/>
                  <a:gd name="T71" fmla="*/ 18 h 212"/>
                  <a:gd name="T72" fmla="*/ 40 w 166"/>
                  <a:gd name="T73" fmla="*/ 26 h 212"/>
                  <a:gd name="T74" fmla="*/ 28 w 166"/>
                  <a:gd name="T75" fmla="*/ 22 h 212"/>
                  <a:gd name="T76" fmla="*/ 24 w 166"/>
                  <a:gd name="T77" fmla="*/ 18 h 212"/>
                  <a:gd name="T78" fmla="*/ 22 w 166"/>
                  <a:gd name="T79" fmla="*/ 26 h 212"/>
                  <a:gd name="T80" fmla="*/ 8 w 166"/>
                  <a:gd name="T81" fmla="*/ 36 h 212"/>
                  <a:gd name="T82" fmla="*/ 4 w 166"/>
                  <a:gd name="T83" fmla="*/ 40 h 212"/>
                  <a:gd name="T84" fmla="*/ 0 w 166"/>
                  <a:gd name="T85" fmla="*/ 48 h 212"/>
                  <a:gd name="T86" fmla="*/ 4 w 166"/>
                  <a:gd name="T87" fmla="*/ 54 h 212"/>
                  <a:gd name="T88" fmla="*/ 6 w 166"/>
                  <a:gd name="T89" fmla="*/ 60 h 212"/>
                  <a:gd name="T90" fmla="*/ 10 w 166"/>
                  <a:gd name="T91" fmla="*/ 64 h 212"/>
                  <a:gd name="T92" fmla="*/ 8 w 166"/>
                  <a:gd name="T93" fmla="*/ 68 h 212"/>
                  <a:gd name="T94" fmla="*/ 8 w 166"/>
                  <a:gd name="T95" fmla="*/ 72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66" h="212">
                    <a:moveTo>
                      <a:pt x="8" y="72"/>
                    </a:moveTo>
                    <a:lnTo>
                      <a:pt x="8" y="72"/>
                    </a:lnTo>
                    <a:lnTo>
                      <a:pt x="14" y="72"/>
                    </a:lnTo>
                    <a:lnTo>
                      <a:pt x="18" y="68"/>
                    </a:lnTo>
                    <a:lnTo>
                      <a:pt x="22" y="64"/>
                    </a:lnTo>
                    <a:lnTo>
                      <a:pt x="24" y="60"/>
                    </a:lnTo>
                    <a:lnTo>
                      <a:pt x="26" y="58"/>
                    </a:lnTo>
                    <a:lnTo>
                      <a:pt x="26" y="56"/>
                    </a:lnTo>
                    <a:lnTo>
                      <a:pt x="32" y="56"/>
                    </a:lnTo>
                    <a:lnTo>
                      <a:pt x="34" y="56"/>
                    </a:lnTo>
                    <a:lnTo>
                      <a:pt x="42" y="60"/>
                    </a:lnTo>
                    <a:lnTo>
                      <a:pt x="46" y="66"/>
                    </a:lnTo>
                    <a:lnTo>
                      <a:pt x="54" y="82"/>
                    </a:lnTo>
                    <a:lnTo>
                      <a:pt x="62" y="94"/>
                    </a:lnTo>
                    <a:lnTo>
                      <a:pt x="70" y="106"/>
                    </a:lnTo>
                    <a:lnTo>
                      <a:pt x="74" y="106"/>
                    </a:lnTo>
                    <a:lnTo>
                      <a:pt x="82" y="114"/>
                    </a:lnTo>
                    <a:lnTo>
                      <a:pt x="92" y="124"/>
                    </a:lnTo>
                    <a:lnTo>
                      <a:pt x="102" y="128"/>
                    </a:lnTo>
                    <a:lnTo>
                      <a:pt x="110" y="132"/>
                    </a:lnTo>
                    <a:lnTo>
                      <a:pt x="110" y="136"/>
                    </a:lnTo>
                    <a:lnTo>
                      <a:pt x="116" y="138"/>
                    </a:lnTo>
                    <a:lnTo>
                      <a:pt x="118" y="138"/>
                    </a:lnTo>
                    <a:lnTo>
                      <a:pt x="118" y="142"/>
                    </a:lnTo>
                    <a:lnTo>
                      <a:pt x="118" y="146"/>
                    </a:lnTo>
                    <a:lnTo>
                      <a:pt x="124" y="148"/>
                    </a:lnTo>
                    <a:lnTo>
                      <a:pt x="128" y="150"/>
                    </a:lnTo>
                    <a:lnTo>
                      <a:pt x="130" y="152"/>
                    </a:lnTo>
                    <a:lnTo>
                      <a:pt x="134" y="166"/>
                    </a:lnTo>
                    <a:lnTo>
                      <a:pt x="134" y="174"/>
                    </a:lnTo>
                    <a:lnTo>
                      <a:pt x="130" y="174"/>
                    </a:lnTo>
                    <a:lnTo>
                      <a:pt x="128" y="182"/>
                    </a:lnTo>
                    <a:lnTo>
                      <a:pt x="128" y="188"/>
                    </a:lnTo>
                    <a:lnTo>
                      <a:pt x="106" y="188"/>
                    </a:lnTo>
                    <a:lnTo>
                      <a:pt x="86" y="188"/>
                    </a:lnTo>
                    <a:lnTo>
                      <a:pt x="86" y="192"/>
                    </a:lnTo>
                    <a:lnTo>
                      <a:pt x="86" y="194"/>
                    </a:lnTo>
                    <a:lnTo>
                      <a:pt x="102" y="204"/>
                    </a:lnTo>
                    <a:lnTo>
                      <a:pt x="118" y="212"/>
                    </a:lnTo>
                    <a:lnTo>
                      <a:pt x="120" y="194"/>
                    </a:lnTo>
                    <a:lnTo>
                      <a:pt x="120" y="188"/>
                    </a:lnTo>
                    <a:lnTo>
                      <a:pt x="128" y="192"/>
                    </a:lnTo>
                    <a:lnTo>
                      <a:pt x="136" y="192"/>
                    </a:lnTo>
                    <a:lnTo>
                      <a:pt x="144" y="178"/>
                    </a:lnTo>
                    <a:lnTo>
                      <a:pt x="148" y="168"/>
                    </a:lnTo>
                    <a:lnTo>
                      <a:pt x="148" y="160"/>
                    </a:lnTo>
                    <a:lnTo>
                      <a:pt x="142" y="152"/>
                    </a:lnTo>
                    <a:lnTo>
                      <a:pt x="142" y="150"/>
                    </a:lnTo>
                    <a:lnTo>
                      <a:pt x="142" y="148"/>
                    </a:lnTo>
                    <a:lnTo>
                      <a:pt x="144" y="140"/>
                    </a:lnTo>
                    <a:lnTo>
                      <a:pt x="148" y="140"/>
                    </a:lnTo>
                    <a:lnTo>
                      <a:pt x="162" y="146"/>
                    </a:lnTo>
                    <a:lnTo>
                      <a:pt x="162" y="150"/>
                    </a:lnTo>
                    <a:lnTo>
                      <a:pt x="164" y="150"/>
                    </a:lnTo>
                    <a:lnTo>
                      <a:pt x="166" y="148"/>
                    </a:lnTo>
                    <a:lnTo>
                      <a:pt x="164" y="142"/>
                    </a:lnTo>
                    <a:lnTo>
                      <a:pt x="160" y="136"/>
                    </a:lnTo>
                    <a:lnTo>
                      <a:pt x="148" y="124"/>
                    </a:lnTo>
                    <a:lnTo>
                      <a:pt x="142" y="124"/>
                    </a:lnTo>
                    <a:lnTo>
                      <a:pt x="138" y="122"/>
                    </a:lnTo>
                    <a:lnTo>
                      <a:pt x="136" y="120"/>
                    </a:lnTo>
                    <a:lnTo>
                      <a:pt x="136" y="118"/>
                    </a:lnTo>
                    <a:lnTo>
                      <a:pt x="136" y="114"/>
                    </a:lnTo>
                    <a:lnTo>
                      <a:pt x="136" y="110"/>
                    </a:lnTo>
                    <a:lnTo>
                      <a:pt x="116" y="106"/>
                    </a:lnTo>
                    <a:lnTo>
                      <a:pt x="110" y="102"/>
                    </a:lnTo>
                    <a:lnTo>
                      <a:pt x="106" y="96"/>
                    </a:lnTo>
                    <a:lnTo>
                      <a:pt x="102" y="90"/>
                    </a:lnTo>
                    <a:lnTo>
                      <a:pt x="102" y="82"/>
                    </a:lnTo>
                    <a:lnTo>
                      <a:pt x="98" y="76"/>
                    </a:lnTo>
                    <a:lnTo>
                      <a:pt x="90" y="72"/>
                    </a:lnTo>
                    <a:lnTo>
                      <a:pt x="78" y="64"/>
                    </a:lnTo>
                    <a:lnTo>
                      <a:pt x="78" y="54"/>
                    </a:lnTo>
                    <a:lnTo>
                      <a:pt x="86" y="44"/>
                    </a:lnTo>
                    <a:lnTo>
                      <a:pt x="82" y="40"/>
                    </a:lnTo>
                    <a:lnTo>
                      <a:pt x="80" y="40"/>
                    </a:lnTo>
                    <a:lnTo>
                      <a:pt x="80" y="36"/>
                    </a:lnTo>
                    <a:lnTo>
                      <a:pt x="100" y="32"/>
                    </a:lnTo>
                    <a:lnTo>
                      <a:pt x="98" y="30"/>
                    </a:lnTo>
                    <a:lnTo>
                      <a:pt x="98" y="28"/>
                    </a:lnTo>
                    <a:lnTo>
                      <a:pt x="98" y="22"/>
                    </a:lnTo>
                    <a:lnTo>
                      <a:pt x="98" y="18"/>
                    </a:lnTo>
                    <a:lnTo>
                      <a:pt x="96" y="14"/>
                    </a:lnTo>
                    <a:lnTo>
                      <a:pt x="92" y="14"/>
                    </a:lnTo>
                    <a:lnTo>
                      <a:pt x="92" y="10"/>
                    </a:lnTo>
                    <a:lnTo>
                      <a:pt x="96" y="8"/>
                    </a:lnTo>
                    <a:lnTo>
                      <a:pt x="86" y="8"/>
                    </a:lnTo>
                    <a:lnTo>
                      <a:pt x="82" y="8"/>
                    </a:lnTo>
                    <a:lnTo>
                      <a:pt x="80" y="8"/>
                    </a:lnTo>
                    <a:lnTo>
                      <a:pt x="78" y="4"/>
                    </a:lnTo>
                    <a:lnTo>
                      <a:pt x="72" y="4"/>
                    </a:lnTo>
                    <a:lnTo>
                      <a:pt x="70" y="4"/>
                    </a:lnTo>
                    <a:lnTo>
                      <a:pt x="68" y="2"/>
                    </a:lnTo>
                    <a:lnTo>
                      <a:pt x="64" y="0"/>
                    </a:lnTo>
                    <a:lnTo>
                      <a:pt x="64" y="2"/>
                    </a:lnTo>
                    <a:lnTo>
                      <a:pt x="62" y="4"/>
                    </a:lnTo>
                    <a:lnTo>
                      <a:pt x="60" y="2"/>
                    </a:lnTo>
                    <a:lnTo>
                      <a:pt x="54" y="2"/>
                    </a:lnTo>
                    <a:lnTo>
                      <a:pt x="54" y="4"/>
                    </a:lnTo>
                    <a:lnTo>
                      <a:pt x="54" y="8"/>
                    </a:lnTo>
                    <a:lnTo>
                      <a:pt x="52" y="8"/>
                    </a:lnTo>
                    <a:lnTo>
                      <a:pt x="54" y="8"/>
                    </a:lnTo>
                    <a:lnTo>
                      <a:pt x="54" y="10"/>
                    </a:lnTo>
                    <a:lnTo>
                      <a:pt x="52" y="12"/>
                    </a:lnTo>
                    <a:lnTo>
                      <a:pt x="50" y="12"/>
                    </a:lnTo>
                    <a:lnTo>
                      <a:pt x="46" y="12"/>
                    </a:lnTo>
                    <a:lnTo>
                      <a:pt x="44" y="14"/>
                    </a:lnTo>
                    <a:lnTo>
                      <a:pt x="42" y="18"/>
                    </a:lnTo>
                    <a:lnTo>
                      <a:pt x="40" y="18"/>
                    </a:lnTo>
                    <a:lnTo>
                      <a:pt x="36" y="20"/>
                    </a:lnTo>
                    <a:lnTo>
                      <a:pt x="40" y="26"/>
                    </a:lnTo>
                    <a:lnTo>
                      <a:pt x="36" y="26"/>
                    </a:lnTo>
                    <a:lnTo>
                      <a:pt x="34" y="26"/>
                    </a:lnTo>
                    <a:lnTo>
                      <a:pt x="28" y="22"/>
                    </a:lnTo>
                    <a:lnTo>
                      <a:pt x="26" y="22"/>
                    </a:lnTo>
                    <a:lnTo>
                      <a:pt x="24" y="20"/>
                    </a:lnTo>
                    <a:lnTo>
                      <a:pt x="24" y="18"/>
                    </a:lnTo>
                    <a:lnTo>
                      <a:pt x="22" y="18"/>
                    </a:lnTo>
                    <a:lnTo>
                      <a:pt x="22" y="22"/>
                    </a:lnTo>
                    <a:lnTo>
                      <a:pt x="22" y="26"/>
                    </a:lnTo>
                    <a:lnTo>
                      <a:pt x="16" y="26"/>
                    </a:lnTo>
                    <a:lnTo>
                      <a:pt x="10" y="30"/>
                    </a:lnTo>
                    <a:lnTo>
                      <a:pt x="8" y="36"/>
                    </a:lnTo>
                    <a:lnTo>
                      <a:pt x="6" y="38"/>
                    </a:lnTo>
                    <a:lnTo>
                      <a:pt x="6" y="40"/>
                    </a:lnTo>
                    <a:lnTo>
                      <a:pt x="4" y="40"/>
                    </a:lnTo>
                    <a:lnTo>
                      <a:pt x="0" y="44"/>
                    </a:lnTo>
                    <a:lnTo>
                      <a:pt x="0" y="46"/>
                    </a:lnTo>
                    <a:lnTo>
                      <a:pt x="0" y="48"/>
                    </a:lnTo>
                    <a:lnTo>
                      <a:pt x="4" y="48"/>
                    </a:lnTo>
                    <a:lnTo>
                      <a:pt x="4" y="50"/>
                    </a:lnTo>
                    <a:lnTo>
                      <a:pt x="4" y="54"/>
                    </a:lnTo>
                    <a:lnTo>
                      <a:pt x="4" y="58"/>
                    </a:lnTo>
                    <a:lnTo>
                      <a:pt x="4" y="60"/>
                    </a:lnTo>
                    <a:lnTo>
                      <a:pt x="6" y="60"/>
                    </a:lnTo>
                    <a:lnTo>
                      <a:pt x="8" y="60"/>
                    </a:lnTo>
                    <a:lnTo>
                      <a:pt x="10" y="60"/>
                    </a:lnTo>
                    <a:lnTo>
                      <a:pt x="10" y="64"/>
                    </a:lnTo>
                    <a:lnTo>
                      <a:pt x="6" y="66"/>
                    </a:lnTo>
                    <a:lnTo>
                      <a:pt x="6" y="68"/>
                    </a:lnTo>
                    <a:lnTo>
                      <a:pt x="8" y="68"/>
                    </a:lnTo>
                    <a:lnTo>
                      <a:pt x="8" y="72"/>
                    </a:lnTo>
                    <a:lnTo>
                      <a:pt x="8" y="72"/>
                    </a:lnTo>
                    <a:lnTo>
                      <a:pt x="8" y="7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73" name="Freeform 1655"/>
              <p:cNvSpPr>
                <a:spLocks noEditPoints="1"/>
              </p:cNvSpPr>
              <p:nvPr/>
            </p:nvSpPr>
            <p:spPr bwMode="auto">
              <a:xfrm>
                <a:off x="1454150" y="3486150"/>
                <a:ext cx="34925" cy="107950"/>
              </a:xfrm>
              <a:custGeom>
                <a:avLst/>
                <a:gdLst>
                  <a:gd name="T0" fmla="*/ 6 w 22"/>
                  <a:gd name="T1" fmla="*/ 22 h 68"/>
                  <a:gd name="T2" fmla="*/ 6 w 22"/>
                  <a:gd name="T3" fmla="*/ 22 h 68"/>
                  <a:gd name="T4" fmla="*/ 0 w 22"/>
                  <a:gd name="T5" fmla="*/ 24 h 68"/>
                  <a:gd name="T6" fmla="*/ 4 w 22"/>
                  <a:gd name="T7" fmla="*/ 30 h 68"/>
                  <a:gd name="T8" fmla="*/ 8 w 22"/>
                  <a:gd name="T9" fmla="*/ 24 h 68"/>
                  <a:gd name="T10" fmla="*/ 6 w 22"/>
                  <a:gd name="T11" fmla="*/ 22 h 68"/>
                  <a:gd name="T12" fmla="*/ 6 w 22"/>
                  <a:gd name="T13" fmla="*/ 22 h 68"/>
                  <a:gd name="T14" fmla="*/ 6 w 22"/>
                  <a:gd name="T15" fmla="*/ 22 h 68"/>
                  <a:gd name="T16" fmla="*/ 22 w 22"/>
                  <a:gd name="T17" fmla="*/ 10 h 68"/>
                  <a:gd name="T18" fmla="*/ 22 w 22"/>
                  <a:gd name="T19" fmla="*/ 10 h 68"/>
                  <a:gd name="T20" fmla="*/ 22 w 22"/>
                  <a:gd name="T21" fmla="*/ 14 h 68"/>
                  <a:gd name="T22" fmla="*/ 22 w 22"/>
                  <a:gd name="T23" fmla="*/ 16 h 68"/>
                  <a:gd name="T24" fmla="*/ 22 w 22"/>
                  <a:gd name="T25" fmla="*/ 22 h 68"/>
                  <a:gd name="T26" fmla="*/ 22 w 22"/>
                  <a:gd name="T27" fmla="*/ 24 h 68"/>
                  <a:gd name="T28" fmla="*/ 22 w 22"/>
                  <a:gd name="T29" fmla="*/ 32 h 68"/>
                  <a:gd name="T30" fmla="*/ 22 w 22"/>
                  <a:gd name="T31" fmla="*/ 34 h 68"/>
                  <a:gd name="T32" fmla="*/ 18 w 22"/>
                  <a:gd name="T33" fmla="*/ 34 h 68"/>
                  <a:gd name="T34" fmla="*/ 16 w 22"/>
                  <a:gd name="T35" fmla="*/ 34 h 68"/>
                  <a:gd name="T36" fmla="*/ 14 w 22"/>
                  <a:gd name="T37" fmla="*/ 34 h 68"/>
                  <a:gd name="T38" fmla="*/ 16 w 22"/>
                  <a:gd name="T39" fmla="*/ 30 h 68"/>
                  <a:gd name="T40" fmla="*/ 16 w 22"/>
                  <a:gd name="T41" fmla="*/ 22 h 68"/>
                  <a:gd name="T42" fmla="*/ 16 w 22"/>
                  <a:gd name="T43" fmla="*/ 16 h 68"/>
                  <a:gd name="T44" fmla="*/ 16 w 22"/>
                  <a:gd name="T45" fmla="*/ 14 h 68"/>
                  <a:gd name="T46" fmla="*/ 18 w 22"/>
                  <a:gd name="T47" fmla="*/ 10 h 68"/>
                  <a:gd name="T48" fmla="*/ 22 w 22"/>
                  <a:gd name="T49" fmla="*/ 10 h 68"/>
                  <a:gd name="T50" fmla="*/ 22 w 22"/>
                  <a:gd name="T51" fmla="*/ 10 h 68"/>
                  <a:gd name="T52" fmla="*/ 22 w 22"/>
                  <a:gd name="T53" fmla="*/ 10 h 68"/>
                  <a:gd name="T54" fmla="*/ 22 w 22"/>
                  <a:gd name="T55" fmla="*/ 10 h 68"/>
                  <a:gd name="T56" fmla="*/ 22 w 22"/>
                  <a:gd name="T57" fmla="*/ 10 h 68"/>
                  <a:gd name="T58" fmla="*/ 22 w 22"/>
                  <a:gd name="T59" fmla="*/ 0 h 68"/>
                  <a:gd name="T60" fmla="*/ 16 w 22"/>
                  <a:gd name="T61" fmla="*/ 0 h 68"/>
                  <a:gd name="T62" fmla="*/ 14 w 22"/>
                  <a:gd name="T63" fmla="*/ 4 h 68"/>
                  <a:gd name="T64" fmla="*/ 8 w 22"/>
                  <a:gd name="T65" fmla="*/ 8 h 68"/>
                  <a:gd name="T66" fmla="*/ 8 w 22"/>
                  <a:gd name="T67" fmla="*/ 14 h 68"/>
                  <a:gd name="T68" fmla="*/ 8 w 22"/>
                  <a:gd name="T69" fmla="*/ 18 h 68"/>
                  <a:gd name="T70" fmla="*/ 6 w 22"/>
                  <a:gd name="T71" fmla="*/ 22 h 68"/>
                  <a:gd name="T72" fmla="*/ 8 w 22"/>
                  <a:gd name="T73" fmla="*/ 24 h 68"/>
                  <a:gd name="T74" fmla="*/ 4 w 22"/>
                  <a:gd name="T75" fmla="*/ 30 h 68"/>
                  <a:gd name="T76" fmla="*/ 6 w 22"/>
                  <a:gd name="T77" fmla="*/ 36 h 68"/>
                  <a:gd name="T78" fmla="*/ 8 w 22"/>
                  <a:gd name="T79" fmla="*/ 62 h 68"/>
                  <a:gd name="T80" fmla="*/ 6 w 22"/>
                  <a:gd name="T81" fmla="*/ 68 h 68"/>
                  <a:gd name="T82" fmla="*/ 14 w 22"/>
                  <a:gd name="T83" fmla="*/ 60 h 68"/>
                  <a:gd name="T84" fmla="*/ 18 w 22"/>
                  <a:gd name="T85" fmla="*/ 52 h 68"/>
                  <a:gd name="T86" fmla="*/ 18 w 22"/>
                  <a:gd name="T87" fmla="*/ 50 h 68"/>
                  <a:gd name="T88" fmla="*/ 18 w 22"/>
                  <a:gd name="T89" fmla="*/ 40 h 68"/>
                  <a:gd name="T90" fmla="*/ 22 w 22"/>
                  <a:gd name="T91" fmla="*/ 34 h 68"/>
                  <a:gd name="T92" fmla="*/ 18 w 22"/>
                  <a:gd name="T93" fmla="*/ 34 h 68"/>
                  <a:gd name="T94" fmla="*/ 16 w 22"/>
                  <a:gd name="T95" fmla="*/ 34 h 68"/>
                  <a:gd name="T96" fmla="*/ 14 w 22"/>
                  <a:gd name="T97" fmla="*/ 34 h 68"/>
                  <a:gd name="T98" fmla="*/ 16 w 22"/>
                  <a:gd name="T99" fmla="*/ 30 h 68"/>
                  <a:gd name="T100" fmla="*/ 16 w 22"/>
                  <a:gd name="T101" fmla="*/ 22 h 68"/>
                  <a:gd name="T102" fmla="*/ 16 w 22"/>
                  <a:gd name="T103" fmla="*/ 16 h 68"/>
                  <a:gd name="T104" fmla="*/ 16 w 22"/>
                  <a:gd name="T105" fmla="*/ 14 h 68"/>
                  <a:gd name="T106" fmla="*/ 18 w 22"/>
                  <a:gd name="T107" fmla="*/ 10 h 68"/>
                  <a:gd name="T108" fmla="*/ 22 w 22"/>
                  <a:gd name="T109" fmla="*/ 10 h 68"/>
                  <a:gd name="T110" fmla="*/ 22 w 22"/>
                  <a:gd name="T111" fmla="*/ 10 h 68"/>
                  <a:gd name="T112" fmla="*/ 22 w 22"/>
                  <a:gd name="T113" fmla="*/ 1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2" h="68">
                    <a:moveTo>
                      <a:pt x="6" y="22"/>
                    </a:moveTo>
                    <a:lnTo>
                      <a:pt x="6" y="22"/>
                    </a:lnTo>
                    <a:lnTo>
                      <a:pt x="0" y="24"/>
                    </a:lnTo>
                    <a:lnTo>
                      <a:pt x="4" y="30"/>
                    </a:lnTo>
                    <a:lnTo>
                      <a:pt x="8" y="24"/>
                    </a:lnTo>
                    <a:lnTo>
                      <a:pt x="6" y="22"/>
                    </a:lnTo>
                    <a:lnTo>
                      <a:pt x="6" y="22"/>
                    </a:lnTo>
                    <a:lnTo>
                      <a:pt x="6" y="22"/>
                    </a:lnTo>
                    <a:close/>
                    <a:moveTo>
                      <a:pt x="22" y="10"/>
                    </a:moveTo>
                    <a:lnTo>
                      <a:pt x="22" y="10"/>
                    </a:lnTo>
                    <a:lnTo>
                      <a:pt x="22" y="14"/>
                    </a:lnTo>
                    <a:lnTo>
                      <a:pt x="22" y="16"/>
                    </a:lnTo>
                    <a:lnTo>
                      <a:pt x="22" y="22"/>
                    </a:lnTo>
                    <a:lnTo>
                      <a:pt x="22" y="24"/>
                    </a:lnTo>
                    <a:lnTo>
                      <a:pt x="22" y="32"/>
                    </a:lnTo>
                    <a:lnTo>
                      <a:pt x="22" y="34"/>
                    </a:lnTo>
                    <a:lnTo>
                      <a:pt x="18" y="34"/>
                    </a:lnTo>
                    <a:lnTo>
                      <a:pt x="16" y="34"/>
                    </a:lnTo>
                    <a:lnTo>
                      <a:pt x="14" y="34"/>
                    </a:lnTo>
                    <a:lnTo>
                      <a:pt x="16" y="30"/>
                    </a:lnTo>
                    <a:lnTo>
                      <a:pt x="16" y="22"/>
                    </a:lnTo>
                    <a:lnTo>
                      <a:pt x="16" y="16"/>
                    </a:lnTo>
                    <a:lnTo>
                      <a:pt x="16" y="14"/>
                    </a:lnTo>
                    <a:lnTo>
                      <a:pt x="18" y="10"/>
                    </a:lnTo>
                    <a:lnTo>
                      <a:pt x="22" y="10"/>
                    </a:lnTo>
                    <a:lnTo>
                      <a:pt x="22" y="10"/>
                    </a:lnTo>
                    <a:lnTo>
                      <a:pt x="22" y="10"/>
                    </a:lnTo>
                    <a:close/>
                    <a:moveTo>
                      <a:pt x="22" y="10"/>
                    </a:moveTo>
                    <a:lnTo>
                      <a:pt x="22" y="10"/>
                    </a:lnTo>
                    <a:lnTo>
                      <a:pt x="22" y="0"/>
                    </a:lnTo>
                    <a:lnTo>
                      <a:pt x="16" y="0"/>
                    </a:lnTo>
                    <a:lnTo>
                      <a:pt x="14" y="4"/>
                    </a:lnTo>
                    <a:lnTo>
                      <a:pt x="8" y="8"/>
                    </a:lnTo>
                    <a:lnTo>
                      <a:pt x="8" y="14"/>
                    </a:lnTo>
                    <a:lnTo>
                      <a:pt x="8" y="18"/>
                    </a:lnTo>
                    <a:lnTo>
                      <a:pt x="6" y="22"/>
                    </a:lnTo>
                    <a:lnTo>
                      <a:pt x="8" y="24"/>
                    </a:lnTo>
                    <a:lnTo>
                      <a:pt x="4" y="30"/>
                    </a:lnTo>
                    <a:lnTo>
                      <a:pt x="6" y="36"/>
                    </a:lnTo>
                    <a:lnTo>
                      <a:pt x="8" y="62"/>
                    </a:lnTo>
                    <a:lnTo>
                      <a:pt x="6" y="68"/>
                    </a:lnTo>
                    <a:lnTo>
                      <a:pt x="14" y="60"/>
                    </a:lnTo>
                    <a:lnTo>
                      <a:pt x="18" y="52"/>
                    </a:lnTo>
                    <a:lnTo>
                      <a:pt x="18" y="50"/>
                    </a:lnTo>
                    <a:lnTo>
                      <a:pt x="18" y="40"/>
                    </a:lnTo>
                    <a:lnTo>
                      <a:pt x="22" y="34"/>
                    </a:lnTo>
                    <a:lnTo>
                      <a:pt x="18" y="34"/>
                    </a:lnTo>
                    <a:lnTo>
                      <a:pt x="16" y="34"/>
                    </a:lnTo>
                    <a:lnTo>
                      <a:pt x="14" y="34"/>
                    </a:lnTo>
                    <a:lnTo>
                      <a:pt x="16" y="30"/>
                    </a:lnTo>
                    <a:lnTo>
                      <a:pt x="16" y="22"/>
                    </a:lnTo>
                    <a:lnTo>
                      <a:pt x="16" y="16"/>
                    </a:lnTo>
                    <a:lnTo>
                      <a:pt x="16" y="14"/>
                    </a:lnTo>
                    <a:lnTo>
                      <a:pt x="18" y="10"/>
                    </a:lnTo>
                    <a:lnTo>
                      <a:pt x="22" y="10"/>
                    </a:lnTo>
                    <a:lnTo>
                      <a:pt x="22" y="10"/>
                    </a:lnTo>
                    <a:lnTo>
                      <a:pt x="22" y="1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74" name="Freeform 1656"/>
              <p:cNvSpPr>
                <a:spLocks noEditPoints="1"/>
              </p:cNvSpPr>
              <p:nvPr/>
            </p:nvSpPr>
            <p:spPr bwMode="auto">
              <a:xfrm>
                <a:off x="431800" y="2733675"/>
                <a:ext cx="85725" cy="142875"/>
              </a:xfrm>
              <a:custGeom>
                <a:avLst/>
                <a:gdLst>
                  <a:gd name="T0" fmla="*/ 44 w 54"/>
                  <a:gd name="T1" fmla="*/ 8 h 90"/>
                  <a:gd name="T2" fmla="*/ 44 w 54"/>
                  <a:gd name="T3" fmla="*/ 0 h 90"/>
                  <a:gd name="T4" fmla="*/ 38 w 54"/>
                  <a:gd name="T5" fmla="*/ 8 h 90"/>
                  <a:gd name="T6" fmla="*/ 34 w 54"/>
                  <a:gd name="T7" fmla="*/ 6 h 90"/>
                  <a:gd name="T8" fmla="*/ 30 w 54"/>
                  <a:gd name="T9" fmla="*/ 10 h 90"/>
                  <a:gd name="T10" fmla="*/ 30 w 54"/>
                  <a:gd name="T11" fmla="*/ 14 h 90"/>
                  <a:gd name="T12" fmla="*/ 24 w 54"/>
                  <a:gd name="T13" fmla="*/ 18 h 90"/>
                  <a:gd name="T14" fmla="*/ 18 w 54"/>
                  <a:gd name="T15" fmla="*/ 26 h 90"/>
                  <a:gd name="T16" fmla="*/ 10 w 54"/>
                  <a:gd name="T17" fmla="*/ 26 h 90"/>
                  <a:gd name="T18" fmla="*/ 8 w 54"/>
                  <a:gd name="T19" fmla="*/ 32 h 90"/>
                  <a:gd name="T20" fmla="*/ 10 w 54"/>
                  <a:gd name="T21" fmla="*/ 34 h 90"/>
                  <a:gd name="T22" fmla="*/ 12 w 54"/>
                  <a:gd name="T23" fmla="*/ 38 h 90"/>
                  <a:gd name="T24" fmla="*/ 0 w 54"/>
                  <a:gd name="T25" fmla="*/ 44 h 90"/>
                  <a:gd name="T26" fmla="*/ 14 w 54"/>
                  <a:gd name="T27" fmla="*/ 48 h 90"/>
                  <a:gd name="T28" fmla="*/ 4 w 54"/>
                  <a:gd name="T29" fmla="*/ 76 h 90"/>
                  <a:gd name="T30" fmla="*/ 0 w 54"/>
                  <a:gd name="T31" fmla="*/ 80 h 90"/>
                  <a:gd name="T32" fmla="*/ 8 w 54"/>
                  <a:gd name="T33" fmla="*/ 84 h 90"/>
                  <a:gd name="T34" fmla="*/ 10 w 54"/>
                  <a:gd name="T35" fmla="*/ 90 h 90"/>
                  <a:gd name="T36" fmla="*/ 12 w 54"/>
                  <a:gd name="T37" fmla="*/ 88 h 90"/>
                  <a:gd name="T38" fmla="*/ 14 w 54"/>
                  <a:gd name="T39" fmla="*/ 84 h 90"/>
                  <a:gd name="T40" fmla="*/ 18 w 54"/>
                  <a:gd name="T41" fmla="*/ 90 h 90"/>
                  <a:gd name="T42" fmla="*/ 22 w 54"/>
                  <a:gd name="T43" fmla="*/ 88 h 90"/>
                  <a:gd name="T44" fmla="*/ 32 w 54"/>
                  <a:gd name="T45" fmla="*/ 80 h 90"/>
                  <a:gd name="T46" fmla="*/ 38 w 54"/>
                  <a:gd name="T47" fmla="*/ 74 h 90"/>
                  <a:gd name="T48" fmla="*/ 44 w 54"/>
                  <a:gd name="T49" fmla="*/ 70 h 90"/>
                  <a:gd name="T50" fmla="*/ 50 w 54"/>
                  <a:gd name="T51" fmla="*/ 72 h 90"/>
                  <a:gd name="T52" fmla="*/ 48 w 54"/>
                  <a:gd name="T53" fmla="*/ 70 h 90"/>
                  <a:gd name="T54" fmla="*/ 52 w 54"/>
                  <a:gd name="T55" fmla="*/ 62 h 90"/>
                  <a:gd name="T56" fmla="*/ 48 w 54"/>
                  <a:gd name="T57" fmla="*/ 46 h 90"/>
                  <a:gd name="T58" fmla="*/ 54 w 54"/>
                  <a:gd name="T59" fmla="*/ 28 h 90"/>
                  <a:gd name="T60" fmla="*/ 44 w 54"/>
                  <a:gd name="T61" fmla="*/ 28 h 90"/>
                  <a:gd name="T62" fmla="*/ 38 w 54"/>
                  <a:gd name="T63" fmla="*/ 28 h 90"/>
                  <a:gd name="T64" fmla="*/ 34 w 54"/>
                  <a:gd name="T65" fmla="*/ 26 h 90"/>
                  <a:gd name="T66" fmla="*/ 32 w 54"/>
                  <a:gd name="T67" fmla="*/ 20 h 90"/>
                  <a:gd name="T68" fmla="*/ 38 w 54"/>
                  <a:gd name="T69" fmla="*/ 18 h 90"/>
                  <a:gd name="T70" fmla="*/ 40 w 54"/>
                  <a:gd name="T71" fmla="*/ 14 h 90"/>
                  <a:gd name="T72" fmla="*/ 44 w 54"/>
                  <a:gd name="T73" fmla="*/ 8 h 90"/>
                  <a:gd name="T74" fmla="*/ 44 w 54"/>
                  <a:gd name="T75" fmla="*/ 8 h 90"/>
                  <a:gd name="T76" fmla="*/ 18 w 54"/>
                  <a:gd name="T77" fmla="*/ 44 h 90"/>
                  <a:gd name="T78" fmla="*/ 18 w 54"/>
                  <a:gd name="T79" fmla="*/ 48 h 90"/>
                  <a:gd name="T80" fmla="*/ 14 w 54"/>
                  <a:gd name="T81" fmla="*/ 46 h 90"/>
                  <a:gd name="T82" fmla="*/ 18 w 54"/>
                  <a:gd name="T83" fmla="*/ 44 h 90"/>
                  <a:gd name="T84" fmla="*/ 18 w 54"/>
                  <a:gd name="T85" fmla="*/ 44 h 90"/>
                  <a:gd name="T86" fmla="*/ 18 w 54"/>
                  <a:gd name="T87" fmla="*/ 64 h 90"/>
                  <a:gd name="T88" fmla="*/ 18 w 54"/>
                  <a:gd name="T89" fmla="*/ 62 h 90"/>
                  <a:gd name="T90" fmla="*/ 18 w 54"/>
                  <a:gd name="T91" fmla="*/ 62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54" h="90">
                    <a:moveTo>
                      <a:pt x="44" y="8"/>
                    </a:moveTo>
                    <a:lnTo>
                      <a:pt x="44" y="8"/>
                    </a:lnTo>
                    <a:lnTo>
                      <a:pt x="44" y="2"/>
                    </a:lnTo>
                    <a:lnTo>
                      <a:pt x="44" y="0"/>
                    </a:lnTo>
                    <a:lnTo>
                      <a:pt x="42" y="0"/>
                    </a:lnTo>
                    <a:lnTo>
                      <a:pt x="38" y="8"/>
                    </a:lnTo>
                    <a:lnTo>
                      <a:pt x="38" y="6"/>
                    </a:lnTo>
                    <a:lnTo>
                      <a:pt x="34" y="6"/>
                    </a:lnTo>
                    <a:lnTo>
                      <a:pt x="30" y="6"/>
                    </a:lnTo>
                    <a:lnTo>
                      <a:pt x="30" y="10"/>
                    </a:lnTo>
                    <a:lnTo>
                      <a:pt x="24" y="14"/>
                    </a:lnTo>
                    <a:lnTo>
                      <a:pt x="30" y="14"/>
                    </a:lnTo>
                    <a:lnTo>
                      <a:pt x="30" y="18"/>
                    </a:lnTo>
                    <a:lnTo>
                      <a:pt x="24" y="18"/>
                    </a:lnTo>
                    <a:lnTo>
                      <a:pt x="22" y="24"/>
                    </a:lnTo>
                    <a:lnTo>
                      <a:pt x="18" y="26"/>
                    </a:lnTo>
                    <a:lnTo>
                      <a:pt x="12" y="26"/>
                    </a:lnTo>
                    <a:lnTo>
                      <a:pt x="10" y="26"/>
                    </a:lnTo>
                    <a:lnTo>
                      <a:pt x="8" y="24"/>
                    </a:lnTo>
                    <a:lnTo>
                      <a:pt x="8" y="32"/>
                    </a:lnTo>
                    <a:lnTo>
                      <a:pt x="10" y="32"/>
                    </a:lnTo>
                    <a:lnTo>
                      <a:pt x="10" y="34"/>
                    </a:lnTo>
                    <a:lnTo>
                      <a:pt x="10" y="36"/>
                    </a:lnTo>
                    <a:lnTo>
                      <a:pt x="12" y="38"/>
                    </a:lnTo>
                    <a:lnTo>
                      <a:pt x="2" y="38"/>
                    </a:lnTo>
                    <a:lnTo>
                      <a:pt x="0" y="44"/>
                    </a:lnTo>
                    <a:lnTo>
                      <a:pt x="4" y="48"/>
                    </a:lnTo>
                    <a:lnTo>
                      <a:pt x="14" y="48"/>
                    </a:lnTo>
                    <a:lnTo>
                      <a:pt x="10" y="62"/>
                    </a:lnTo>
                    <a:lnTo>
                      <a:pt x="4" y="76"/>
                    </a:lnTo>
                    <a:lnTo>
                      <a:pt x="0" y="76"/>
                    </a:lnTo>
                    <a:lnTo>
                      <a:pt x="0" y="80"/>
                    </a:lnTo>
                    <a:lnTo>
                      <a:pt x="2" y="84"/>
                    </a:lnTo>
                    <a:lnTo>
                      <a:pt x="8" y="84"/>
                    </a:lnTo>
                    <a:lnTo>
                      <a:pt x="4" y="90"/>
                    </a:lnTo>
                    <a:lnTo>
                      <a:pt x="10" y="90"/>
                    </a:lnTo>
                    <a:lnTo>
                      <a:pt x="10" y="88"/>
                    </a:lnTo>
                    <a:lnTo>
                      <a:pt x="12" y="88"/>
                    </a:lnTo>
                    <a:lnTo>
                      <a:pt x="12" y="84"/>
                    </a:lnTo>
                    <a:lnTo>
                      <a:pt x="14" y="84"/>
                    </a:lnTo>
                    <a:lnTo>
                      <a:pt x="18" y="88"/>
                    </a:lnTo>
                    <a:lnTo>
                      <a:pt x="18" y="90"/>
                    </a:lnTo>
                    <a:lnTo>
                      <a:pt x="22" y="90"/>
                    </a:lnTo>
                    <a:lnTo>
                      <a:pt x="22" y="88"/>
                    </a:lnTo>
                    <a:lnTo>
                      <a:pt x="30" y="80"/>
                    </a:lnTo>
                    <a:lnTo>
                      <a:pt x="32" y="80"/>
                    </a:lnTo>
                    <a:lnTo>
                      <a:pt x="38" y="80"/>
                    </a:lnTo>
                    <a:lnTo>
                      <a:pt x="38" y="74"/>
                    </a:lnTo>
                    <a:lnTo>
                      <a:pt x="44" y="74"/>
                    </a:lnTo>
                    <a:lnTo>
                      <a:pt x="44" y="70"/>
                    </a:lnTo>
                    <a:lnTo>
                      <a:pt x="48" y="72"/>
                    </a:lnTo>
                    <a:lnTo>
                      <a:pt x="50" y="72"/>
                    </a:lnTo>
                    <a:lnTo>
                      <a:pt x="50" y="70"/>
                    </a:lnTo>
                    <a:lnTo>
                      <a:pt x="48" y="70"/>
                    </a:lnTo>
                    <a:lnTo>
                      <a:pt x="48" y="66"/>
                    </a:lnTo>
                    <a:lnTo>
                      <a:pt x="52" y="62"/>
                    </a:lnTo>
                    <a:lnTo>
                      <a:pt x="52" y="56"/>
                    </a:lnTo>
                    <a:lnTo>
                      <a:pt x="48" y="46"/>
                    </a:lnTo>
                    <a:lnTo>
                      <a:pt x="50" y="34"/>
                    </a:lnTo>
                    <a:lnTo>
                      <a:pt x="54" y="28"/>
                    </a:lnTo>
                    <a:lnTo>
                      <a:pt x="48" y="32"/>
                    </a:lnTo>
                    <a:lnTo>
                      <a:pt x="44" y="28"/>
                    </a:lnTo>
                    <a:lnTo>
                      <a:pt x="40" y="32"/>
                    </a:lnTo>
                    <a:lnTo>
                      <a:pt x="38" y="28"/>
                    </a:lnTo>
                    <a:lnTo>
                      <a:pt x="38" y="26"/>
                    </a:lnTo>
                    <a:lnTo>
                      <a:pt x="34" y="26"/>
                    </a:lnTo>
                    <a:lnTo>
                      <a:pt x="32" y="24"/>
                    </a:lnTo>
                    <a:lnTo>
                      <a:pt x="32" y="20"/>
                    </a:lnTo>
                    <a:lnTo>
                      <a:pt x="34" y="18"/>
                    </a:lnTo>
                    <a:lnTo>
                      <a:pt x="38" y="18"/>
                    </a:lnTo>
                    <a:lnTo>
                      <a:pt x="38" y="16"/>
                    </a:lnTo>
                    <a:lnTo>
                      <a:pt x="40" y="14"/>
                    </a:lnTo>
                    <a:lnTo>
                      <a:pt x="42" y="10"/>
                    </a:lnTo>
                    <a:lnTo>
                      <a:pt x="44" y="8"/>
                    </a:lnTo>
                    <a:lnTo>
                      <a:pt x="44" y="8"/>
                    </a:lnTo>
                    <a:lnTo>
                      <a:pt x="44" y="8"/>
                    </a:lnTo>
                    <a:close/>
                    <a:moveTo>
                      <a:pt x="18" y="44"/>
                    </a:moveTo>
                    <a:lnTo>
                      <a:pt x="18" y="44"/>
                    </a:lnTo>
                    <a:lnTo>
                      <a:pt x="20" y="46"/>
                    </a:lnTo>
                    <a:lnTo>
                      <a:pt x="18" y="48"/>
                    </a:lnTo>
                    <a:lnTo>
                      <a:pt x="14" y="48"/>
                    </a:lnTo>
                    <a:lnTo>
                      <a:pt x="14" y="46"/>
                    </a:lnTo>
                    <a:lnTo>
                      <a:pt x="14" y="44"/>
                    </a:lnTo>
                    <a:lnTo>
                      <a:pt x="18" y="44"/>
                    </a:lnTo>
                    <a:lnTo>
                      <a:pt x="18" y="44"/>
                    </a:lnTo>
                    <a:lnTo>
                      <a:pt x="18" y="44"/>
                    </a:lnTo>
                    <a:close/>
                    <a:moveTo>
                      <a:pt x="18" y="62"/>
                    </a:moveTo>
                    <a:lnTo>
                      <a:pt x="18" y="64"/>
                    </a:lnTo>
                    <a:lnTo>
                      <a:pt x="14" y="64"/>
                    </a:lnTo>
                    <a:lnTo>
                      <a:pt x="18" y="62"/>
                    </a:lnTo>
                    <a:lnTo>
                      <a:pt x="18" y="62"/>
                    </a:lnTo>
                    <a:lnTo>
                      <a:pt x="18" y="6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75" name="Freeform 1657"/>
              <p:cNvSpPr/>
              <p:nvPr/>
            </p:nvSpPr>
            <p:spPr bwMode="auto">
              <a:xfrm>
                <a:off x="1562100" y="3346450"/>
                <a:ext cx="228600" cy="247650"/>
              </a:xfrm>
              <a:custGeom>
                <a:avLst/>
                <a:gdLst>
                  <a:gd name="T0" fmla="*/ 138 w 144"/>
                  <a:gd name="T1" fmla="*/ 132 h 156"/>
                  <a:gd name="T2" fmla="*/ 136 w 144"/>
                  <a:gd name="T3" fmla="*/ 124 h 156"/>
                  <a:gd name="T4" fmla="*/ 134 w 144"/>
                  <a:gd name="T5" fmla="*/ 112 h 156"/>
                  <a:gd name="T6" fmla="*/ 132 w 144"/>
                  <a:gd name="T7" fmla="*/ 104 h 156"/>
                  <a:gd name="T8" fmla="*/ 124 w 144"/>
                  <a:gd name="T9" fmla="*/ 92 h 156"/>
                  <a:gd name="T10" fmla="*/ 116 w 144"/>
                  <a:gd name="T11" fmla="*/ 92 h 156"/>
                  <a:gd name="T12" fmla="*/ 118 w 144"/>
                  <a:gd name="T13" fmla="*/ 88 h 156"/>
                  <a:gd name="T14" fmla="*/ 106 w 144"/>
                  <a:gd name="T15" fmla="*/ 78 h 156"/>
                  <a:gd name="T16" fmla="*/ 102 w 144"/>
                  <a:gd name="T17" fmla="*/ 70 h 156"/>
                  <a:gd name="T18" fmla="*/ 98 w 144"/>
                  <a:gd name="T19" fmla="*/ 60 h 156"/>
                  <a:gd name="T20" fmla="*/ 96 w 144"/>
                  <a:gd name="T21" fmla="*/ 54 h 156"/>
                  <a:gd name="T22" fmla="*/ 98 w 144"/>
                  <a:gd name="T23" fmla="*/ 52 h 156"/>
                  <a:gd name="T24" fmla="*/ 98 w 144"/>
                  <a:gd name="T25" fmla="*/ 46 h 156"/>
                  <a:gd name="T26" fmla="*/ 100 w 144"/>
                  <a:gd name="T27" fmla="*/ 50 h 156"/>
                  <a:gd name="T28" fmla="*/ 102 w 144"/>
                  <a:gd name="T29" fmla="*/ 44 h 156"/>
                  <a:gd name="T30" fmla="*/ 102 w 144"/>
                  <a:gd name="T31" fmla="*/ 36 h 156"/>
                  <a:gd name="T32" fmla="*/ 110 w 144"/>
                  <a:gd name="T33" fmla="*/ 34 h 156"/>
                  <a:gd name="T34" fmla="*/ 108 w 144"/>
                  <a:gd name="T35" fmla="*/ 32 h 156"/>
                  <a:gd name="T36" fmla="*/ 100 w 144"/>
                  <a:gd name="T37" fmla="*/ 32 h 156"/>
                  <a:gd name="T38" fmla="*/ 96 w 144"/>
                  <a:gd name="T39" fmla="*/ 32 h 156"/>
                  <a:gd name="T40" fmla="*/ 90 w 144"/>
                  <a:gd name="T41" fmla="*/ 28 h 156"/>
                  <a:gd name="T42" fmla="*/ 88 w 144"/>
                  <a:gd name="T43" fmla="*/ 24 h 156"/>
                  <a:gd name="T44" fmla="*/ 84 w 144"/>
                  <a:gd name="T45" fmla="*/ 18 h 156"/>
                  <a:gd name="T46" fmla="*/ 82 w 144"/>
                  <a:gd name="T47" fmla="*/ 10 h 156"/>
                  <a:gd name="T48" fmla="*/ 74 w 144"/>
                  <a:gd name="T49" fmla="*/ 2 h 156"/>
                  <a:gd name="T50" fmla="*/ 70 w 144"/>
                  <a:gd name="T51" fmla="*/ 0 h 156"/>
                  <a:gd name="T52" fmla="*/ 62 w 144"/>
                  <a:gd name="T53" fmla="*/ 2 h 156"/>
                  <a:gd name="T54" fmla="*/ 56 w 144"/>
                  <a:gd name="T55" fmla="*/ 2 h 156"/>
                  <a:gd name="T56" fmla="*/ 52 w 144"/>
                  <a:gd name="T57" fmla="*/ 2 h 156"/>
                  <a:gd name="T58" fmla="*/ 48 w 144"/>
                  <a:gd name="T59" fmla="*/ 8 h 156"/>
                  <a:gd name="T60" fmla="*/ 42 w 144"/>
                  <a:gd name="T61" fmla="*/ 16 h 156"/>
                  <a:gd name="T62" fmla="*/ 38 w 144"/>
                  <a:gd name="T63" fmla="*/ 26 h 156"/>
                  <a:gd name="T64" fmla="*/ 36 w 144"/>
                  <a:gd name="T65" fmla="*/ 34 h 156"/>
                  <a:gd name="T66" fmla="*/ 36 w 144"/>
                  <a:gd name="T67" fmla="*/ 40 h 156"/>
                  <a:gd name="T68" fmla="*/ 36 w 144"/>
                  <a:gd name="T69" fmla="*/ 46 h 156"/>
                  <a:gd name="T70" fmla="*/ 30 w 144"/>
                  <a:gd name="T71" fmla="*/ 60 h 156"/>
                  <a:gd name="T72" fmla="*/ 8 w 144"/>
                  <a:gd name="T73" fmla="*/ 110 h 156"/>
                  <a:gd name="T74" fmla="*/ 48 w 144"/>
                  <a:gd name="T75" fmla="*/ 138 h 156"/>
                  <a:gd name="T76" fmla="*/ 62 w 144"/>
                  <a:gd name="T77" fmla="*/ 148 h 156"/>
                  <a:gd name="T78" fmla="*/ 100 w 144"/>
                  <a:gd name="T79" fmla="*/ 156 h 156"/>
                  <a:gd name="T80" fmla="*/ 114 w 144"/>
                  <a:gd name="T81" fmla="*/ 146 h 156"/>
                  <a:gd name="T82" fmla="*/ 120 w 144"/>
                  <a:gd name="T83" fmla="*/ 136 h 156"/>
                  <a:gd name="T84" fmla="*/ 128 w 144"/>
                  <a:gd name="T85" fmla="*/ 136 h 156"/>
                  <a:gd name="T86" fmla="*/ 142 w 144"/>
                  <a:gd name="T87" fmla="*/ 140 h 156"/>
                  <a:gd name="T88" fmla="*/ 144 w 144"/>
                  <a:gd name="T89" fmla="*/ 136 h 156"/>
                  <a:gd name="T90" fmla="*/ 144 w 144"/>
                  <a:gd name="T91" fmla="*/ 136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44" h="156">
                    <a:moveTo>
                      <a:pt x="144" y="136"/>
                    </a:moveTo>
                    <a:lnTo>
                      <a:pt x="138" y="132"/>
                    </a:lnTo>
                    <a:lnTo>
                      <a:pt x="138" y="124"/>
                    </a:lnTo>
                    <a:lnTo>
                      <a:pt x="136" y="124"/>
                    </a:lnTo>
                    <a:lnTo>
                      <a:pt x="134" y="116"/>
                    </a:lnTo>
                    <a:lnTo>
                      <a:pt x="134" y="112"/>
                    </a:lnTo>
                    <a:lnTo>
                      <a:pt x="134" y="106"/>
                    </a:lnTo>
                    <a:lnTo>
                      <a:pt x="132" y="104"/>
                    </a:lnTo>
                    <a:lnTo>
                      <a:pt x="126" y="94"/>
                    </a:lnTo>
                    <a:lnTo>
                      <a:pt x="124" y="92"/>
                    </a:lnTo>
                    <a:lnTo>
                      <a:pt x="118" y="92"/>
                    </a:lnTo>
                    <a:lnTo>
                      <a:pt x="116" y="92"/>
                    </a:lnTo>
                    <a:lnTo>
                      <a:pt x="118" y="92"/>
                    </a:lnTo>
                    <a:lnTo>
                      <a:pt x="118" y="88"/>
                    </a:lnTo>
                    <a:lnTo>
                      <a:pt x="114" y="80"/>
                    </a:lnTo>
                    <a:lnTo>
                      <a:pt x="106" y="78"/>
                    </a:lnTo>
                    <a:lnTo>
                      <a:pt x="106" y="76"/>
                    </a:lnTo>
                    <a:lnTo>
                      <a:pt x="102" y="70"/>
                    </a:lnTo>
                    <a:lnTo>
                      <a:pt x="100" y="66"/>
                    </a:lnTo>
                    <a:lnTo>
                      <a:pt x="98" y="60"/>
                    </a:lnTo>
                    <a:lnTo>
                      <a:pt x="96" y="58"/>
                    </a:lnTo>
                    <a:lnTo>
                      <a:pt x="96" y="54"/>
                    </a:lnTo>
                    <a:lnTo>
                      <a:pt x="98" y="54"/>
                    </a:lnTo>
                    <a:lnTo>
                      <a:pt x="98" y="52"/>
                    </a:lnTo>
                    <a:lnTo>
                      <a:pt x="98" y="50"/>
                    </a:lnTo>
                    <a:lnTo>
                      <a:pt x="98" y="46"/>
                    </a:lnTo>
                    <a:lnTo>
                      <a:pt x="98" y="50"/>
                    </a:lnTo>
                    <a:lnTo>
                      <a:pt x="100" y="50"/>
                    </a:lnTo>
                    <a:lnTo>
                      <a:pt x="102" y="46"/>
                    </a:lnTo>
                    <a:lnTo>
                      <a:pt x="102" y="44"/>
                    </a:lnTo>
                    <a:lnTo>
                      <a:pt x="102" y="40"/>
                    </a:lnTo>
                    <a:lnTo>
                      <a:pt x="102" y="36"/>
                    </a:lnTo>
                    <a:lnTo>
                      <a:pt x="108" y="36"/>
                    </a:lnTo>
                    <a:lnTo>
                      <a:pt x="110" y="34"/>
                    </a:lnTo>
                    <a:lnTo>
                      <a:pt x="108" y="34"/>
                    </a:lnTo>
                    <a:lnTo>
                      <a:pt x="108" y="32"/>
                    </a:lnTo>
                    <a:lnTo>
                      <a:pt x="106" y="34"/>
                    </a:lnTo>
                    <a:lnTo>
                      <a:pt x="100" y="32"/>
                    </a:lnTo>
                    <a:lnTo>
                      <a:pt x="98" y="32"/>
                    </a:lnTo>
                    <a:lnTo>
                      <a:pt x="96" y="32"/>
                    </a:lnTo>
                    <a:lnTo>
                      <a:pt x="92" y="28"/>
                    </a:lnTo>
                    <a:lnTo>
                      <a:pt x="90" y="28"/>
                    </a:lnTo>
                    <a:lnTo>
                      <a:pt x="88" y="26"/>
                    </a:lnTo>
                    <a:lnTo>
                      <a:pt x="88" y="24"/>
                    </a:lnTo>
                    <a:lnTo>
                      <a:pt x="84" y="22"/>
                    </a:lnTo>
                    <a:lnTo>
                      <a:pt x="84" y="18"/>
                    </a:lnTo>
                    <a:lnTo>
                      <a:pt x="82" y="16"/>
                    </a:lnTo>
                    <a:lnTo>
                      <a:pt x="82" y="10"/>
                    </a:lnTo>
                    <a:lnTo>
                      <a:pt x="80" y="2"/>
                    </a:lnTo>
                    <a:lnTo>
                      <a:pt x="74" y="2"/>
                    </a:lnTo>
                    <a:lnTo>
                      <a:pt x="70" y="6"/>
                    </a:lnTo>
                    <a:lnTo>
                      <a:pt x="70" y="0"/>
                    </a:lnTo>
                    <a:lnTo>
                      <a:pt x="64" y="0"/>
                    </a:lnTo>
                    <a:lnTo>
                      <a:pt x="62" y="2"/>
                    </a:lnTo>
                    <a:lnTo>
                      <a:pt x="60" y="6"/>
                    </a:lnTo>
                    <a:lnTo>
                      <a:pt x="56" y="2"/>
                    </a:lnTo>
                    <a:lnTo>
                      <a:pt x="54" y="2"/>
                    </a:lnTo>
                    <a:lnTo>
                      <a:pt x="52" y="2"/>
                    </a:lnTo>
                    <a:lnTo>
                      <a:pt x="48" y="2"/>
                    </a:lnTo>
                    <a:lnTo>
                      <a:pt x="48" y="8"/>
                    </a:lnTo>
                    <a:lnTo>
                      <a:pt x="46" y="14"/>
                    </a:lnTo>
                    <a:lnTo>
                      <a:pt x="42" y="16"/>
                    </a:lnTo>
                    <a:lnTo>
                      <a:pt x="38" y="22"/>
                    </a:lnTo>
                    <a:lnTo>
                      <a:pt x="38" y="26"/>
                    </a:lnTo>
                    <a:lnTo>
                      <a:pt x="38" y="28"/>
                    </a:lnTo>
                    <a:lnTo>
                      <a:pt x="36" y="34"/>
                    </a:lnTo>
                    <a:lnTo>
                      <a:pt x="36" y="36"/>
                    </a:lnTo>
                    <a:lnTo>
                      <a:pt x="36" y="40"/>
                    </a:lnTo>
                    <a:lnTo>
                      <a:pt x="38" y="42"/>
                    </a:lnTo>
                    <a:lnTo>
                      <a:pt x="36" y="46"/>
                    </a:lnTo>
                    <a:lnTo>
                      <a:pt x="34" y="54"/>
                    </a:lnTo>
                    <a:lnTo>
                      <a:pt x="30" y="60"/>
                    </a:lnTo>
                    <a:lnTo>
                      <a:pt x="0" y="84"/>
                    </a:lnTo>
                    <a:lnTo>
                      <a:pt x="8" y="110"/>
                    </a:lnTo>
                    <a:lnTo>
                      <a:pt x="48" y="132"/>
                    </a:lnTo>
                    <a:lnTo>
                      <a:pt x="48" y="138"/>
                    </a:lnTo>
                    <a:lnTo>
                      <a:pt x="60" y="138"/>
                    </a:lnTo>
                    <a:lnTo>
                      <a:pt x="62" y="148"/>
                    </a:lnTo>
                    <a:lnTo>
                      <a:pt x="72" y="154"/>
                    </a:lnTo>
                    <a:lnTo>
                      <a:pt x="100" y="156"/>
                    </a:lnTo>
                    <a:lnTo>
                      <a:pt x="106" y="154"/>
                    </a:lnTo>
                    <a:lnTo>
                      <a:pt x="114" y="146"/>
                    </a:lnTo>
                    <a:lnTo>
                      <a:pt x="118" y="138"/>
                    </a:lnTo>
                    <a:lnTo>
                      <a:pt x="120" y="136"/>
                    </a:lnTo>
                    <a:lnTo>
                      <a:pt x="124" y="136"/>
                    </a:lnTo>
                    <a:lnTo>
                      <a:pt x="128" y="136"/>
                    </a:lnTo>
                    <a:lnTo>
                      <a:pt x="134" y="136"/>
                    </a:lnTo>
                    <a:lnTo>
                      <a:pt x="142" y="140"/>
                    </a:lnTo>
                    <a:lnTo>
                      <a:pt x="142" y="138"/>
                    </a:lnTo>
                    <a:lnTo>
                      <a:pt x="144" y="136"/>
                    </a:lnTo>
                    <a:lnTo>
                      <a:pt x="144" y="136"/>
                    </a:lnTo>
                    <a:lnTo>
                      <a:pt x="144" y="13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76" name="Freeform 1658"/>
              <p:cNvSpPr>
                <a:spLocks noEditPoints="1"/>
              </p:cNvSpPr>
              <p:nvPr/>
            </p:nvSpPr>
            <p:spPr bwMode="auto">
              <a:xfrm>
                <a:off x="1679575" y="3270250"/>
                <a:ext cx="447675" cy="450850"/>
              </a:xfrm>
              <a:custGeom>
                <a:avLst/>
                <a:gdLst>
                  <a:gd name="T0" fmla="*/ 266 w 282"/>
                  <a:gd name="T1" fmla="*/ 254 h 284"/>
                  <a:gd name="T2" fmla="*/ 278 w 282"/>
                  <a:gd name="T3" fmla="*/ 238 h 284"/>
                  <a:gd name="T4" fmla="*/ 260 w 282"/>
                  <a:gd name="T5" fmla="*/ 212 h 284"/>
                  <a:gd name="T6" fmla="*/ 266 w 282"/>
                  <a:gd name="T7" fmla="*/ 168 h 284"/>
                  <a:gd name="T8" fmla="*/ 252 w 282"/>
                  <a:gd name="T9" fmla="*/ 156 h 284"/>
                  <a:gd name="T10" fmla="*/ 242 w 282"/>
                  <a:gd name="T11" fmla="*/ 126 h 284"/>
                  <a:gd name="T12" fmla="*/ 242 w 282"/>
                  <a:gd name="T13" fmla="*/ 104 h 284"/>
                  <a:gd name="T14" fmla="*/ 256 w 282"/>
                  <a:gd name="T15" fmla="*/ 90 h 284"/>
                  <a:gd name="T16" fmla="*/ 260 w 282"/>
                  <a:gd name="T17" fmla="*/ 64 h 284"/>
                  <a:gd name="T18" fmla="*/ 242 w 282"/>
                  <a:gd name="T19" fmla="*/ 46 h 284"/>
                  <a:gd name="T20" fmla="*/ 210 w 282"/>
                  <a:gd name="T21" fmla="*/ 30 h 284"/>
                  <a:gd name="T22" fmla="*/ 170 w 282"/>
                  <a:gd name="T23" fmla="*/ 30 h 284"/>
                  <a:gd name="T24" fmla="*/ 154 w 282"/>
                  <a:gd name="T25" fmla="*/ 40 h 284"/>
                  <a:gd name="T26" fmla="*/ 138 w 282"/>
                  <a:gd name="T27" fmla="*/ 62 h 284"/>
                  <a:gd name="T28" fmla="*/ 128 w 282"/>
                  <a:gd name="T29" fmla="*/ 58 h 284"/>
                  <a:gd name="T30" fmla="*/ 90 w 282"/>
                  <a:gd name="T31" fmla="*/ 50 h 284"/>
                  <a:gd name="T32" fmla="*/ 80 w 282"/>
                  <a:gd name="T33" fmla="*/ 50 h 284"/>
                  <a:gd name="T34" fmla="*/ 70 w 282"/>
                  <a:gd name="T35" fmla="*/ 28 h 284"/>
                  <a:gd name="T36" fmla="*/ 60 w 282"/>
                  <a:gd name="T37" fmla="*/ 14 h 284"/>
                  <a:gd name="T38" fmla="*/ 62 w 282"/>
                  <a:gd name="T39" fmla="*/ 8 h 284"/>
                  <a:gd name="T40" fmla="*/ 54 w 282"/>
                  <a:gd name="T41" fmla="*/ 0 h 284"/>
                  <a:gd name="T42" fmla="*/ 44 w 282"/>
                  <a:gd name="T43" fmla="*/ 10 h 284"/>
                  <a:gd name="T44" fmla="*/ 26 w 282"/>
                  <a:gd name="T45" fmla="*/ 14 h 284"/>
                  <a:gd name="T46" fmla="*/ 16 w 282"/>
                  <a:gd name="T47" fmla="*/ 2 h 284"/>
                  <a:gd name="T48" fmla="*/ 6 w 282"/>
                  <a:gd name="T49" fmla="*/ 4 h 284"/>
                  <a:gd name="T50" fmla="*/ 2 w 282"/>
                  <a:gd name="T51" fmla="*/ 18 h 284"/>
                  <a:gd name="T52" fmla="*/ 0 w 282"/>
                  <a:gd name="T53" fmla="*/ 32 h 284"/>
                  <a:gd name="T54" fmla="*/ 8 w 282"/>
                  <a:gd name="T55" fmla="*/ 50 h 284"/>
                  <a:gd name="T56" fmla="*/ 10 w 282"/>
                  <a:gd name="T57" fmla="*/ 66 h 284"/>
                  <a:gd name="T58" fmla="*/ 16 w 282"/>
                  <a:gd name="T59" fmla="*/ 76 h 284"/>
                  <a:gd name="T60" fmla="*/ 26 w 282"/>
                  <a:gd name="T61" fmla="*/ 78 h 284"/>
                  <a:gd name="T62" fmla="*/ 36 w 282"/>
                  <a:gd name="T63" fmla="*/ 82 h 284"/>
                  <a:gd name="T64" fmla="*/ 28 w 282"/>
                  <a:gd name="T65" fmla="*/ 92 h 284"/>
                  <a:gd name="T66" fmla="*/ 24 w 282"/>
                  <a:gd name="T67" fmla="*/ 94 h 284"/>
                  <a:gd name="T68" fmla="*/ 20 w 282"/>
                  <a:gd name="T69" fmla="*/ 102 h 284"/>
                  <a:gd name="T70" fmla="*/ 28 w 282"/>
                  <a:gd name="T71" fmla="*/ 118 h 284"/>
                  <a:gd name="T72" fmla="*/ 44 w 282"/>
                  <a:gd name="T73" fmla="*/ 136 h 284"/>
                  <a:gd name="T74" fmla="*/ 48 w 282"/>
                  <a:gd name="T75" fmla="*/ 138 h 284"/>
                  <a:gd name="T76" fmla="*/ 60 w 282"/>
                  <a:gd name="T77" fmla="*/ 158 h 284"/>
                  <a:gd name="T78" fmla="*/ 64 w 282"/>
                  <a:gd name="T79" fmla="*/ 180 h 284"/>
                  <a:gd name="T80" fmla="*/ 88 w 282"/>
                  <a:gd name="T81" fmla="*/ 184 h 284"/>
                  <a:gd name="T82" fmla="*/ 102 w 282"/>
                  <a:gd name="T83" fmla="*/ 222 h 284"/>
                  <a:gd name="T84" fmla="*/ 110 w 282"/>
                  <a:gd name="T85" fmla="*/ 234 h 284"/>
                  <a:gd name="T86" fmla="*/ 130 w 282"/>
                  <a:gd name="T87" fmla="*/ 254 h 284"/>
                  <a:gd name="T88" fmla="*/ 178 w 282"/>
                  <a:gd name="T89" fmla="*/ 248 h 284"/>
                  <a:gd name="T90" fmla="*/ 184 w 282"/>
                  <a:gd name="T91" fmla="*/ 248 h 284"/>
                  <a:gd name="T92" fmla="*/ 190 w 282"/>
                  <a:gd name="T93" fmla="*/ 266 h 284"/>
                  <a:gd name="T94" fmla="*/ 216 w 282"/>
                  <a:gd name="T95" fmla="*/ 280 h 284"/>
                  <a:gd name="T96" fmla="*/ 248 w 282"/>
                  <a:gd name="T97" fmla="*/ 284 h 284"/>
                  <a:gd name="T98" fmla="*/ 12 w 282"/>
                  <a:gd name="T99" fmla="*/ 32 h 284"/>
                  <a:gd name="T100" fmla="*/ 24 w 282"/>
                  <a:gd name="T101" fmla="*/ 64 h 284"/>
                  <a:gd name="T102" fmla="*/ 16 w 282"/>
                  <a:gd name="T103" fmla="*/ 38 h 284"/>
                  <a:gd name="T104" fmla="*/ 8 w 282"/>
                  <a:gd name="T105" fmla="*/ 32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282" h="284">
                    <a:moveTo>
                      <a:pt x="248" y="284"/>
                    </a:moveTo>
                    <a:lnTo>
                      <a:pt x="252" y="270"/>
                    </a:lnTo>
                    <a:lnTo>
                      <a:pt x="260" y="256"/>
                    </a:lnTo>
                    <a:lnTo>
                      <a:pt x="266" y="254"/>
                    </a:lnTo>
                    <a:lnTo>
                      <a:pt x="278" y="252"/>
                    </a:lnTo>
                    <a:lnTo>
                      <a:pt x="282" y="248"/>
                    </a:lnTo>
                    <a:lnTo>
                      <a:pt x="282" y="240"/>
                    </a:lnTo>
                    <a:lnTo>
                      <a:pt x="278" y="238"/>
                    </a:lnTo>
                    <a:lnTo>
                      <a:pt x="274" y="230"/>
                    </a:lnTo>
                    <a:lnTo>
                      <a:pt x="272" y="222"/>
                    </a:lnTo>
                    <a:lnTo>
                      <a:pt x="264" y="220"/>
                    </a:lnTo>
                    <a:lnTo>
                      <a:pt x="260" y="212"/>
                    </a:lnTo>
                    <a:lnTo>
                      <a:pt x="256" y="208"/>
                    </a:lnTo>
                    <a:lnTo>
                      <a:pt x="260" y="202"/>
                    </a:lnTo>
                    <a:lnTo>
                      <a:pt x="252" y="186"/>
                    </a:lnTo>
                    <a:lnTo>
                      <a:pt x="266" y="168"/>
                    </a:lnTo>
                    <a:lnTo>
                      <a:pt x="266" y="164"/>
                    </a:lnTo>
                    <a:lnTo>
                      <a:pt x="264" y="162"/>
                    </a:lnTo>
                    <a:lnTo>
                      <a:pt x="252" y="158"/>
                    </a:lnTo>
                    <a:lnTo>
                      <a:pt x="252" y="156"/>
                    </a:lnTo>
                    <a:lnTo>
                      <a:pt x="252" y="148"/>
                    </a:lnTo>
                    <a:lnTo>
                      <a:pt x="246" y="138"/>
                    </a:lnTo>
                    <a:lnTo>
                      <a:pt x="242" y="132"/>
                    </a:lnTo>
                    <a:lnTo>
                      <a:pt x="242" y="126"/>
                    </a:lnTo>
                    <a:lnTo>
                      <a:pt x="246" y="120"/>
                    </a:lnTo>
                    <a:lnTo>
                      <a:pt x="242" y="118"/>
                    </a:lnTo>
                    <a:lnTo>
                      <a:pt x="242" y="114"/>
                    </a:lnTo>
                    <a:lnTo>
                      <a:pt x="242" y="104"/>
                    </a:lnTo>
                    <a:lnTo>
                      <a:pt x="246" y="96"/>
                    </a:lnTo>
                    <a:lnTo>
                      <a:pt x="248" y="94"/>
                    </a:lnTo>
                    <a:lnTo>
                      <a:pt x="254" y="94"/>
                    </a:lnTo>
                    <a:lnTo>
                      <a:pt x="256" y="90"/>
                    </a:lnTo>
                    <a:lnTo>
                      <a:pt x="260" y="84"/>
                    </a:lnTo>
                    <a:lnTo>
                      <a:pt x="262" y="76"/>
                    </a:lnTo>
                    <a:lnTo>
                      <a:pt x="260" y="68"/>
                    </a:lnTo>
                    <a:lnTo>
                      <a:pt x="260" y="64"/>
                    </a:lnTo>
                    <a:lnTo>
                      <a:pt x="252" y="62"/>
                    </a:lnTo>
                    <a:lnTo>
                      <a:pt x="248" y="56"/>
                    </a:lnTo>
                    <a:lnTo>
                      <a:pt x="246" y="50"/>
                    </a:lnTo>
                    <a:lnTo>
                      <a:pt x="242" y="46"/>
                    </a:lnTo>
                    <a:lnTo>
                      <a:pt x="234" y="40"/>
                    </a:lnTo>
                    <a:lnTo>
                      <a:pt x="224" y="38"/>
                    </a:lnTo>
                    <a:lnTo>
                      <a:pt x="214" y="32"/>
                    </a:lnTo>
                    <a:lnTo>
                      <a:pt x="210" y="30"/>
                    </a:lnTo>
                    <a:lnTo>
                      <a:pt x="200" y="30"/>
                    </a:lnTo>
                    <a:lnTo>
                      <a:pt x="182" y="26"/>
                    </a:lnTo>
                    <a:lnTo>
                      <a:pt x="174" y="28"/>
                    </a:lnTo>
                    <a:lnTo>
                      <a:pt x="170" y="30"/>
                    </a:lnTo>
                    <a:lnTo>
                      <a:pt x="162" y="30"/>
                    </a:lnTo>
                    <a:lnTo>
                      <a:pt x="160" y="32"/>
                    </a:lnTo>
                    <a:lnTo>
                      <a:pt x="154" y="38"/>
                    </a:lnTo>
                    <a:lnTo>
                      <a:pt x="154" y="40"/>
                    </a:lnTo>
                    <a:lnTo>
                      <a:pt x="152" y="46"/>
                    </a:lnTo>
                    <a:lnTo>
                      <a:pt x="142" y="46"/>
                    </a:lnTo>
                    <a:lnTo>
                      <a:pt x="142" y="62"/>
                    </a:lnTo>
                    <a:lnTo>
                      <a:pt x="138" y="62"/>
                    </a:lnTo>
                    <a:lnTo>
                      <a:pt x="138" y="58"/>
                    </a:lnTo>
                    <a:lnTo>
                      <a:pt x="136" y="56"/>
                    </a:lnTo>
                    <a:lnTo>
                      <a:pt x="134" y="56"/>
                    </a:lnTo>
                    <a:lnTo>
                      <a:pt x="128" y="58"/>
                    </a:lnTo>
                    <a:lnTo>
                      <a:pt x="118" y="62"/>
                    </a:lnTo>
                    <a:lnTo>
                      <a:pt x="108" y="62"/>
                    </a:lnTo>
                    <a:lnTo>
                      <a:pt x="98" y="56"/>
                    </a:lnTo>
                    <a:lnTo>
                      <a:pt x="90" y="50"/>
                    </a:lnTo>
                    <a:lnTo>
                      <a:pt x="90" y="48"/>
                    </a:lnTo>
                    <a:lnTo>
                      <a:pt x="84" y="48"/>
                    </a:lnTo>
                    <a:lnTo>
                      <a:pt x="82" y="48"/>
                    </a:lnTo>
                    <a:lnTo>
                      <a:pt x="80" y="50"/>
                    </a:lnTo>
                    <a:lnTo>
                      <a:pt x="78" y="48"/>
                    </a:lnTo>
                    <a:lnTo>
                      <a:pt x="74" y="46"/>
                    </a:lnTo>
                    <a:lnTo>
                      <a:pt x="72" y="36"/>
                    </a:lnTo>
                    <a:lnTo>
                      <a:pt x="70" y="28"/>
                    </a:lnTo>
                    <a:lnTo>
                      <a:pt x="66" y="26"/>
                    </a:lnTo>
                    <a:lnTo>
                      <a:pt x="66" y="22"/>
                    </a:lnTo>
                    <a:lnTo>
                      <a:pt x="62" y="18"/>
                    </a:lnTo>
                    <a:lnTo>
                      <a:pt x="60" y="14"/>
                    </a:lnTo>
                    <a:lnTo>
                      <a:pt x="56" y="12"/>
                    </a:lnTo>
                    <a:lnTo>
                      <a:pt x="56" y="10"/>
                    </a:lnTo>
                    <a:lnTo>
                      <a:pt x="60" y="8"/>
                    </a:lnTo>
                    <a:lnTo>
                      <a:pt x="62" y="8"/>
                    </a:lnTo>
                    <a:lnTo>
                      <a:pt x="64" y="4"/>
                    </a:lnTo>
                    <a:lnTo>
                      <a:pt x="62" y="2"/>
                    </a:lnTo>
                    <a:lnTo>
                      <a:pt x="56" y="0"/>
                    </a:lnTo>
                    <a:lnTo>
                      <a:pt x="54" y="0"/>
                    </a:lnTo>
                    <a:lnTo>
                      <a:pt x="54" y="2"/>
                    </a:lnTo>
                    <a:lnTo>
                      <a:pt x="52" y="2"/>
                    </a:lnTo>
                    <a:lnTo>
                      <a:pt x="46" y="8"/>
                    </a:lnTo>
                    <a:lnTo>
                      <a:pt x="44" y="10"/>
                    </a:lnTo>
                    <a:lnTo>
                      <a:pt x="42" y="12"/>
                    </a:lnTo>
                    <a:lnTo>
                      <a:pt x="34" y="14"/>
                    </a:lnTo>
                    <a:lnTo>
                      <a:pt x="28" y="18"/>
                    </a:lnTo>
                    <a:lnTo>
                      <a:pt x="26" y="14"/>
                    </a:lnTo>
                    <a:lnTo>
                      <a:pt x="24" y="12"/>
                    </a:lnTo>
                    <a:lnTo>
                      <a:pt x="20" y="10"/>
                    </a:lnTo>
                    <a:lnTo>
                      <a:pt x="18" y="8"/>
                    </a:lnTo>
                    <a:lnTo>
                      <a:pt x="16" y="2"/>
                    </a:lnTo>
                    <a:lnTo>
                      <a:pt x="12" y="8"/>
                    </a:lnTo>
                    <a:lnTo>
                      <a:pt x="10" y="8"/>
                    </a:lnTo>
                    <a:lnTo>
                      <a:pt x="8" y="4"/>
                    </a:lnTo>
                    <a:lnTo>
                      <a:pt x="6" y="4"/>
                    </a:lnTo>
                    <a:lnTo>
                      <a:pt x="2" y="8"/>
                    </a:lnTo>
                    <a:lnTo>
                      <a:pt x="0" y="12"/>
                    </a:lnTo>
                    <a:lnTo>
                      <a:pt x="2" y="14"/>
                    </a:lnTo>
                    <a:lnTo>
                      <a:pt x="2" y="18"/>
                    </a:lnTo>
                    <a:lnTo>
                      <a:pt x="2" y="20"/>
                    </a:lnTo>
                    <a:lnTo>
                      <a:pt x="2" y="22"/>
                    </a:lnTo>
                    <a:lnTo>
                      <a:pt x="0" y="26"/>
                    </a:lnTo>
                    <a:lnTo>
                      <a:pt x="0" y="32"/>
                    </a:lnTo>
                    <a:lnTo>
                      <a:pt x="2" y="38"/>
                    </a:lnTo>
                    <a:lnTo>
                      <a:pt x="6" y="40"/>
                    </a:lnTo>
                    <a:lnTo>
                      <a:pt x="8" y="46"/>
                    </a:lnTo>
                    <a:lnTo>
                      <a:pt x="8" y="50"/>
                    </a:lnTo>
                    <a:lnTo>
                      <a:pt x="6" y="50"/>
                    </a:lnTo>
                    <a:lnTo>
                      <a:pt x="8" y="58"/>
                    </a:lnTo>
                    <a:lnTo>
                      <a:pt x="8" y="64"/>
                    </a:lnTo>
                    <a:lnTo>
                      <a:pt x="10" y="66"/>
                    </a:lnTo>
                    <a:lnTo>
                      <a:pt x="10" y="68"/>
                    </a:lnTo>
                    <a:lnTo>
                      <a:pt x="12" y="72"/>
                    </a:lnTo>
                    <a:lnTo>
                      <a:pt x="12" y="74"/>
                    </a:lnTo>
                    <a:lnTo>
                      <a:pt x="16" y="76"/>
                    </a:lnTo>
                    <a:lnTo>
                      <a:pt x="18" y="76"/>
                    </a:lnTo>
                    <a:lnTo>
                      <a:pt x="20" y="78"/>
                    </a:lnTo>
                    <a:lnTo>
                      <a:pt x="24" y="78"/>
                    </a:lnTo>
                    <a:lnTo>
                      <a:pt x="26" y="78"/>
                    </a:lnTo>
                    <a:lnTo>
                      <a:pt x="30" y="82"/>
                    </a:lnTo>
                    <a:lnTo>
                      <a:pt x="34" y="78"/>
                    </a:lnTo>
                    <a:lnTo>
                      <a:pt x="34" y="82"/>
                    </a:lnTo>
                    <a:lnTo>
                      <a:pt x="36" y="82"/>
                    </a:lnTo>
                    <a:lnTo>
                      <a:pt x="34" y="84"/>
                    </a:lnTo>
                    <a:lnTo>
                      <a:pt x="28" y="84"/>
                    </a:lnTo>
                    <a:lnTo>
                      <a:pt x="28" y="86"/>
                    </a:lnTo>
                    <a:lnTo>
                      <a:pt x="28" y="92"/>
                    </a:lnTo>
                    <a:lnTo>
                      <a:pt x="28" y="94"/>
                    </a:lnTo>
                    <a:lnTo>
                      <a:pt x="26" y="96"/>
                    </a:lnTo>
                    <a:lnTo>
                      <a:pt x="24" y="96"/>
                    </a:lnTo>
                    <a:lnTo>
                      <a:pt x="24" y="94"/>
                    </a:lnTo>
                    <a:lnTo>
                      <a:pt x="24" y="96"/>
                    </a:lnTo>
                    <a:lnTo>
                      <a:pt x="24" y="100"/>
                    </a:lnTo>
                    <a:lnTo>
                      <a:pt x="24" y="102"/>
                    </a:lnTo>
                    <a:lnTo>
                      <a:pt x="20" y="102"/>
                    </a:lnTo>
                    <a:lnTo>
                      <a:pt x="20" y="104"/>
                    </a:lnTo>
                    <a:lnTo>
                      <a:pt x="24" y="108"/>
                    </a:lnTo>
                    <a:lnTo>
                      <a:pt x="26" y="112"/>
                    </a:lnTo>
                    <a:lnTo>
                      <a:pt x="28" y="118"/>
                    </a:lnTo>
                    <a:lnTo>
                      <a:pt x="30" y="122"/>
                    </a:lnTo>
                    <a:lnTo>
                      <a:pt x="30" y="126"/>
                    </a:lnTo>
                    <a:lnTo>
                      <a:pt x="38" y="128"/>
                    </a:lnTo>
                    <a:lnTo>
                      <a:pt x="44" y="136"/>
                    </a:lnTo>
                    <a:lnTo>
                      <a:pt x="44" y="138"/>
                    </a:lnTo>
                    <a:lnTo>
                      <a:pt x="42" y="138"/>
                    </a:lnTo>
                    <a:lnTo>
                      <a:pt x="44" y="138"/>
                    </a:lnTo>
                    <a:lnTo>
                      <a:pt x="48" y="138"/>
                    </a:lnTo>
                    <a:lnTo>
                      <a:pt x="52" y="140"/>
                    </a:lnTo>
                    <a:lnTo>
                      <a:pt x="56" y="150"/>
                    </a:lnTo>
                    <a:lnTo>
                      <a:pt x="60" y="154"/>
                    </a:lnTo>
                    <a:lnTo>
                      <a:pt x="60" y="158"/>
                    </a:lnTo>
                    <a:lnTo>
                      <a:pt x="60" y="164"/>
                    </a:lnTo>
                    <a:lnTo>
                      <a:pt x="62" y="172"/>
                    </a:lnTo>
                    <a:lnTo>
                      <a:pt x="64" y="172"/>
                    </a:lnTo>
                    <a:lnTo>
                      <a:pt x="64" y="180"/>
                    </a:lnTo>
                    <a:lnTo>
                      <a:pt x="70" y="182"/>
                    </a:lnTo>
                    <a:lnTo>
                      <a:pt x="74" y="186"/>
                    </a:lnTo>
                    <a:lnTo>
                      <a:pt x="82" y="190"/>
                    </a:lnTo>
                    <a:lnTo>
                      <a:pt x="88" y="184"/>
                    </a:lnTo>
                    <a:lnTo>
                      <a:pt x="100" y="212"/>
                    </a:lnTo>
                    <a:lnTo>
                      <a:pt x="102" y="216"/>
                    </a:lnTo>
                    <a:lnTo>
                      <a:pt x="102" y="220"/>
                    </a:lnTo>
                    <a:lnTo>
                      <a:pt x="102" y="222"/>
                    </a:lnTo>
                    <a:lnTo>
                      <a:pt x="108" y="222"/>
                    </a:lnTo>
                    <a:lnTo>
                      <a:pt x="110" y="226"/>
                    </a:lnTo>
                    <a:lnTo>
                      <a:pt x="110" y="230"/>
                    </a:lnTo>
                    <a:lnTo>
                      <a:pt x="110" y="234"/>
                    </a:lnTo>
                    <a:lnTo>
                      <a:pt x="118" y="238"/>
                    </a:lnTo>
                    <a:lnTo>
                      <a:pt x="118" y="240"/>
                    </a:lnTo>
                    <a:lnTo>
                      <a:pt x="118" y="246"/>
                    </a:lnTo>
                    <a:lnTo>
                      <a:pt x="130" y="254"/>
                    </a:lnTo>
                    <a:lnTo>
                      <a:pt x="136" y="256"/>
                    </a:lnTo>
                    <a:lnTo>
                      <a:pt x="146" y="258"/>
                    </a:lnTo>
                    <a:lnTo>
                      <a:pt x="154" y="258"/>
                    </a:lnTo>
                    <a:lnTo>
                      <a:pt x="178" y="248"/>
                    </a:lnTo>
                    <a:lnTo>
                      <a:pt x="174" y="246"/>
                    </a:lnTo>
                    <a:lnTo>
                      <a:pt x="178" y="246"/>
                    </a:lnTo>
                    <a:lnTo>
                      <a:pt x="180" y="246"/>
                    </a:lnTo>
                    <a:lnTo>
                      <a:pt x="184" y="248"/>
                    </a:lnTo>
                    <a:lnTo>
                      <a:pt x="188" y="252"/>
                    </a:lnTo>
                    <a:lnTo>
                      <a:pt x="190" y="256"/>
                    </a:lnTo>
                    <a:lnTo>
                      <a:pt x="190" y="262"/>
                    </a:lnTo>
                    <a:lnTo>
                      <a:pt x="190" y="266"/>
                    </a:lnTo>
                    <a:lnTo>
                      <a:pt x="192" y="272"/>
                    </a:lnTo>
                    <a:lnTo>
                      <a:pt x="198" y="276"/>
                    </a:lnTo>
                    <a:lnTo>
                      <a:pt x="202" y="276"/>
                    </a:lnTo>
                    <a:lnTo>
                      <a:pt x="216" y="280"/>
                    </a:lnTo>
                    <a:lnTo>
                      <a:pt x="228" y="280"/>
                    </a:lnTo>
                    <a:lnTo>
                      <a:pt x="238" y="280"/>
                    </a:lnTo>
                    <a:lnTo>
                      <a:pt x="244" y="284"/>
                    </a:lnTo>
                    <a:lnTo>
                      <a:pt x="248" y="284"/>
                    </a:lnTo>
                    <a:lnTo>
                      <a:pt x="248" y="284"/>
                    </a:lnTo>
                    <a:lnTo>
                      <a:pt x="248" y="284"/>
                    </a:lnTo>
                    <a:close/>
                    <a:moveTo>
                      <a:pt x="12" y="32"/>
                    </a:moveTo>
                    <a:lnTo>
                      <a:pt x="12" y="32"/>
                    </a:lnTo>
                    <a:lnTo>
                      <a:pt x="20" y="36"/>
                    </a:lnTo>
                    <a:lnTo>
                      <a:pt x="26" y="44"/>
                    </a:lnTo>
                    <a:lnTo>
                      <a:pt x="30" y="58"/>
                    </a:lnTo>
                    <a:lnTo>
                      <a:pt x="24" y="64"/>
                    </a:lnTo>
                    <a:lnTo>
                      <a:pt x="12" y="46"/>
                    </a:lnTo>
                    <a:lnTo>
                      <a:pt x="12" y="44"/>
                    </a:lnTo>
                    <a:lnTo>
                      <a:pt x="12" y="40"/>
                    </a:lnTo>
                    <a:lnTo>
                      <a:pt x="16" y="38"/>
                    </a:lnTo>
                    <a:lnTo>
                      <a:pt x="12" y="38"/>
                    </a:lnTo>
                    <a:lnTo>
                      <a:pt x="10" y="36"/>
                    </a:lnTo>
                    <a:lnTo>
                      <a:pt x="10" y="32"/>
                    </a:lnTo>
                    <a:lnTo>
                      <a:pt x="8" y="32"/>
                    </a:lnTo>
                    <a:lnTo>
                      <a:pt x="12" y="32"/>
                    </a:lnTo>
                    <a:lnTo>
                      <a:pt x="12" y="32"/>
                    </a:lnTo>
                    <a:lnTo>
                      <a:pt x="12" y="3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77" name="Freeform 1659"/>
              <p:cNvSpPr>
                <a:spLocks noEditPoints="1"/>
              </p:cNvSpPr>
              <p:nvPr/>
            </p:nvSpPr>
            <p:spPr bwMode="auto">
              <a:xfrm>
                <a:off x="2851150" y="4279900"/>
                <a:ext cx="1044575" cy="488950"/>
              </a:xfrm>
              <a:custGeom>
                <a:avLst/>
                <a:gdLst>
                  <a:gd name="T0" fmla="*/ 616 w 658"/>
                  <a:gd name="T1" fmla="*/ 144 h 308"/>
                  <a:gd name="T2" fmla="*/ 566 w 658"/>
                  <a:gd name="T3" fmla="*/ 160 h 308"/>
                  <a:gd name="T4" fmla="*/ 520 w 658"/>
                  <a:gd name="T5" fmla="*/ 128 h 308"/>
                  <a:gd name="T6" fmla="*/ 548 w 658"/>
                  <a:gd name="T7" fmla="*/ 162 h 308"/>
                  <a:gd name="T8" fmla="*/ 570 w 658"/>
                  <a:gd name="T9" fmla="*/ 182 h 308"/>
                  <a:gd name="T10" fmla="*/ 606 w 658"/>
                  <a:gd name="T11" fmla="*/ 202 h 308"/>
                  <a:gd name="T12" fmla="*/ 656 w 658"/>
                  <a:gd name="T13" fmla="*/ 278 h 308"/>
                  <a:gd name="T14" fmla="*/ 184 w 658"/>
                  <a:gd name="T15" fmla="*/ 34 h 308"/>
                  <a:gd name="T16" fmla="*/ 482 w 658"/>
                  <a:gd name="T17" fmla="*/ 76 h 308"/>
                  <a:gd name="T18" fmla="*/ 96 w 658"/>
                  <a:gd name="T19" fmla="*/ 66 h 308"/>
                  <a:gd name="T20" fmla="*/ 478 w 658"/>
                  <a:gd name="T21" fmla="*/ 102 h 308"/>
                  <a:gd name="T22" fmla="*/ 476 w 658"/>
                  <a:gd name="T23" fmla="*/ 76 h 308"/>
                  <a:gd name="T24" fmla="*/ 28 w 658"/>
                  <a:gd name="T25" fmla="*/ 80 h 308"/>
                  <a:gd name="T26" fmla="*/ 414 w 658"/>
                  <a:gd name="T27" fmla="*/ 94 h 308"/>
                  <a:gd name="T28" fmla="*/ 352 w 658"/>
                  <a:gd name="T29" fmla="*/ 108 h 308"/>
                  <a:gd name="T30" fmla="*/ 352 w 658"/>
                  <a:gd name="T31" fmla="*/ 172 h 308"/>
                  <a:gd name="T32" fmla="*/ 376 w 658"/>
                  <a:gd name="T33" fmla="*/ 170 h 308"/>
                  <a:gd name="T34" fmla="*/ 396 w 658"/>
                  <a:gd name="T35" fmla="*/ 170 h 308"/>
                  <a:gd name="T36" fmla="*/ 396 w 658"/>
                  <a:gd name="T37" fmla="*/ 136 h 308"/>
                  <a:gd name="T38" fmla="*/ 374 w 658"/>
                  <a:gd name="T39" fmla="*/ 128 h 308"/>
                  <a:gd name="T40" fmla="*/ 428 w 658"/>
                  <a:gd name="T41" fmla="*/ 82 h 308"/>
                  <a:gd name="T42" fmla="*/ 470 w 658"/>
                  <a:gd name="T43" fmla="*/ 126 h 308"/>
                  <a:gd name="T44" fmla="*/ 58 w 658"/>
                  <a:gd name="T45" fmla="*/ 128 h 308"/>
                  <a:gd name="T46" fmla="*/ 512 w 658"/>
                  <a:gd name="T47" fmla="*/ 134 h 308"/>
                  <a:gd name="T48" fmla="*/ 160 w 658"/>
                  <a:gd name="T49" fmla="*/ 142 h 308"/>
                  <a:gd name="T50" fmla="*/ 504 w 658"/>
                  <a:gd name="T51" fmla="*/ 138 h 308"/>
                  <a:gd name="T52" fmla="*/ 72 w 658"/>
                  <a:gd name="T53" fmla="*/ 154 h 308"/>
                  <a:gd name="T54" fmla="*/ 478 w 658"/>
                  <a:gd name="T55" fmla="*/ 164 h 308"/>
                  <a:gd name="T56" fmla="*/ 478 w 658"/>
                  <a:gd name="T57" fmla="*/ 164 h 308"/>
                  <a:gd name="T58" fmla="*/ 404 w 658"/>
                  <a:gd name="T59" fmla="*/ 192 h 308"/>
                  <a:gd name="T60" fmla="*/ 410 w 658"/>
                  <a:gd name="T61" fmla="*/ 190 h 308"/>
                  <a:gd name="T62" fmla="*/ 174 w 658"/>
                  <a:gd name="T63" fmla="*/ 238 h 308"/>
                  <a:gd name="T64" fmla="*/ 250 w 658"/>
                  <a:gd name="T65" fmla="*/ 252 h 308"/>
                  <a:gd name="T66" fmla="*/ 260 w 658"/>
                  <a:gd name="T67" fmla="*/ 228 h 308"/>
                  <a:gd name="T68" fmla="*/ 178 w 658"/>
                  <a:gd name="T69" fmla="*/ 210 h 308"/>
                  <a:gd name="T70" fmla="*/ 560 w 658"/>
                  <a:gd name="T71" fmla="*/ 238 h 308"/>
                  <a:gd name="T72" fmla="*/ 274 w 658"/>
                  <a:gd name="T73" fmla="*/ 228 h 308"/>
                  <a:gd name="T74" fmla="*/ 522 w 658"/>
                  <a:gd name="T75" fmla="*/ 242 h 308"/>
                  <a:gd name="T76" fmla="*/ 292 w 658"/>
                  <a:gd name="T77" fmla="*/ 262 h 308"/>
                  <a:gd name="T78" fmla="*/ 288 w 658"/>
                  <a:gd name="T79" fmla="*/ 254 h 308"/>
                  <a:gd name="T80" fmla="*/ 312 w 658"/>
                  <a:gd name="T81" fmla="*/ 254 h 308"/>
                  <a:gd name="T82" fmla="*/ 330 w 658"/>
                  <a:gd name="T83" fmla="*/ 256 h 308"/>
                  <a:gd name="T84" fmla="*/ 348 w 658"/>
                  <a:gd name="T85" fmla="*/ 262 h 308"/>
                  <a:gd name="T86" fmla="*/ 360 w 658"/>
                  <a:gd name="T87" fmla="*/ 264 h 308"/>
                  <a:gd name="T88" fmla="*/ 366 w 658"/>
                  <a:gd name="T89" fmla="*/ 260 h 308"/>
                  <a:gd name="T90" fmla="*/ 414 w 658"/>
                  <a:gd name="T91" fmla="*/ 284 h 308"/>
                  <a:gd name="T92" fmla="*/ 428 w 658"/>
                  <a:gd name="T93" fmla="*/ 292 h 308"/>
                  <a:gd name="T94" fmla="*/ 350 w 658"/>
                  <a:gd name="T95" fmla="*/ 290 h 308"/>
                  <a:gd name="T96" fmla="*/ 104 w 658"/>
                  <a:gd name="T97" fmla="*/ 84 h 308"/>
                  <a:gd name="T98" fmla="*/ 214 w 658"/>
                  <a:gd name="T99" fmla="*/ 126 h 308"/>
                  <a:gd name="T100" fmla="*/ 296 w 658"/>
                  <a:gd name="T101" fmla="*/ 166 h 308"/>
                  <a:gd name="T102" fmla="*/ 340 w 658"/>
                  <a:gd name="T103" fmla="*/ 94 h 308"/>
                  <a:gd name="T104" fmla="*/ 324 w 658"/>
                  <a:gd name="T105" fmla="*/ 46 h 308"/>
                  <a:gd name="T106" fmla="*/ 276 w 658"/>
                  <a:gd name="T107" fmla="*/ 84 h 308"/>
                  <a:gd name="T108" fmla="*/ 212 w 658"/>
                  <a:gd name="T109" fmla="*/ 72 h 308"/>
                  <a:gd name="T110" fmla="*/ 40 w 658"/>
                  <a:gd name="T111" fmla="*/ 66 h 308"/>
                  <a:gd name="T112" fmla="*/ 94 w 658"/>
                  <a:gd name="T113" fmla="*/ 156 h 308"/>
                  <a:gd name="T114" fmla="*/ 142 w 658"/>
                  <a:gd name="T115" fmla="*/ 202 h 308"/>
                  <a:gd name="T116" fmla="*/ 138 w 658"/>
                  <a:gd name="T117" fmla="*/ 146 h 308"/>
                  <a:gd name="T118" fmla="*/ 114 w 658"/>
                  <a:gd name="T119" fmla="*/ 92 h 308"/>
                  <a:gd name="T120" fmla="*/ 86 w 658"/>
                  <a:gd name="T121" fmla="*/ 70 h 308"/>
                  <a:gd name="T122" fmla="*/ 40 w 658"/>
                  <a:gd name="T123" fmla="*/ 10 h 3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658" h="308">
                    <a:moveTo>
                      <a:pt x="658" y="278"/>
                    </a:moveTo>
                    <a:lnTo>
                      <a:pt x="658" y="238"/>
                    </a:lnTo>
                    <a:lnTo>
                      <a:pt x="656" y="234"/>
                    </a:lnTo>
                    <a:lnTo>
                      <a:pt x="658" y="228"/>
                    </a:lnTo>
                    <a:lnTo>
                      <a:pt x="656" y="162"/>
                    </a:lnTo>
                    <a:lnTo>
                      <a:pt x="656" y="160"/>
                    </a:lnTo>
                    <a:lnTo>
                      <a:pt x="652" y="156"/>
                    </a:lnTo>
                    <a:lnTo>
                      <a:pt x="646" y="156"/>
                    </a:lnTo>
                    <a:lnTo>
                      <a:pt x="638" y="156"/>
                    </a:lnTo>
                    <a:lnTo>
                      <a:pt x="632" y="154"/>
                    </a:lnTo>
                    <a:lnTo>
                      <a:pt x="624" y="148"/>
                    </a:lnTo>
                    <a:lnTo>
                      <a:pt x="616" y="144"/>
                    </a:lnTo>
                    <a:lnTo>
                      <a:pt x="610" y="144"/>
                    </a:lnTo>
                    <a:lnTo>
                      <a:pt x="606" y="148"/>
                    </a:lnTo>
                    <a:lnTo>
                      <a:pt x="604" y="154"/>
                    </a:lnTo>
                    <a:lnTo>
                      <a:pt x="598" y="154"/>
                    </a:lnTo>
                    <a:lnTo>
                      <a:pt x="594" y="156"/>
                    </a:lnTo>
                    <a:lnTo>
                      <a:pt x="592" y="164"/>
                    </a:lnTo>
                    <a:lnTo>
                      <a:pt x="588" y="170"/>
                    </a:lnTo>
                    <a:lnTo>
                      <a:pt x="584" y="170"/>
                    </a:lnTo>
                    <a:lnTo>
                      <a:pt x="576" y="172"/>
                    </a:lnTo>
                    <a:lnTo>
                      <a:pt x="570" y="156"/>
                    </a:lnTo>
                    <a:lnTo>
                      <a:pt x="568" y="160"/>
                    </a:lnTo>
                    <a:lnTo>
                      <a:pt x="566" y="160"/>
                    </a:lnTo>
                    <a:lnTo>
                      <a:pt x="564" y="152"/>
                    </a:lnTo>
                    <a:lnTo>
                      <a:pt x="564" y="144"/>
                    </a:lnTo>
                    <a:lnTo>
                      <a:pt x="566" y="128"/>
                    </a:lnTo>
                    <a:lnTo>
                      <a:pt x="556" y="124"/>
                    </a:lnTo>
                    <a:lnTo>
                      <a:pt x="550" y="126"/>
                    </a:lnTo>
                    <a:lnTo>
                      <a:pt x="542" y="124"/>
                    </a:lnTo>
                    <a:lnTo>
                      <a:pt x="540" y="120"/>
                    </a:lnTo>
                    <a:lnTo>
                      <a:pt x="534" y="120"/>
                    </a:lnTo>
                    <a:lnTo>
                      <a:pt x="532" y="126"/>
                    </a:lnTo>
                    <a:lnTo>
                      <a:pt x="532" y="128"/>
                    </a:lnTo>
                    <a:lnTo>
                      <a:pt x="524" y="128"/>
                    </a:lnTo>
                    <a:lnTo>
                      <a:pt x="520" y="128"/>
                    </a:lnTo>
                    <a:lnTo>
                      <a:pt x="520" y="136"/>
                    </a:lnTo>
                    <a:lnTo>
                      <a:pt x="520" y="142"/>
                    </a:lnTo>
                    <a:lnTo>
                      <a:pt x="524" y="142"/>
                    </a:lnTo>
                    <a:lnTo>
                      <a:pt x="532" y="142"/>
                    </a:lnTo>
                    <a:lnTo>
                      <a:pt x="532" y="146"/>
                    </a:lnTo>
                    <a:lnTo>
                      <a:pt x="532" y="152"/>
                    </a:lnTo>
                    <a:lnTo>
                      <a:pt x="556" y="152"/>
                    </a:lnTo>
                    <a:lnTo>
                      <a:pt x="558" y="152"/>
                    </a:lnTo>
                    <a:lnTo>
                      <a:pt x="558" y="154"/>
                    </a:lnTo>
                    <a:lnTo>
                      <a:pt x="556" y="156"/>
                    </a:lnTo>
                    <a:lnTo>
                      <a:pt x="532" y="160"/>
                    </a:lnTo>
                    <a:lnTo>
                      <a:pt x="548" y="162"/>
                    </a:lnTo>
                    <a:lnTo>
                      <a:pt x="542" y="164"/>
                    </a:lnTo>
                    <a:lnTo>
                      <a:pt x="534" y="164"/>
                    </a:lnTo>
                    <a:lnTo>
                      <a:pt x="532" y="164"/>
                    </a:lnTo>
                    <a:lnTo>
                      <a:pt x="538" y="162"/>
                    </a:lnTo>
                    <a:lnTo>
                      <a:pt x="550" y="180"/>
                    </a:lnTo>
                    <a:lnTo>
                      <a:pt x="550" y="174"/>
                    </a:lnTo>
                    <a:lnTo>
                      <a:pt x="552" y="172"/>
                    </a:lnTo>
                    <a:lnTo>
                      <a:pt x="556" y="172"/>
                    </a:lnTo>
                    <a:lnTo>
                      <a:pt x="558" y="174"/>
                    </a:lnTo>
                    <a:lnTo>
                      <a:pt x="564" y="178"/>
                    </a:lnTo>
                    <a:lnTo>
                      <a:pt x="568" y="180"/>
                    </a:lnTo>
                    <a:lnTo>
                      <a:pt x="570" y="182"/>
                    </a:lnTo>
                    <a:lnTo>
                      <a:pt x="570" y="184"/>
                    </a:lnTo>
                    <a:lnTo>
                      <a:pt x="570" y="188"/>
                    </a:lnTo>
                    <a:lnTo>
                      <a:pt x="570" y="190"/>
                    </a:lnTo>
                    <a:lnTo>
                      <a:pt x="578" y="190"/>
                    </a:lnTo>
                    <a:lnTo>
                      <a:pt x="586" y="192"/>
                    </a:lnTo>
                    <a:lnTo>
                      <a:pt x="594" y="192"/>
                    </a:lnTo>
                    <a:lnTo>
                      <a:pt x="602" y="194"/>
                    </a:lnTo>
                    <a:lnTo>
                      <a:pt x="602" y="200"/>
                    </a:lnTo>
                    <a:lnTo>
                      <a:pt x="602" y="206"/>
                    </a:lnTo>
                    <a:lnTo>
                      <a:pt x="604" y="206"/>
                    </a:lnTo>
                    <a:lnTo>
                      <a:pt x="604" y="202"/>
                    </a:lnTo>
                    <a:lnTo>
                      <a:pt x="606" y="202"/>
                    </a:lnTo>
                    <a:lnTo>
                      <a:pt x="620" y="208"/>
                    </a:lnTo>
                    <a:lnTo>
                      <a:pt x="624" y="230"/>
                    </a:lnTo>
                    <a:lnTo>
                      <a:pt x="630" y="254"/>
                    </a:lnTo>
                    <a:lnTo>
                      <a:pt x="624" y="254"/>
                    </a:lnTo>
                    <a:lnTo>
                      <a:pt x="620" y="254"/>
                    </a:lnTo>
                    <a:lnTo>
                      <a:pt x="616" y="260"/>
                    </a:lnTo>
                    <a:lnTo>
                      <a:pt x="612" y="264"/>
                    </a:lnTo>
                    <a:lnTo>
                      <a:pt x="628" y="262"/>
                    </a:lnTo>
                    <a:lnTo>
                      <a:pt x="628" y="260"/>
                    </a:lnTo>
                    <a:lnTo>
                      <a:pt x="638" y="260"/>
                    </a:lnTo>
                    <a:lnTo>
                      <a:pt x="648" y="260"/>
                    </a:lnTo>
                    <a:lnTo>
                      <a:pt x="656" y="278"/>
                    </a:lnTo>
                    <a:lnTo>
                      <a:pt x="658" y="278"/>
                    </a:lnTo>
                    <a:lnTo>
                      <a:pt x="658" y="278"/>
                    </a:lnTo>
                    <a:lnTo>
                      <a:pt x="658" y="278"/>
                    </a:lnTo>
                    <a:close/>
                    <a:moveTo>
                      <a:pt x="184" y="34"/>
                    </a:moveTo>
                    <a:lnTo>
                      <a:pt x="184" y="34"/>
                    </a:lnTo>
                    <a:lnTo>
                      <a:pt x="184" y="36"/>
                    </a:lnTo>
                    <a:lnTo>
                      <a:pt x="184" y="38"/>
                    </a:lnTo>
                    <a:lnTo>
                      <a:pt x="186" y="40"/>
                    </a:lnTo>
                    <a:lnTo>
                      <a:pt x="188" y="36"/>
                    </a:lnTo>
                    <a:lnTo>
                      <a:pt x="188" y="34"/>
                    </a:lnTo>
                    <a:lnTo>
                      <a:pt x="184" y="34"/>
                    </a:lnTo>
                    <a:lnTo>
                      <a:pt x="184" y="34"/>
                    </a:lnTo>
                    <a:lnTo>
                      <a:pt x="184" y="34"/>
                    </a:lnTo>
                    <a:close/>
                    <a:moveTo>
                      <a:pt x="10" y="54"/>
                    </a:moveTo>
                    <a:lnTo>
                      <a:pt x="12" y="58"/>
                    </a:lnTo>
                    <a:lnTo>
                      <a:pt x="14" y="58"/>
                    </a:lnTo>
                    <a:lnTo>
                      <a:pt x="14" y="56"/>
                    </a:lnTo>
                    <a:lnTo>
                      <a:pt x="10" y="54"/>
                    </a:lnTo>
                    <a:lnTo>
                      <a:pt x="10" y="54"/>
                    </a:lnTo>
                    <a:lnTo>
                      <a:pt x="10" y="54"/>
                    </a:lnTo>
                    <a:close/>
                    <a:moveTo>
                      <a:pt x="478" y="66"/>
                    </a:moveTo>
                    <a:lnTo>
                      <a:pt x="478" y="66"/>
                    </a:lnTo>
                    <a:lnTo>
                      <a:pt x="482" y="72"/>
                    </a:lnTo>
                    <a:lnTo>
                      <a:pt x="482" y="76"/>
                    </a:lnTo>
                    <a:lnTo>
                      <a:pt x="486" y="76"/>
                    </a:lnTo>
                    <a:lnTo>
                      <a:pt x="486" y="72"/>
                    </a:lnTo>
                    <a:lnTo>
                      <a:pt x="484" y="66"/>
                    </a:lnTo>
                    <a:lnTo>
                      <a:pt x="478" y="66"/>
                    </a:lnTo>
                    <a:lnTo>
                      <a:pt x="478" y="66"/>
                    </a:lnTo>
                    <a:lnTo>
                      <a:pt x="478" y="66"/>
                    </a:lnTo>
                    <a:close/>
                    <a:moveTo>
                      <a:pt x="96" y="66"/>
                    </a:moveTo>
                    <a:lnTo>
                      <a:pt x="96" y="72"/>
                    </a:lnTo>
                    <a:lnTo>
                      <a:pt x="96" y="70"/>
                    </a:lnTo>
                    <a:lnTo>
                      <a:pt x="96" y="66"/>
                    </a:lnTo>
                    <a:lnTo>
                      <a:pt x="96" y="66"/>
                    </a:lnTo>
                    <a:lnTo>
                      <a:pt x="96" y="66"/>
                    </a:lnTo>
                    <a:close/>
                    <a:moveTo>
                      <a:pt x="470" y="72"/>
                    </a:moveTo>
                    <a:lnTo>
                      <a:pt x="470" y="72"/>
                    </a:lnTo>
                    <a:lnTo>
                      <a:pt x="466" y="82"/>
                    </a:lnTo>
                    <a:lnTo>
                      <a:pt x="466" y="88"/>
                    </a:lnTo>
                    <a:lnTo>
                      <a:pt x="464" y="92"/>
                    </a:lnTo>
                    <a:lnTo>
                      <a:pt x="468" y="98"/>
                    </a:lnTo>
                    <a:lnTo>
                      <a:pt x="470" y="106"/>
                    </a:lnTo>
                    <a:lnTo>
                      <a:pt x="478" y="106"/>
                    </a:lnTo>
                    <a:lnTo>
                      <a:pt x="482" y="106"/>
                    </a:lnTo>
                    <a:lnTo>
                      <a:pt x="484" y="106"/>
                    </a:lnTo>
                    <a:lnTo>
                      <a:pt x="484" y="102"/>
                    </a:lnTo>
                    <a:lnTo>
                      <a:pt x="478" y="102"/>
                    </a:lnTo>
                    <a:lnTo>
                      <a:pt x="478" y="100"/>
                    </a:lnTo>
                    <a:lnTo>
                      <a:pt x="482" y="98"/>
                    </a:lnTo>
                    <a:lnTo>
                      <a:pt x="486" y="94"/>
                    </a:lnTo>
                    <a:lnTo>
                      <a:pt x="488" y="92"/>
                    </a:lnTo>
                    <a:lnTo>
                      <a:pt x="486" y="90"/>
                    </a:lnTo>
                    <a:lnTo>
                      <a:pt x="478" y="88"/>
                    </a:lnTo>
                    <a:lnTo>
                      <a:pt x="478" y="90"/>
                    </a:lnTo>
                    <a:lnTo>
                      <a:pt x="478" y="94"/>
                    </a:lnTo>
                    <a:lnTo>
                      <a:pt x="474" y="94"/>
                    </a:lnTo>
                    <a:lnTo>
                      <a:pt x="476" y="90"/>
                    </a:lnTo>
                    <a:lnTo>
                      <a:pt x="476" y="84"/>
                    </a:lnTo>
                    <a:lnTo>
                      <a:pt x="476" y="76"/>
                    </a:lnTo>
                    <a:lnTo>
                      <a:pt x="476" y="72"/>
                    </a:lnTo>
                    <a:lnTo>
                      <a:pt x="470" y="72"/>
                    </a:lnTo>
                    <a:lnTo>
                      <a:pt x="470" y="72"/>
                    </a:lnTo>
                    <a:lnTo>
                      <a:pt x="470" y="72"/>
                    </a:lnTo>
                    <a:close/>
                    <a:moveTo>
                      <a:pt x="104" y="76"/>
                    </a:moveTo>
                    <a:lnTo>
                      <a:pt x="106" y="82"/>
                    </a:lnTo>
                    <a:lnTo>
                      <a:pt x="110" y="82"/>
                    </a:lnTo>
                    <a:lnTo>
                      <a:pt x="110" y="80"/>
                    </a:lnTo>
                    <a:lnTo>
                      <a:pt x="104" y="76"/>
                    </a:lnTo>
                    <a:lnTo>
                      <a:pt x="104" y="76"/>
                    </a:lnTo>
                    <a:lnTo>
                      <a:pt x="104" y="76"/>
                    </a:lnTo>
                    <a:close/>
                    <a:moveTo>
                      <a:pt x="28" y="80"/>
                    </a:moveTo>
                    <a:lnTo>
                      <a:pt x="28" y="80"/>
                    </a:lnTo>
                    <a:lnTo>
                      <a:pt x="40" y="90"/>
                    </a:lnTo>
                    <a:lnTo>
                      <a:pt x="40" y="88"/>
                    </a:lnTo>
                    <a:lnTo>
                      <a:pt x="36" y="80"/>
                    </a:lnTo>
                    <a:lnTo>
                      <a:pt x="28" y="80"/>
                    </a:lnTo>
                    <a:lnTo>
                      <a:pt x="28" y="80"/>
                    </a:lnTo>
                    <a:lnTo>
                      <a:pt x="28" y="80"/>
                    </a:lnTo>
                    <a:close/>
                    <a:moveTo>
                      <a:pt x="428" y="82"/>
                    </a:moveTo>
                    <a:lnTo>
                      <a:pt x="428" y="82"/>
                    </a:lnTo>
                    <a:lnTo>
                      <a:pt x="424" y="88"/>
                    </a:lnTo>
                    <a:lnTo>
                      <a:pt x="420" y="92"/>
                    </a:lnTo>
                    <a:lnTo>
                      <a:pt x="414" y="94"/>
                    </a:lnTo>
                    <a:lnTo>
                      <a:pt x="406" y="94"/>
                    </a:lnTo>
                    <a:lnTo>
                      <a:pt x="396" y="94"/>
                    </a:lnTo>
                    <a:lnTo>
                      <a:pt x="378" y="92"/>
                    </a:lnTo>
                    <a:lnTo>
                      <a:pt x="378" y="88"/>
                    </a:lnTo>
                    <a:lnTo>
                      <a:pt x="370" y="90"/>
                    </a:lnTo>
                    <a:lnTo>
                      <a:pt x="366" y="94"/>
                    </a:lnTo>
                    <a:lnTo>
                      <a:pt x="364" y="94"/>
                    </a:lnTo>
                    <a:lnTo>
                      <a:pt x="364" y="92"/>
                    </a:lnTo>
                    <a:lnTo>
                      <a:pt x="360" y="92"/>
                    </a:lnTo>
                    <a:lnTo>
                      <a:pt x="360" y="98"/>
                    </a:lnTo>
                    <a:lnTo>
                      <a:pt x="356" y="102"/>
                    </a:lnTo>
                    <a:lnTo>
                      <a:pt x="352" y="108"/>
                    </a:lnTo>
                    <a:lnTo>
                      <a:pt x="356" y="112"/>
                    </a:lnTo>
                    <a:lnTo>
                      <a:pt x="358" y="120"/>
                    </a:lnTo>
                    <a:lnTo>
                      <a:pt x="352" y="124"/>
                    </a:lnTo>
                    <a:lnTo>
                      <a:pt x="350" y="126"/>
                    </a:lnTo>
                    <a:lnTo>
                      <a:pt x="350" y="134"/>
                    </a:lnTo>
                    <a:lnTo>
                      <a:pt x="350" y="142"/>
                    </a:lnTo>
                    <a:lnTo>
                      <a:pt x="348" y="152"/>
                    </a:lnTo>
                    <a:lnTo>
                      <a:pt x="342" y="160"/>
                    </a:lnTo>
                    <a:lnTo>
                      <a:pt x="342" y="166"/>
                    </a:lnTo>
                    <a:lnTo>
                      <a:pt x="342" y="170"/>
                    </a:lnTo>
                    <a:lnTo>
                      <a:pt x="348" y="170"/>
                    </a:lnTo>
                    <a:lnTo>
                      <a:pt x="352" y="172"/>
                    </a:lnTo>
                    <a:lnTo>
                      <a:pt x="348" y="208"/>
                    </a:lnTo>
                    <a:lnTo>
                      <a:pt x="364" y="206"/>
                    </a:lnTo>
                    <a:lnTo>
                      <a:pt x="368" y="200"/>
                    </a:lnTo>
                    <a:lnTo>
                      <a:pt x="368" y="190"/>
                    </a:lnTo>
                    <a:lnTo>
                      <a:pt x="364" y="184"/>
                    </a:lnTo>
                    <a:lnTo>
                      <a:pt x="364" y="182"/>
                    </a:lnTo>
                    <a:lnTo>
                      <a:pt x="366" y="180"/>
                    </a:lnTo>
                    <a:lnTo>
                      <a:pt x="366" y="182"/>
                    </a:lnTo>
                    <a:lnTo>
                      <a:pt x="368" y="170"/>
                    </a:lnTo>
                    <a:lnTo>
                      <a:pt x="370" y="164"/>
                    </a:lnTo>
                    <a:lnTo>
                      <a:pt x="374" y="164"/>
                    </a:lnTo>
                    <a:lnTo>
                      <a:pt x="376" y="170"/>
                    </a:lnTo>
                    <a:lnTo>
                      <a:pt x="382" y="184"/>
                    </a:lnTo>
                    <a:lnTo>
                      <a:pt x="384" y="198"/>
                    </a:lnTo>
                    <a:lnTo>
                      <a:pt x="388" y="198"/>
                    </a:lnTo>
                    <a:lnTo>
                      <a:pt x="392" y="198"/>
                    </a:lnTo>
                    <a:lnTo>
                      <a:pt x="392" y="190"/>
                    </a:lnTo>
                    <a:lnTo>
                      <a:pt x="404" y="188"/>
                    </a:lnTo>
                    <a:lnTo>
                      <a:pt x="406" y="188"/>
                    </a:lnTo>
                    <a:lnTo>
                      <a:pt x="406" y="184"/>
                    </a:lnTo>
                    <a:lnTo>
                      <a:pt x="400" y="180"/>
                    </a:lnTo>
                    <a:lnTo>
                      <a:pt x="394" y="174"/>
                    </a:lnTo>
                    <a:lnTo>
                      <a:pt x="394" y="172"/>
                    </a:lnTo>
                    <a:lnTo>
                      <a:pt x="396" y="170"/>
                    </a:lnTo>
                    <a:lnTo>
                      <a:pt x="400" y="170"/>
                    </a:lnTo>
                    <a:lnTo>
                      <a:pt x="396" y="166"/>
                    </a:lnTo>
                    <a:lnTo>
                      <a:pt x="392" y="164"/>
                    </a:lnTo>
                    <a:lnTo>
                      <a:pt x="388" y="162"/>
                    </a:lnTo>
                    <a:lnTo>
                      <a:pt x="386" y="156"/>
                    </a:lnTo>
                    <a:lnTo>
                      <a:pt x="386" y="152"/>
                    </a:lnTo>
                    <a:lnTo>
                      <a:pt x="376" y="148"/>
                    </a:lnTo>
                    <a:lnTo>
                      <a:pt x="376" y="144"/>
                    </a:lnTo>
                    <a:lnTo>
                      <a:pt x="384" y="144"/>
                    </a:lnTo>
                    <a:lnTo>
                      <a:pt x="388" y="144"/>
                    </a:lnTo>
                    <a:lnTo>
                      <a:pt x="394" y="138"/>
                    </a:lnTo>
                    <a:lnTo>
                      <a:pt x="396" y="136"/>
                    </a:lnTo>
                    <a:lnTo>
                      <a:pt x="400" y="136"/>
                    </a:lnTo>
                    <a:lnTo>
                      <a:pt x="400" y="142"/>
                    </a:lnTo>
                    <a:lnTo>
                      <a:pt x="404" y="142"/>
                    </a:lnTo>
                    <a:lnTo>
                      <a:pt x="410" y="138"/>
                    </a:lnTo>
                    <a:lnTo>
                      <a:pt x="404" y="136"/>
                    </a:lnTo>
                    <a:lnTo>
                      <a:pt x="402" y="134"/>
                    </a:lnTo>
                    <a:lnTo>
                      <a:pt x="410" y="124"/>
                    </a:lnTo>
                    <a:lnTo>
                      <a:pt x="394" y="124"/>
                    </a:lnTo>
                    <a:lnTo>
                      <a:pt x="382" y="124"/>
                    </a:lnTo>
                    <a:lnTo>
                      <a:pt x="378" y="126"/>
                    </a:lnTo>
                    <a:lnTo>
                      <a:pt x="376" y="128"/>
                    </a:lnTo>
                    <a:lnTo>
                      <a:pt x="374" y="128"/>
                    </a:lnTo>
                    <a:lnTo>
                      <a:pt x="374" y="124"/>
                    </a:lnTo>
                    <a:lnTo>
                      <a:pt x="366" y="124"/>
                    </a:lnTo>
                    <a:lnTo>
                      <a:pt x="368" y="102"/>
                    </a:lnTo>
                    <a:lnTo>
                      <a:pt x="400" y="106"/>
                    </a:lnTo>
                    <a:lnTo>
                      <a:pt x="412" y="108"/>
                    </a:lnTo>
                    <a:lnTo>
                      <a:pt x="424" y="102"/>
                    </a:lnTo>
                    <a:lnTo>
                      <a:pt x="432" y="90"/>
                    </a:lnTo>
                    <a:lnTo>
                      <a:pt x="434" y="82"/>
                    </a:lnTo>
                    <a:lnTo>
                      <a:pt x="432" y="80"/>
                    </a:lnTo>
                    <a:lnTo>
                      <a:pt x="428" y="82"/>
                    </a:lnTo>
                    <a:lnTo>
                      <a:pt x="428" y="82"/>
                    </a:lnTo>
                    <a:lnTo>
                      <a:pt x="428" y="82"/>
                    </a:lnTo>
                    <a:close/>
                    <a:moveTo>
                      <a:pt x="510" y="112"/>
                    </a:moveTo>
                    <a:lnTo>
                      <a:pt x="510" y="112"/>
                    </a:lnTo>
                    <a:lnTo>
                      <a:pt x="504" y="118"/>
                    </a:lnTo>
                    <a:lnTo>
                      <a:pt x="520" y="118"/>
                    </a:lnTo>
                    <a:lnTo>
                      <a:pt x="522" y="118"/>
                    </a:lnTo>
                    <a:lnTo>
                      <a:pt x="514" y="116"/>
                    </a:lnTo>
                    <a:lnTo>
                      <a:pt x="510" y="112"/>
                    </a:lnTo>
                    <a:lnTo>
                      <a:pt x="510" y="112"/>
                    </a:lnTo>
                    <a:lnTo>
                      <a:pt x="510" y="112"/>
                    </a:lnTo>
                    <a:close/>
                    <a:moveTo>
                      <a:pt x="466" y="120"/>
                    </a:moveTo>
                    <a:lnTo>
                      <a:pt x="466" y="126"/>
                    </a:lnTo>
                    <a:lnTo>
                      <a:pt x="470" y="126"/>
                    </a:lnTo>
                    <a:lnTo>
                      <a:pt x="466" y="120"/>
                    </a:lnTo>
                    <a:lnTo>
                      <a:pt x="466" y="120"/>
                    </a:lnTo>
                    <a:lnTo>
                      <a:pt x="466" y="120"/>
                    </a:lnTo>
                    <a:close/>
                    <a:moveTo>
                      <a:pt x="54" y="128"/>
                    </a:moveTo>
                    <a:lnTo>
                      <a:pt x="54" y="128"/>
                    </a:lnTo>
                    <a:lnTo>
                      <a:pt x="54" y="134"/>
                    </a:lnTo>
                    <a:lnTo>
                      <a:pt x="56" y="142"/>
                    </a:lnTo>
                    <a:lnTo>
                      <a:pt x="60" y="142"/>
                    </a:lnTo>
                    <a:lnTo>
                      <a:pt x="64" y="138"/>
                    </a:lnTo>
                    <a:lnTo>
                      <a:pt x="60" y="136"/>
                    </a:lnTo>
                    <a:lnTo>
                      <a:pt x="58" y="130"/>
                    </a:lnTo>
                    <a:lnTo>
                      <a:pt x="58" y="128"/>
                    </a:lnTo>
                    <a:lnTo>
                      <a:pt x="56" y="128"/>
                    </a:lnTo>
                    <a:lnTo>
                      <a:pt x="54" y="128"/>
                    </a:lnTo>
                    <a:lnTo>
                      <a:pt x="54" y="128"/>
                    </a:lnTo>
                    <a:lnTo>
                      <a:pt x="54" y="128"/>
                    </a:lnTo>
                    <a:close/>
                    <a:moveTo>
                      <a:pt x="512" y="134"/>
                    </a:moveTo>
                    <a:lnTo>
                      <a:pt x="514" y="136"/>
                    </a:lnTo>
                    <a:lnTo>
                      <a:pt x="516" y="138"/>
                    </a:lnTo>
                    <a:lnTo>
                      <a:pt x="520" y="136"/>
                    </a:lnTo>
                    <a:lnTo>
                      <a:pt x="516" y="134"/>
                    </a:lnTo>
                    <a:lnTo>
                      <a:pt x="512" y="134"/>
                    </a:lnTo>
                    <a:lnTo>
                      <a:pt x="512" y="134"/>
                    </a:lnTo>
                    <a:lnTo>
                      <a:pt x="512" y="134"/>
                    </a:lnTo>
                    <a:close/>
                    <a:moveTo>
                      <a:pt x="148" y="138"/>
                    </a:moveTo>
                    <a:lnTo>
                      <a:pt x="148" y="138"/>
                    </a:lnTo>
                    <a:lnTo>
                      <a:pt x="150" y="144"/>
                    </a:lnTo>
                    <a:lnTo>
                      <a:pt x="148" y="148"/>
                    </a:lnTo>
                    <a:lnTo>
                      <a:pt x="156" y="148"/>
                    </a:lnTo>
                    <a:lnTo>
                      <a:pt x="158" y="156"/>
                    </a:lnTo>
                    <a:lnTo>
                      <a:pt x="158" y="160"/>
                    </a:lnTo>
                    <a:lnTo>
                      <a:pt x="164" y="162"/>
                    </a:lnTo>
                    <a:lnTo>
                      <a:pt x="166" y="162"/>
                    </a:lnTo>
                    <a:lnTo>
                      <a:pt x="166" y="154"/>
                    </a:lnTo>
                    <a:lnTo>
                      <a:pt x="164" y="146"/>
                    </a:lnTo>
                    <a:lnTo>
                      <a:pt x="160" y="142"/>
                    </a:lnTo>
                    <a:lnTo>
                      <a:pt x="156" y="142"/>
                    </a:lnTo>
                    <a:lnTo>
                      <a:pt x="148" y="138"/>
                    </a:lnTo>
                    <a:lnTo>
                      <a:pt x="148" y="138"/>
                    </a:lnTo>
                    <a:lnTo>
                      <a:pt x="148" y="138"/>
                    </a:lnTo>
                    <a:close/>
                    <a:moveTo>
                      <a:pt x="422" y="138"/>
                    </a:moveTo>
                    <a:lnTo>
                      <a:pt x="422" y="138"/>
                    </a:lnTo>
                    <a:lnTo>
                      <a:pt x="420" y="144"/>
                    </a:lnTo>
                    <a:lnTo>
                      <a:pt x="430" y="144"/>
                    </a:lnTo>
                    <a:lnTo>
                      <a:pt x="422" y="138"/>
                    </a:lnTo>
                    <a:lnTo>
                      <a:pt x="422" y="138"/>
                    </a:lnTo>
                    <a:lnTo>
                      <a:pt x="422" y="138"/>
                    </a:lnTo>
                    <a:close/>
                    <a:moveTo>
                      <a:pt x="504" y="138"/>
                    </a:moveTo>
                    <a:lnTo>
                      <a:pt x="504" y="138"/>
                    </a:lnTo>
                    <a:lnTo>
                      <a:pt x="504" y="144"/>
                    </a:lnTo>
                    <a:lnTo>
                      <a:pt x="506" y="146"/>
                    </a:lnTo>
                    <a:lnTo>
                      <a:pt x="510" y="146"/>
                    </a:lnTo>
                    <a:lnTo>
                      <a:pt x="510" y="144"/>
                    </a:lnTo>
                    <a:lnTo>
                      <a:pt x="504" y="138"/>
                    </a:lnTo>
                    <a:lnTo>
                      <a:pt x="504" y="138"/>
                    </a:lnTo>
                    <a:lnTo>
                      <a:pt x="504" y="138"/>
                    </a:lnTo>
                    <a:close/>
                    <a:moveTo>
                      <a:pt x="72" y="154"/>
                    </a:moveTo>
                    <a:lnTo>
                      <a:pt x="74" y="160"/>
                    </a:lnTo>
                    <a:lnTo>
                      <a:pt x="74" y="156"/>
                    </a:lnTo>
                    <a:lnTo>
                      <a:pt x="72" y="154"/>
                    </a:lnTo>
                    <a:lnTo>
                      <a:pt x="72" y="154"/>
                    </a:lnTo>
                    <a:lnTo>
                      <a:pt x="72" y="154"/>
                    </a:lnTo>
                    <a:close/>
                    <a:moveTo>
                      <a:pt x="182" y="154"/>
                    </a:moveTo>
                    <a:lnTo>
                      <a:pt x="182" y="154"/>
                    </a:lnTo>
                    <a:lnTo>
                      <a:pt x="182" y="166"/>
                    </a:lnTo>
                    <a:lnTo>
                      <a:pt x="186" y="166"/>
                    </a:lnTo>
                    <a:lnTo>
                      <a:pt x="192" y="156"/>
                    </a:lnTo>
                    <a:lnTo>
                      <a:pt x="186" y="156"/>
                    </a:lnTo>
                    <a:lnTo>
                      <a:pt x="182" y="154"/>
                    </a:lnTo>
                    <a:lnTo>
                      <a:pt x="182" y="154"/>
                    </a:lnTo>
                    <a:lnTo>
                      <a:pt x="182" y="154"/>
                    </a:lnTo>
                    <a:close/>
                    <a:moveTo>
                      <a:pt x="478" y="164"/>
                    </a:moveTo>
                    <a:lnTo>
                      <a:pt x="478" y="164"/>
                    </a:lnTo>
                    <a:lnTo>
                      <a:pt x="476" y="172"/>
                    </a:lnTo>
                    <a:lnTo>
                      <a:pt x="488" y="170"/>
                    </a:lnTo>
                    <a:lnTo>
                      <a:pt x="500" y="172"/>
                    </a:lnTo>
                    <a:lnTo>
                      <a:pt x="506" y="174"/>
                    </a:lnTo>
                    <a:lnTo>
                      <a:pt x="512" y="174"/>
                    </a:lnTo>
                    <a:lnTo>
                      <a:pt x="512" y="172"/>
                    </a:lnTo>
                    <a:lnTo>
                      <a:pt x="514" y="172"/>
                    </a:lnTo>
                    <a:lnTo>
                      <a:pt x="500" y="166"/>
                    </a:lnTo>
                    <a:lnTo>
                      <a:pt x="478" y="164"/>
                    </a:lnTo>
                    <a:lnTo>
                      <a:pt x="478" y="164"/>
                    </a:lnTo>
                    <a:lnTo>
                      <a:pt x="478" y="164"/>
                    </a:lnTo>
                    <a:close/>
                    <a:moveTo>
                      <a:pt x="446" y="166"/>
                    </a:moveTo>
                    <a:lnTo>
                      <a:pt x="452" y="178"/>
                    </a:lnTo>
                    <a:lnTo>
                      <a:pt x="458" y="178"/>
                    </a:lnTo>
                    <a:lnTo>
                      <a:pt x="460" y="174"/>
                    </a:lnTo>
                    <a:lnTo>
                      <a:pt x="464" y="172"/>
                    </a:lnTo>
                    <a:lnTo>
                      <a:pt x="464" y="166"/>
                    </a:lnTo>
                    <a:lnTo>
                      <a:pt x="446" y="166"/>
                    </a:lnTo>
                    <a:lnTo>
                      <a:pt x="446" y="166"/>
                    </a:lnTo>
                    <a:lnTo>
                      <a:pt x="446" y="166"/>
                    </a:lnTo>
                    <a:close/>
                    <a:moveTo>
                      <a:pt x="406" y="190"/>
                    </a:moveTo>
                    <a:lnTo>
                      <a:pt x="406" y="190"/>
                    </a:lnTo>
                    <a:lnTo>
                      <a:pt x="404" y="192"/>
                    </a:lnTo>
                    <a:lnTo>
                      <a:pt x="404" y="198"/>
                    </a:lnTo>
                    <a:lnTo>
                      <a:pt x="402" y="194"/>
                    </a:lnTo>
                    <a:lnTo>
                      <a:pt x="400" y="192"/>
                    </a:lnTo>
                    <a:lnTo>
                      <a:pt x="400" y="198"/>
                    </a:lnTo>
                    <a:lnTo>
                      <a:pt x="396" y="202"/>
                    </a:lnTo>
                    <a:lnTo>
                      <a:pt x="402" y="206"/>
                    </a:lnTo>
                    <a:lnTo>
                      <a:pt x="404" y="208"/>
                    </a:lnTo>
                    <a:lnTo>
                      <a:pt x="410" y="208"/>
                    </a:lnTo>
                    <a:lnTo>
                      <a:pt x="410" y="206"/>
                    </a:lnTo>
                    <a:lnTo>
                      <a:pt x="410" y="200"/>
                    </a:lnTo>
                    <a:lnTo>
                      <a:pt x="410" y="192"/>
                    </a:lnTo>
                    <a:lnTo>
                      <a:pt x="410" y="190"/>
                    </a:lnTo>
                    <a:lnTo>
                      <a:pt x="406" y="190"/>
                    </a:lnTo>
                    <a:lnTo>
                      <a:pt x="406" y="190"/>
                    </a:lnTo>
                    <a:lnTo>
                      <a:pt x="406" y="190"/>
                    </a:lnTo>
                    <a:close/>
                    <a:moveTo>
                      <a:pt x="158" y="208"/>
                    </a:moveTo>
                    <a:lnTo>
                      <a:pt x="158" y="208"/>
                    </a:lnTo>
                    <a:lnTo>
                      <a:pt x="148" y="228"/>
                    </a:lnTo>
                    <a:lnTo>
                      <a:pt x="166" y="230"/>
                    </a:lnTo>
                    <a:lnTo>
                      <a:pt x="164" y="234"/>
                    </a:lnTo>
                    <a:lnTo>
                      <a:pt x="160" y="236"/>
                    </a:lnTo>
                    <a:lnTo>
                      <a:pt x="164" y="238"/>
                    </a:lnTo>
                    <a:lnTo>
                      <a:pt x="168" y="238"/>
                    </a:lnTo>
                    <a:lnTo>
                      <a:pt x="174" y="238"/>
                    </a:lnTo>
                    <a:lnTo>
                      <a:pt x="176" y="236"/>
                    </a:lnTo>
                    <a:lnTo>
                      <a:pt x="184" y="238"/>
                    </a:lnTo>
                    <a:lnTo>
                      <a:pt x="184" y="242"/>
                    </a:lnTo>
                    <a:lnTo>
                      <a:pt x="188" y="244"/>
                    </a:lnTo>
                    <a:lnTo>
                      <a:pt x="194" y="244"/>
                    </a:lnTo>
                    <a:lnTo>
                      <a:pt x="202" y="244"/>
                    </a:lnTo>
                    <a:lnTo>
                      <a:pt x="206" y="242"/>
                    </a:lnTo>
                    <a:lnTo>
                      <a:pt x="214" y="242"/>
                    </a:lnTo>
                    <a:lnTo>
                      <a:pt x="224" y="246"/>
                    </a:lnTo>
                    <a:lnTo>
                      <a:pt x="236" y="252"/>
                    </a:lnTo>
                    <a:lnTo>
                      <a:pt x="242" y="252"/>
                    </a:lnTo>
                    <a:lnTo>
                      <a:pt x="250" y="252"/>
                    </a:lnTo>
                    <a:lnTo>
                      <a:pt x="266" y="252"/>
                    </a:lnTo>
                    <a:lnTo>
                      <a:pt x="270" y="256"/>
                    </a:lnTo>
                    <a:lnTo>
                      <a:pt x="274" y="260"/>
                    </a:lnTo>
                    <a:lnTo>
                      <a:pt x="282" y="262"/>
                    </a:lnTo>
                    <a:lnTo>
                      <a:pt x="286" y="262"/>
                    </a:lnTo>
                    <a:lnTo>
                      <a:pt x="282" y="254"/>
                    </a:lnTo>
                    <a:lnTo>
                      <a:pt x="282" y="248"/>
                    </a:lnTo>
                    <a:lnTo>
                      <a:pt x="284" y="242"/>
                    </a:lnTo>
                    <a:lnTo>
                      <a:pt x="276" y="238"/>
                    </a:lnTo>
                    <a:lnTo>
                      <a:pt x="258" y="238"/>
                    </a:lnTo>
                    <a:lnTo>
                      <a:pt x="260" y="234"/>
                    </a:lnTo>
                    <a:lnTo>
                      <a:pt x="260" y="228"/>
                    </a:lnTo>
                    <a:lnTo>
                      <a:pt x="258" y="224"/>
                    </a:lnTo>
                    <a:lnTo>
                      <a:pt x="246" y="220"/>
                    </a:lnTo>
                    <a:lnTo>
                      <a:pt x="236" y="220"/>
                    </a:lnTo>
                    <a:lnTo>
                      <a:pt x="232" y="218"/>
                    </a:lnTo>
                    <a:lnTo>
                      <a:pt x="230" y="216"/>
                    </a:lnTo>
                    <a:lnTo>
                      <a:pt x="224" y="224"/>
                    </a:lnTo>
                    <a:lnTo>
                      <a:pt x="212" y="224"/>
                    </a:lnTo>
                    <a:lnTo>
                      <a:pt x="204" y="220"/>
                    </a:lnTo>
                    <a:lnTo>
                      <a:pt x="200" y="216"/>
                    </a:lnTo>
                    <a:lnTo>
                      <a:pt x="194" y="210"/>
                    </a:lnTo>
                    <a:lnTo>
                      <a:pt x="188" y="208"/>
                    </a:lnTo>
                    <a:lnTo>
                      <a:pt x="178" y="210"/>
                    </a:lnTo>
                    <a:lnTo>
                      <a:pt x="172" y="212"/>
                    </a:lnTo>
                    <a:lnTo>
                      <a:pt x="164" y="210"/>
                    </a:lnTo>
                    <a:lnTo>
                      <a:pt x="158" y="208"/>
                    </a:lnTo>
                    <a:lnTo>
                      <a:pt x="158" y="208"/>
                    </a:lnTo>
                    <a:lnTo>
                      <a:pt x="158" y="208"/>
                    </a:lnTo>
                    <a:close/>
                    <a:moveTo>
                      <a:pt x="564" y="210"/>
                    </a:moveTo>
                    <a:lnTo>
                      <a:pt x="564" y="210"/>
                    </a:lnTo>
                    <a:lnTo>
                      <a:pt x="564" y="218"/>
                    </a:lnTo>
                    <a:lnTo>
                      <a:pt x="564" y="228"/>
                    </a:lnTo>
                    <a:lnTo>
                      <a:pt x="560" y="228"/>
                    </a:lnTo>
                    <a:lnTo>
                      <a:pt x="558" y="230"/>
                    </a:lnTo>
                    <a:lnTo>
                      <a:pt x="560" y="238"/>
                    </a:lnTo>
                    <a:lnTo>
                      <a:pt x="566" y="238"/>
                    </a:lnTo>
                    <a:lnTo>
                      <a:pt x="566" y="236"/>
                    </a:lnTo>
                    <a:lnTo>
                      <a:pt x="566" y="234"/>
                    </a:lnTo>
                    <a:lnTo>
                      <a:pt x="564" y="228"/>
                    </a:lnTo>
                    <a:lnTo>
                      <a:pt x="566" y="228"/>
                    </a:lnTo>
                    <a:lnTo>
                      <a:pt x="568" y="228"/>
                    </a:lnTo>
                    <a:lnTo>
                      <a:pt x="570" y="216"/>
                    </a:lnTo>
                    <a:lnTo>
                      <a:pt x="564" y="210"/>
                    </a:lnTo>
                    <a:lnTo>
                      <a:pt x="564" y="210"/>
                    </a:lnTo>
                    <a:lnTo>
                      <a:pt x="564" y="210"/>
                    </a:lnTo>
                    <a:close/>
                    <a:moveTo>
                      <a:pt x="264" y="226"/>
                    </a:moveTo>
                    <a:lnTo>
                      <a:pt x="274" y="228"/>
                    </a:lnTo>
                    <a:lnTo>
                      <a:pt x="276" y="226"/>
                    </a:lnTo>
                    <a:lnTo>
                      <a:pt x="264" y="226"/>
                    </a:lnTo>
                    <a:lnTo>
                      <a:pt x="264" y="226"/>
                    </a:lnTo>
                    <a:lnTo>
                      <a:pt x="264" y="226"/>
                    </a:lnTo>
                    <a:close/>
                    <a:moveTo>
                      <a:pt x="522" y="242"/>
                    </a:moveTo>
                    <a:lnTo>
                      <a:pt x="522" y="242"/>
                    </a:lnTo>
                    <a:lnTo>
                      <a:pt x="520" y="252"/>
                    </a:lnTo>
                    <a:lnTo>
                      <a:pt x="520" y="254"/>
                    </a:lnTo>
                    <a:lnTo>
                      <a:pt x="520" y="256"/>
                    </a:lnTo>
                    <a:lnTo>
                      <a:pt x="524" y="246"/>
                    </a:lnTo>
                    <a:lnTo>
                      <a:pt x="524" y="242"/>
                    </a:lnTo>
                    <a:lnTo>
                      <a:pt x="522" y="242"/>
                    </a:lnTo>
                    <a:lnTo>
                      <a:pt x="522" y="242"/>
                    </a:lnTo>
                    <a:lnTo>
                      <a:pt x="522" y="242"/>
                    </a:lnTo>
                    <a:close/>
                    <a:moveTo>
                      <a:pt x="622" y="242"/>
                    </a:moveTo>
                    <a:lnTo>
                      <a:pt x="624" y="246"/>
                    </a:lnTo>
                    <a:lnTo>
                      <a:pt x="624" y="244"/>
                    </a:lnTo>
                    <a:lnTo>
                      <a:pt x="622" y="242"/>
                    </a:lnTo>
                    <a:lnTo>
                      <a:pt x="622" y="242"/>
                    </a:lnTo>
                    <a:lnTo>
                      <a:pt x="622" y="242"/>
                    </a:lnTo>
                    <a:close/>
                    <a:moveTo>
                      <a:pt x="286" y="252"/>
                    </a:moveTo>
                    <a:lnTo>
                      <a:pt x="286" y="252"/>
                    </a:lnTo>
                    <a:lnTo>
                      <a:pt x="292" y="260"/>
                    </a:lnTo>
                    <a:lnTo>
                      <a:pt x="292" y="262"/>
                    </a:lnTo>
                    <a:lnTo>
                      <a:pt x="292" y="264"/>
                    </a:lnTo>
                    <a:lnTo>
                      <a:pt x="294" y="264"/>
                    </a:lnTo>
                    <a:lnTo>
                      <a:pt x="294" y="262"/>
                    </a:lnTo>
                    <a:lnTo>
                      <a:pt x="296" y="262"/>
                    </a:lnTo>
                    <a:lnTo>
                      <a:pt x="296" y="260"/>
                    </a:lnTo>
                    <a:lnTo>
                      <a:pt x="296" y="256"/>
                    </a:lnTo>
                    <a:lnTo>
                      <a:pt x="300" y="254"/>
                    </a:lnTo>
                    <a:lnTo>
                      <a:pt x="296" y="254"/>
                    </a:lnTo>
                    <a:lnTo>
                      <a:pt x="294" y="254"/>
                    </a:lnTo>
                    <a:lnTo>
                      <a:pt x="294" y="256"/>
                    </a:lnTo>
                    <a:lnTo>
                      <a:pt x="292" y="256"/>
                    </a:lnTo>
                    <a:lnTo>
                      <a:pt x="288" y="254"/>
                    </a:lnTo>
                    <a:lnTo>
                      <a:pt x="286" y="252"/>
                    </a:lnTo>
                    <a:lnTo>
                      <a:pt x="286" y="252"/>
                    </a:lnTo>
                    <a:lnTo>
                      <a:pt x="286" y="252"/>
                    </a:lnTo>
                    <a:close/>
                    <a:moveTo>
                      <a:pt x="446" y="252"/>
                    </a:moveTo>
                    <a:lnTo>
                      <a:pt x="446" y="252"/>
                    </a:lnTo>
                    <a:lnTo>
                      <a:pt x="446" y="256"/>
                    </a:lnTo>
                    <a:lnTo>
                      <a:pt x="458" y="254"/>
                    </a:lnTo>
                    <a:lnTo>
                      <a:pt x="446" y="252"/>
                    </a:lnTo>
                    <a:lnTo>
                      <a:pt x="446" y="252"/>
                    </a:lnTo>
                    <a:lnTo>
                      <a:pt x="446" y="252"/>
                    </a:lnTo>
                    <a:close/>
                    <a:moveTo>
                      <a:pt x="312" y="254"/>
                    </a:moveTo>
                    <a:lnTo>
                      <a:pt x="312" y="254"/>
                    </a:lnTo>
                    <a:lnTo>
                      <a:pt x="310" y="256"/>
                    </a:lnTo>
                    <a:lnTo>
                      <a:pt x="306" y="260"/>
                    </a:lnTo>
                    <a:lnTo>
                      <a:pt x="304" y="264"/>
                    </a:lnTo>
                    <a:lnTo>
                      <a:pt x="314" y="264"/>
                    </a:lnTo>
                    <a:lnTo>
                      <a:pt x="314" y="262"/>
                    </a:lnTo>
                    <a:lnTo>
                      <a:pt x="314" y="256"/>
                    </a:lnTo>
                    <a:lnTo>
                      <a:pt x="314" y="254"/>
                    </a:lnTo>
                    <a:lnTo>
                      <a:pt x="312" y="254"/>
                    </a:lnTo>
                    <a:lnTo>
                      <a:pt x="312" y="254"/>
                    </a:lnTo>
                    <a:lnTo>
                      <a:pt x="312" y="254"/>
                    </a:lnTo>
                    <a:close/>
                    <a:moveTo>
                      <a:pt x="330" y="256"/>
                    </a:moveTo>
                    <a:lnTo>
                      <a:pt x="330" y="256"/>
                    </a:lnTo>
                    <a:lnTo>
                      <a:pt x="330" y="260"/>
                    </a:lnTo>
                    <a:lnTo>
                      <a:pt x="328" y="260"/>
                    </a:lnTo>
                    <a:lnTo>
                      <a:pt x="332" y="262"/>
                    </a:lnTo>
                    <a:lnTo>
                      <a:pt x="336" y="264"/>
                    </a:lnTo>
                    <a:lnTo>
                      <a:pt x="332" y="266"/>
                    </a:lnTo>
                    <a:lnTo>
                      <a:pt x="328" y="266"/>
                    </a:lnTo>
                    <a:lnTo>
                      <a:pt x="320" y="262"/>
                    </a:lnTo>
                    <a:lnTo>
                      <a:pt x="318" y="274"/>
                    </a:lnTo>
                    <a:lnTo>
                      <a:pt x="350" y="270"/>
                    </a:lnTo>
                    <a:lnTo>
                      <a:pt x="348" y="266"/>
                    </a:lnTo>
                    <a:lnTo>
                      <a:pt x="348" y="264"/>
                    </a:lnTo>
                    <a:lnTo>
                      <a:pt x="348" y="262"/>
                    </a:lnTo>
                    <a:lnTo>
                      <a:pt x="340" y="262"/>
                    </a:lnTo>
                    <a:lnTo>
                      <a:pt x="338" y="262"/>
                    </a:lnTo>
                    <a:lnTo>
                      <a:pt x="338" y="260"/>
                    </a:lnTo>
                    <a:lnTo>
                      <a:pt x="330" y="256"/>
                    </a:lnTo>
                    <a:lnTo>
                      <a:pt x="330" y="256"/>
                    </a:lnTo>
                    <a:lnTo>
                      <a:pt x="330" y="256"/>
                    </a:lnTo>
                    <a:close/>
                    <a:moveTo>
                      <a:pt x="366" y="260"/>
                    </a:moveTo>
                    <a:lnTo>
                      <a:pt x="366" y="260"/>
                    </a:lnTo>
                    <a:lnTo>
                      <a:pt x="360" y="260"/>
                    </a:lnTo>
                    <a:lnTo>
                      <a:pt x="358" y="262"/>
                    </a:lnTo>
                    <a:lnTo>
                      <a:pt x="358" y="264"/>
                    </a:lnTo>
                    <a:lnTo>
                      <a:pt x="360" y="264"/>
                    </a:lnTo>
                    <a:lnTo>
                      <a:pt x="366" y="270"/>
                    </a:lnTo>
                    <a:lnTo>
                      <a:pt x="374" y="272"/>
                    </a:lnTo>
                    <a:lnTo>
                      <a:pt x="378" y="272"/>
                    </a:lnTo>
                    <a:lnTo>
                      <a:pt x="384" y="270"/>
                    </a:lnTo>
                    <a:lnTo>
                      <a:pt x="394" y="266"/>
                    </a:lnTo>
                    <a:lnTo>
                      <a:pt x="400" y="266"/>
                    </a:lnTo>
                    <a:lnTo>
                      <a:pt x="404" y="270"/>
                    </a:lnTo>
                    <a:lnTo>
                      <a:pt x="404" y="260"/>
                    </a:lnTo>
                    <a:lnTo>
                      <a:pt x="392" y="262"/>
                    </a:lnTo>
                    <a:lnTo>
                      <a:pt x="378" y="262"/>
                    </a:lnTo>
                    <a:lnTo>
                      <a:pt x="366" y="260"/>
                    </a:lnTo>
                    <a:lnTo>
                      <a:pt x="366" y="260"/>
                    </a:lnTo>
                    <a:lnTo>
                      <a:pt x="366" y="260"/>
                    </a:lnTo>
                    <a:close/>
                    <a:moveTo>
                      <a:pt x="458" y="262"/>
                    </a:moveTo>
                    <a:lnTo>
                      <a:pt x="458" y="262"/>
                    </a:lnTo>
                    <a:lnTo>
                      <a:pt x="446" y="270"/>
                    </a:lnTo>
                    <a:lnTo>
                      <a:pt x="440" y="270"/>
                    </a:lnTo>
                    <a:lnTo>
                      <a:pt x="434" y="266"/>
                    </a:lnTo>
                    <a:lnTo>
                      <a:pt x="430" y="270"/>
                    </a:lnTo>
                    <a:lnTo>
                      <a:pt x="430" y="278"/>
                    </a:lnTo>
                    <a:lnTo>
                      <a:pt x="424" y="278"/>
                    </a:lnTo>
                    <a:lnTo>
                      <a:pt x="422" y="280"/>
                    </a:lnTo>
                    <a:lnTo>
                      <a:pt x="422" y="282"/>
                    </a:lnTo>
                    <a:lnTo>
                      <a:pt x="414" y="284"/>
                    </a:lnTo>
                    <a:lnTo>
                      <a:pt x="412" y="290"/>
                    </a:lnTo>
                    <a:lnTo>
                      <a:pt x="410" y="296"/>
                    </a:lnTo>
                    <a:lnTo>
                      <a:pt x="404" y="298"/>
                    </a:lnTo>
                    <a:lnTo>
                      <a:pt x="400" y="298"/>
                    </a:lnTo>
                    <a:lnTo>
                      <a:pt x="400" y="300"/>
                    </a:lnTo>
                    <a:lnTo>
                      <a:pt x="400" y="302"/>
                    </a:lnTo>
                    <a:lnTo>
                      <a:pt x="396" y="306"/>
                    </a:lnTo>
                    <a:lnTo>
                      <a:pt x="402" y="306"/>
                    </a:lnTo>
                    <a:lnTo>
                      <a:pt x="402" y="308"/>
                    </a:lnTo>
                    <a:lnTo>
                      <a:pt x="412" y="298"/>
                    </a:lnTo>
                    <a:lnTo>
                      <a:pt x="424" y="292"/>
                    </a:lnTo>
                    <a:lnTo>
                      <a:pt x="428" y="292"/>
                    </a:lnTo>
                    <a:lnTo>
                      <a:pt x="432" y="292"/>
                    </a:lnTo>
                    <a:lnTo>
                      <a:pt x="434" y="288"/>
                    </a:lnTo>
                    <a:lnTo>
                      <a:pt x="438" y="282"/>
                    </a:lnTo>
                    <a:lnTo>
                      <a:pt x="456" y="272"/>
                    </a:lnTo>
                    <a:lnTo>
                      <a:pt x="466" y="264"/>
                    </a:lnTo>
                    <a:lnTo>
                      <a:pt x="464" y="262"/>
                    </a:lnTo>
                    <a:lnTo>
                      <a:pt x="458" y="262"/>
                    </a:lnTo>
                    <a:lnTo>
                      <a:pt x="458" y="262"/>
                    </a:lnTo>
                    <a:lnTo>
                      <a:pt x="458" y="262"/>
                    </a:lnTo>
                    <a:close/>
                    <a:moveTo>
                      <a:pt x="352" y="282"/>
                    </a:moveTo>
                    <a:lnTo>
                      <a:pt x="352" y="282"/>
                    </a:lnTo>
                    <a:lnTo>
                      <a:pt x="350" y="290"/>
                    </a:lnTo>
                    <a:lnTo>
                      <a:pt x="360" y="292"/>
                    </a:lnTo>
                    <a:lnTo>
                      <a:pt x="374" y="296"/>
                    </a:lnTo>
                    <a:lnTo>
                      <a:pt x="374" y="290"/>
                    </a:lnTo>
                    <a:lnTo>
                      <a:pt x="352" y="282"/>
                    </a:lnTo>
                    <a:lnTo>
                      <a:pt x="352" y="282"/>
                    </a:lnTo>
                    <a:lnTo>
                      <a:pt x="352" y="282"/>
                    </a:lnTo>
                    <a:close/>
                    <a:moveTo>
                      <a:pt x="104" y="84"/>
                    </a:moveTo>
                    <a:lnTo>
                      <a:pt x="104" y="84"/>
                    </a:lnTo>
                    <a:lnTo>
                      <a:pt x="106" y="90"/>
                    </a:lnTo>
                    <a:lnTo>
                      <a:pt x="110" y="90"/>
                    </a:lnTo>
                    <a:lnTo>
                      <a:pt x="106" y="88"/>
                    </a:lnTo>
                    <a:lnTo>
                      <a:pt x="104" y="84"/>
                    </a:lnTo>
                    <a:lnTo>
                      <a:pt x="104" y="84"/>
                    </a:lnTo>
                    <a:lnTo>
                      <a:pt x="104" y="84"/>
                    </a:lnTo>
                    <a:close/>
                    <a:moveTo>
                      <a:pt x="212" y="72"/>
                    </a:moveTo>
                    <a:lnTo>
                      <a:pt x="212" y="72"/>
                    </a:lnTo>
                    <a:lnTo>
                      <a:pt x="202" y="88"/>
                    </a:lnTo>
                    <a:lnTo>
                      <a:pt x="200" y="94"/>
                    </a:lnTo>
                    <a:lnTo>
                      <a:pt x="202" y="106"/>
                    </a:lnTo>
                    <a:lnTo>
                      <a:pt x="204" y="124"/>
                    </a:lnTo>
                    <a:lnTo>
                      <a:pt x="206" y="126"/>
                    </a:lnTo>
                    <a:lnTo>
                      <a:pt x="204" y="130"/>
                    </a:lnTo>
                    <a:lnTo>
                      <a:pt x="210" y="128"/>
                    </a:lnTo>
                    <a:lnTo>
                      <a:pt x="214" y="126"/>
                    </a:lnTo>
                    <a:lnTo>
                      <a:pt x="222" y="160"/>
                    </a:lnTo>
                    <a:lnTo>
                      <a:pt x="236" y="162"/>
                    </a:lnTo>
                    <a:lnTo>
                      <a:pt x="242" y="160"/>
                    </a:lnTo>
                    <a:lnTo>
                      <a:pt x="246" y="160"/>
                    </a:lnTo>
                    <a:lnTo>
                      <a:pt x="246" y="166"/>
                    </a:lnTo>
                    <a:lnTo>
                      <a:pt x="256" y="170"/>
                    </a:lnTo>
                    <a:lnTo>
                      <a:pt x="260" y="164"/>
                    </a:lnTo>
                    <a:lnTo>
                      <a:pt x="278" y="164"/>
                    </a:lnTo>
                    <a:lnTo>
                      <a:pt x="286" y="170"/>
                    </a:lnTo>
                    <a:lnTo>
                      <a:pt x="284" y="170"/>
                    </a:lnTo>
                    <a:lnTo>
                      <a:pt x="286" y="172"/>
                    </a:lnTo>
                    <a:lnTo>
                      <a:pt x="296" y="166"/>
                    </a:lnTo>
                    <a:lnTo>
                      <a:pt x="304" y="166"/>
                    </a:lnTo>
                    <a:lnTo>
                      <a:pt x="306" y="162"/>
                    </a:lnTo>
                    <a:lnTo>
                      <a:pt x="306" y="154"/>
                    </a:lnTo>
                    <a:lnTo>
                      <a:pt x="312" y="148"/>
                    </a:lnTo>
                    <a:lnTo>
                      <a:pt x="320" y="148"/>
                    </a:lnTo>
                    <a:lnTo>
                      <a:pt x="314" y="136"/>
                    </a:lnTo>
                    <a:lnTo>
                      <a:pt x="318" y="134"/>
                    </a:lnTo>
                    <a:lnTo>
                      <a:pt x="320" y="130"/>
                    </a:lnTo>
                    <a:lnTo>
                      <a:pt x="322" y="128"/>
                    </a:lnTo>
                    <a:lnTo>
                      <a:pt x="322" y="102"/>
                    </a:lnTo>
                    <a:lnTo>
                      <a:pt x="332" y="94"/>
                    </a:lnTo>
                    <a:lnTo>
                      <a:pt x="340" y="94"/>
                    </a:lnTo>
                    <a:lnTo>
                      <a:pt x="340" y="92"/>
                    </a:lnTo>
                    <a:lnTo>
                      <a:pt x="340" y="88"/>
                    </a:lnTo>
                    <a:lnTo>
                      <a:pt x="332" y="84"/>
                    </a:lnTo>
                    <a:lnTo>
                      <a:pt x="330" y="84"/>
                    </a:lnTo>
                    <a:lnTo>
                      <a:pt x="328" y="82"/>
                    </a:lnTo>
                    <a:lnTo>
                      <a:pt x="328" y="72"/>
                    </a:lnTo>
                    <a:lnTo>
                      <a:pt x="328" y="64"/>
                    </a:lnTo>
                    <a:lnTo>
                      <a:pt x="322" y="54"/>
                    </a:lnTo>
                    <a:lnTo>
                      <a:pt x="322" y="48"/>
                    </a:lnTo>
                    <a:lnTo>
                      <a:pt x="322" y="46"/>
                    </a:lnTo>
                    <a:lnTo>
                      <a:pt x="324" y="44"/>
                    </a:lnTo>
                    <a:lnTo>
                      <a:pt x="324" y="46"/>
                    </a:lnTo>
                    <a:lnTo>
                      <a:pt x="322" y="38"/>
                    </a:lnTo>
                    <a:lnTo>
                      <a:pt x="312" y="38"/>
                    </a:lnTo>
                    <a:lnTo>
                      <a:pt x="302" y="36"/>
                    </a:lnTo>
                    <a:lnTo>
                      <a:pt x="300" y="40"/>
                    </a:lnTo>
                    <a:lnTo>
                      <a:pt x="296" y="52"/>
                    </a:lnTo>
                    <a:lnTo>
                      <a:pt x="294" y="56"/>
                    </a:lnTo>
                    <a:lnTo>
                      <a:pt x="288" y="62"/>
                    </a:lnTo>
                    <a:lnTo>
                      <a:pt x="286" y="64"/>
                    </a:lnTo>
                    <a:lnTo>
                      <a:pt x="282" y="66"/>
                    </a:lnTo>
                    <a:lnTo>
                      <a:pt x="282" y="72"/>
                    </a:lnTo>
                    <a:lnTo>
                      <a:pt x="278" y="80"/>
                    </a:lnTo>
                    <a:lnTo>
                      <a:pt x="276" y="84"/>
                    </a:lnTo>
                    <a:lnTo>
                      <a:pt x="270" y="88"/>
                    </a:lnTo>
                    <a:lnTo>
                      <a:pt x="260" y="88"/>
                    </a:lnTo>
                    <a:lnTo>
                      <a:pt x="258" y="84"/>
                    </a:lnTo>
                    <a:lnTo>
                      <a:pt x="250" y="88"/>
                    </a:lnTo>
                    <a:lnTo>
                      <a:pt x="248" y="90"/>
                    </a:lnTo>
                    <a:lnTo>
                      <a:pt x="238" y="92"/>
                    </a:lnTo>
                    <a:lnTo>
                      <a:pt x="230" y="92"/>
                    </a:lnTo>
                    <a:lnTo>
                      <a:pt x="224" y="92"/>
                    </a:lnTo>
                    <a:lnTo>
                      <a:pt x="220" y="90"/>
                    </a:lnTo>
                    <a:lnTo>
                      <a:pt x="214" y="88"/>
                    </a:lnTo>
                    <a:lnTo>
                      <a:pt x="212" y="80"/>
                    </a:lnTo>
                    <a:lnTo>
                      <a:pt x="212" y="72"/>
                    </a:lnTo>
                    <a:lnTo>
                      <a:pt x="212" y="72"/>
                    </a:lnTo>
                    <a:lnTo>
                      <a:pt x="212" y="72"/>
                    </a:lnTo>
                    <a:close/>
                    <a:moveTo>
                      <a:pt x="2" y="0"/>
                    </a:moveTo>
                    <a:lnTo>
                      <a:pt x="2" y="0"/>
                    </a:lnTo>
                    <a:lnTo>
                      <a:pt x="0" y="4"/>
                    </a:lnTo>
                    <a:lnTo>
                      <a:pt x="0" y="12"/>
                    </a:lnTo>
                    <a:lnTo>
                      <a:pt x="4" y="20"/>
                    </a:lnTo>
                    <a:lnTo>
                      <a:pt x="12" y="28"/>
                    </a:lnTo>
                    <a:lnTo>
                      <a:pt x="24" y="40"/>
                    </a:lnTo>
                    <a:lnTo>
                      <a:pt x="30" y="46"/>
                    </a:lnTo>
                    <a:lnTo>
                      <a:pt x="32" y="54"/>
                    </a:lnTo>
                    <a:lnTo>
                      <a:pt x="40" y="66"/>
                    </a:lnTo>
                    <a:lnTo>
                      <a:pt x="48" y="70"/>
                    </a:lnTo>
                    <a:lnTo>
                      <a:pt x="56" y="74"/>
                    </a:lnTo>
                    <a:lnTo>
                      <a:pt x="56" y="82"/>
                    </a:lnTo>
                    <a:lnTo>
                      <a:pt x="58" y="88"/>
                    </a:lnTo>
                    <a:lnTo>
                      <a:pt x="58" y="94"/>
                    </a:lnTo>
                    <a:lnTo>
                      <a:pt x="60" y="102"/>
                    </a:lnTo>
                    <a:lnTo>
                      <a:pt x="68" y="110"/>
                    </a:lnTo>
                    <a:lnTo>
                      <a:pt x="78" y="120"/>
                    </a:lnTo>
                    <a:lnTo>
                      <a:pt x="82" y="128"/>
                    </a:lnTo>
                    <a:lnTo>
                      <a:pt x="86" y="138"/>
                    </a:lnTo>
                    <a:lnTo>
                      <a:pt x="90" y="148"/>
                    </a:lnTo>
                    <a:lnTo>
                      <a:pt x="94" y="156"/>
                    </a:lnTo>
                    <a:lnTo>
                      <a:pt x="102" y="166"/>
                    </a:lnTo>
                    <a:lnTo>
                      <a:pt x="106" y="182"/>
                    </a:lnTo>
                    <a:lnTo>
                      <a:pt x="110" y="188"/>
                    </a:lnTo>
                    <a:lnTo>
                      <a:pt x="112" y="192"/>
                    </a:lnTo>
                    <a:lnTo>
                      <a:pt x="120" y="194"/>
                    </a:lnTo>
                    <a:lnTo>
                      <a:pt x="128" y="198"/>
                    </a:lnTo>
                    <a:lnTo>
                      <a:pt x="128" y="202"/>
                    </a:lnTo>
                    <a:lnTo>
                      <a:pt x="132" y="206"/>
                    </a:lnTo>
                    <a:lnTo>
                      <a:pt x="140" y="208"/>
                    </a:lnTo>
                    <a:lnTo>
                      <a:pt x="138" y="206"/>
                    </a:lnTo>
                    <a:lnTo>
                      <a:pt x="140" y="206"/>
                    </a:lnTo>
                    <a:lnTo>
                      <a:pt x="142" y="202"/>
                    </a:lnTo>
                    <a:lnTo>
                      <a:pt x="156" y="206"/>
                    </a:lnTo>
                    <a:lnTo>
                      <a:pt x="156" y="192"/>
                    </a:lnTo>
                    <a:lnTo>
                      <a:pt x="156" y="188"/>
                    </a:lnTo>
                    <a:lnTo>
                      <a:pt x="150" y="184"/>
                    </a:lnTo>
                    <a:lnTo>
                      <a:pt x="150" y="182"/>
                    </a:lnTo>
                    <a:lnTo>
                      <a:pt x="158" y="180"/>
                    </a:lnTo>
                    <a:lnTo>
                      <a:pt x="160" y="166"/>
                    </a:lnTo>
                    <a:lnTo>
                      <a:pt x="154" y="160"/>
                    </a:lnTo>
                    <a:lnTo>
                      <a:pt x="154" y="152"/>
                    </a:lnTo>
                    <a:lnTo>
                      <a:pt x="146" y="152"/>
                    </a:lnTo>
                    <a:lnTo>
                      <a:pt x="140" y="152"/>
                    </a:lnTo>
                    <a:lnTo>
                      <a:pt x="138" y="146"/>
                    </a:lnTo>
                    <a:lnTo>
                      <a:pt x="138" y="138"/>
                    </a:lnTo>
                    <a:lnTo>
                      <a:pt x="138" y="128"/>
                    </a:lnTo>
                    <a:lnTo>
                      <a:pt x="122" y="126"/>
                    </a:lnTo>
                    <a:lnTo>
                      <a:pt x="124" y="116"/>
                    </a:lnTo>
                    <a:lnTo>
                      <a:pt x="124" y="118"/>
                    </a:lnTo>
                    <a:lnTo>
                      <a:pt x="128" y="120"/>
                    </a:lnTo>
                    <a:lnTo>
                      <a:pt x="128" y="110"/>
                    </a:lnTo>
                    <a:lnTo>
                      <a:pt x="124" y="102"/>
                    </a:lnTo>
                    <a:lnTo>
                      <a:pt x="118" y="100"/>
                    </a:lnTo>
                    <a:lnTo>
                      <a:pt x="118" y="94"/>
                    </a:lnTo>
                    <a:lnTo>
                      <a:pt x="112" y="94"/>
                    </a:lnTo>
                    <a:lnTo>
                      <a:pt x="114" y="92"/>
                    </a:lnTo>
                    <a:lnTo>
                      <a:pt x="114" y="90"/>
                    </a:lnTo>
                    <a:lnTo>
                      <a:pt x="114" y="84"/>
                    </a:lnTo>
                    <a:lnTo>
                      <a:pt x="104" y="94"/>
                    </a:lnTo>
                    <a:lnTo>
                      <a:pt x="104" y="88"/>
                    </a:lnTo>
                    <a:lnTo>
                      <a:pt x="102" y="82"/>
                    </a:lnTo>
                    <a:lnTo>
                      <a:pt x="96" y="80"/>
                    </a:lnTo>
                    <a:lnTo>
                      <a:pt x="94" y="76"/>
                    </a:lnTo>
                    <a:lnTo>
                      <a:pt x="92" y="72"/>
                    </a:lnTo>
                    <a:lnTo>
                      <a:pt x="90" y="66"/>
                    </a:lnTo>
                    <a:lnTo>
                      <a:pt x="86" y="64"/>
                    </a:lnTo>
                    <a:lnTo>
                      <a:pt x="86" y="66"/>
                    </a:lnTo>
                    <a:lnTo>
                      <a:pt x="86" y="70"/>
                    </a:lnTo>
                    <a:lnTo>
                      <a:pt x="82" y="66"/>
                    </a:lnTo>
                    <a:lnTo>
                      <a:pt x="78" y="64"/>
                    </a:lnTo>
                    <a:lnTo>
                      <a:pt x="76" y="58"/>
                    </a:lnTo>
                    <a:lnTo>
                      <a:pt x="78" y="52"/>
                    </a:lnTo>
                    <a:lnTo>
                      <a:pt x="72" y="52"/>
                    </a:lnTo>
                    <a:lnTo>
                      <a:pt x="72" y="46"/>
                    </a:lnTo>
                    <a:lnTo>
                      <a:pt x="60" y="40"/>
                    </a:lnTo>
                    <a:lnTo>
                      <a:pt x="58" y="36"/>
                    </a:lnTo>
                    <a:lnTo>
                      <a:pt x="58" y="30"/>
                    </a:lnTo>
                    <a:lnTo>
                      <a:pt x="42" y="22"/>
                    </a:lnTo>
                    <a:lnTo>
                      <a:pt x="42" y="16"/>
                    </a:lnTo>
                    <a:lnTo>
                      <a:pt x="40" y="10"/>
                    </a:lnTo>
                    <a:lnTo>
                      <a:pt x="36" y="8"/>
                    </a:lnTo>
                    <a:lnTo>
                      <a:pt x="28" y="8"/>
                    </a:lnTo>
                    <a:lnTo>
                      <a:pt x="14" y="8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78" name="Freeform 1660"/>
              <p:cNvSpPr/>
              <p:nvPr/>
            </p:nvSpPr>
            <p:spPr bwMode="auto">
              <a:xfrm>
                <a:off x="2232025" y="3387725"/>
                <a:ext cx="676275" cy="835025"/>
              </a:xfrm>
              <a:custGeom>
                <a:avLst/>
                <a:gdLst>
                  <a:gd name="T0" fmla="*/ 286 w 426"/>
                  <a:gd name="T1" fmla="*/ 280 h 526"/>
                  <a:gd name="T2" fmla="*/ 270 w 426"/>
                  <a:gd name="T3" fmla="*/ 298 h 526"/>
                  <a:gd name="T4" fmla="*/ 254 w 426"/>
                  <a:gd name="T5" fmla="*/ 320 h 526"/>
                  <a:gd name="T6" fmla="*/ 234 w 426"/>
                  <a:gd name="T7" fmla="*/ 336 h 526"/>
                  <a:gd name="T8" fmla="*/ 218 w 426"/>
                  <a:gd name="T9" fmla="*/ 358 h 526"/>
                  <a:gd name="T10" fmla="*/ 204 w 426"/>
                  <a:gd name="T11" fmla="*/ 366 h 526"/>
                  <a:gd name="T12" fmla="*/ 186 w 426"/>
                  <a:gd name="T13" fmla="*/ 384 h 526"/>
                  <a:gd name="T14" fmla="*/ 170 w 426"/>
                  <a:gd name="T15" fmla="*/ 394 h 526"/>
                  <a:gd name="T16" fmla="*/ 172 w 426"/>
                  <a:gd name="T17" fmla="*/ 448 h 526"/>
                  <a:gd name="T18" fmla="*/ 162 w 426"/>
                  <a:gd name="T19" fmla="*/ 492 h 526"/>
                  <a:gd name="T20" fmla="*/ 146 w 426"/>
                  <a:gd name="T21" fmla="*/ 512 h 526"/>
                  <a:gd name="T22" fmla="*/ 124 w 426"/>
                  <a:gd name="T23" fmla="*/ 512 h 526"/>
                  <a:gd name="T24" fmla="*/ 114 w 426"/>
                  <a:gd name="T25" fmla="*/ 490 h 526"/>
                  <a:gd name="T26" fmla="*/ 92 w 426"/>
                  <a:gd name="T27" fmla="*/ 444 h 526"/>
                  <a:gd name="T28" fmla="*/ 74 w 426"/>
                  <a:gd name="T29" fmla="*/ 384 h 526"/>
                  <a:gd name="T30" fmla="*/ 68 w 426"/>
                  <a:gd name="T31" fmla="*/ 330 h 526"/>
                  <a:gd name="T32" fmla="*/ 68 w 426"/>
                  <a:gd name="T33" fmla="*/ 292 h 526"/>
                  <a:gd name="T34" fmla="*/ 62 w 426"/>
                  <a:gd name="T35" fmla="*/ 276 h 526"/>
                  <a:gd name="T36" fmla="*/ 58 w 426"/>
                  <a:gd name="T37" fmla="*/ 284 h 526"/>
                  <a:gd name="T38" fmla="*/ 14 w 426"/>
                  <a:gd name="T39" fmla="*/ 274 h 526"/>
                  <a:gd name="T40" fmla="*/ 32 w 426"/>
                  <a:gd name="T41" fmla="*/ 262 h 526"/>
                  <a:gd name="T42" fmla="*/ 16 w 426"/>
                  <a:gd name="T43" fmla="*/ 254 h 526"/>
                  <a:gd name="T44" fmla="*/ 6 w 426"/>
                  <a:gd name="T45" fmla="*/ 230 h 526"/>
                  <a:gd name="T46" fmla="*/ 16 w 426"/>
                  <a:gd name="T47" fmla="*/ 200 h 526"/>
                  <a:gd name="T48" fmla="*/ 24 w 426"/>
                  <a:gd name="T49" fmla="*/ 170 h 526"/>
                  <a:gd name="T50" fmla="*/ 46 w 426"/>
                  <a:gd name="T51" fmla="*/ 148 h 526"/>
                  <a:gd name="T52" fmla="*/ 74 w 426"/>
                  <a:gd name="T53" fmla="*/ 120 h 526"/>
                  <a:gd name="T54" fmla="*/ 86 w 426"/>
                  <a:gd name="T55" fmla="*/ 84 h 526"/>
                  <a:gd name="T56" fmla="*/ 64 w 426"/>
                  <a:gd name="T57" fmla="*/ 52 h 526"/>
                  <a:gd name="T58" fmla="*/ 86 w 426"/>
                  <a:gd name="T59" fmla="*/ 38 h 526"/>
                  <a:gd name="T60" fmla="*/ 114 w 426"/>
                  <a:gd name="T61" fmla="*/ 20 h 526"/>
                  <a:gd name="T62" fmla="*/ 140 w 426"/>
                  <a:gd name="T63" fmla="*/ 0 h 526"/>
                  <a:gd name="T64" fmla="*/ 162 w 426"/>
                  <a:gd name="T65" fmla="*/ 20 h 526"/>
                  <a:gd name="T66" fmla="*/ 146 w 426"/>
                  <a:gd name="T67" fmla="*/ 44 h 526"/>
                  <a:gd name="T68" fmla="*/ 150 w 426"/>
                  <a:gd name="T69" fmla="*/ 72 h 526"/>
                  <a:gd name="T70" fmla="*/ 158 w 426"/>
                  <a:gd name="T71" fmla="*/ 92 h 526"/>
                  <a:gd name="T72" fmla="*/ 178 w 426"/>
                  <a:gd name="T73" fmla="*/ 110 h 526"/>
                  <a:gd name="T74" fmla="*/ 176 w 426"/>
                  <a:gd name="T75" fmla="*/ 144 h 526"/>
                  <a:gd name="T76" fmla="*/ 212 w 426"/>
                  <a:gd name="T77" fmla="*/ 164 h 526"/>
                  <a:gd name="T78" fmla="*/ 242 w 426"/>
                  <a:gd name="T79" fmla="*/ 182 h 526"/>
                  <a:gd name="T80" fmla="*/ 288 w 426"/>
                  <a:gd name="T81" fmla="*/ 190 h 526"/>
                  <a:gd name="T82" fmla="*/ 290 w 426"/>
                  <a:gd name="T83" fmla="*/ 164 h 526"/>
                  <a:gd name="T84" fmla="*/ 314 w 426"/>
                  <a:gd name="T85" fmla="*/ 180 h 526"/>
                  <a:gd name="T86" fmla="*/ 352 w 426"/>
                  <a:gd name="T87" fmla="*/ 176 h 526"/>
                  <a:gd name="T88" fmla="*/ 370 w 426"/>
                  <a:gd name="T89" fmla="*/ 148 h 526"/>
                  <a:gd name="T90" fmla="*/ 402 w 426"/>
                  <a:gd name="T91" fmla="*/ 148 h 526"/>
                  <a:gd name="T92" fmla="*/ 420 w 426"/>
                  <a:gd name="T93" fmla="*/ 162 h 526"/>
                  <a:gd name="T94" fmla="*/ 422 w 426"/>
                  <a:gd name="T95" fmla="*/ 192 h 526"/>
                  <a:gd name="T96" fmla="*/ 396 w 426"/>
                  <a:gd name="T97" fmla="*/ 212 h 526"/>
                  <a:gd name="T98" fmla="*/ 388 w 426"/>
                  <a:gd name="T99" fmla="*/ 230 h 526"/>
                  <a:gd name="T100" fmla="*/ 372 w 426"/>
                  <a:gd name="T101" fmla="*/ 262 h 526"/>
                  <a:gd name="T102" fmla="*/ 362 w 426"/>
                  <a:gd name="T103" fmla="*/ 276 h 526"/>
                  <a:gd name="T104" fmla="*/ 350 w 426"/>
                  <a:gd name="T105" fmla="*/ 262 h 526"/>
                  <a:gd name="T106" fmla="*/ 350 w 426"/>
                  <a:gd name="T107" fmla="*/ 234 h 526"/>
                  <a:gd name="T108" fmla="*/ 340 w 426"/>
                  <a:gd name="T109" fmla="*/ 220 h 526"/>
                  <a:gd name="T110" fmla="*/ 316 w 426"/>
                  <a:gd name="T111" fmla="*/ 200 h 526"/>
                  <a:gd name="T112" fmla="*/ 298 w 426"/>
                  <a:gd name="T113" fmla="*/ 206 h 526"/>
                  <a:gd name="T114" fmla="*/ 286 w 426"/>
                  <a:gd name="T115" fmla="*/ 234 h 526"/>
                  <a:gd name="T116" fmla="*/ 300 w 426"/>
                  <a:gd name="T117" fmla="*/ 270 h 5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426" h="526">
                    <a:moveTo>
                      <a:pt x="298" y="288"/>
                    </a:moveTo>
                    <a:lnTo>
                      <a:pt x="298" y="288"/>
                    </a:lnTo>
                    <a:lnTo>
                      <a:pt x="294" y="282"/>
                    </a:lnTo>
                    <a:lnTo>
                      <a:pt x="290" y="282"/>
                    </a:lnTo>
                    <a:lnTo>
                      <a:pt x="286" y="280"/>
                    </a:lnTo>
                    <a:lnTo>
                      <a:pt x="286" y="284"/>
                    </a:lnTo>
                    <a:lnTo>
                      <a:pt x="278" y="290"/>
                    </a:lnTo>
                    <a:lnTo>
                      <a:pt x="276" y="298"/>
                    </a:lnTo>
                    <a:lnTo>
                      <a:pt x="272" y="298"/>
                    </a:lnTo>
                    <a:lnTo>
                      <a:pt x="270" y="298"/>
                    </a:lnTo>
                    <a:lnTo>
                      <a:pt x="272" y="298"/>
                    </a:lnTo>
                    <a:lnTo>
                      <a:pt x="276" y="300"/>
                    </a:lnTo>
                    <a:lnTo>
                      <a:pt x="276" y="306"/>
                    </a:lnTo>
                    <a:lnTo>
                      <a:pt x="266" y="312"/>
                    </a:lnTo>
                    <a:lnTo>
                      <a:pt x="254" y="320"/>
                    </a:lnTo>
                    <a:lnTo>
                      <a:pt x="250" y="320"/>
                    </a:lnTo>
                    <a:lnTo>
                      <a:pt x="244" y="320"/>
                    </a:lnTo>
                    <a:lnTo>
                      <a:pt x="248" y="326"/>
                    </a:lnTo>
                    <a:lnTo>
                      <a:pt x="240" y="328"/>
                    </a:lnTo>
                    <a:lnTo>
                      <a:pt x="234" y="336"/>
                    </a:lnTo>
                    <a:lnTo>
                      <a:pt x="230" y="348"/>
                    </a:lnTo>
                    <a:lnTo>
                      <a:pt x="224" y="352"/>
                    </a:lnTo>
                    <a:lnTo>
                      <a:pt x="218" y="352"/>
                    </a:lnTo>
                    <a:lnTo>
                      <a:pt x="218" y="354"/>
                    </a:lnTo>
                    <a:lnTo>
                      <a:pt x="218" y="358"/>
                    </a:lnTo>
                    <a:lnTo>
                      <a:pt x="212" y="358"/>
                    </a:lnTo>
                    <a:lnTo>
                      <a:pt x="208" y="358"/>
                    </a:lnTo>
                    <a:lnTo>
                      <a:pt x="206" y="362"/>
                    </a:lnTo>
                    <a:lnTo>
                      <a:pt x="204" y="364"/>
                    </a:lnTo>
                    <a:lnTo>
                      <a:pt x="204" y="366"/>
                    </a:lnTo>
                    <a:lnTo>
                      <a:pt x="200" y="374"/>
                    </a:lnTo>
                    <a:lnTo>
                      <a:pt x="198" y="376"/>
                    </a:lnTo>
                    <a:lnTo>
                      <a:pt x="196" y="376"/>
                    </a:lnTo>
                    <a:lnTo>
                      <a:pt x="188" y="380"/>
                    </a:lnTo>
                    <a:lnTo>
                      <a:pt x="186" y="384"/>
                    </a:lnTo>
                    <a:lnTo>
                      <a:pt x="182" y="388"/>
                    </a:lnTo>
                    <a:lnTo>
                      <a:pt x="178" y="388"/>
                    </a:lnTo>
                    <a:lnTo>
                      <a:pt x="172" y="388"/>
                    </a:lnTo>
                    <a:lnTo>
                      <a:pt x="170" y="392"/>
                    </a:lnTo>
                    <a:lnTo>
                      <a:pt x="170" y="394"/>
                    </a:lnTo>
                    <a:lnTo>
                      <a:pt x="172" y="404"/>
                    </a:lnTo>
                    <a:lnTo>
                      <a:pt x="170" y="410"/>
                    </a:lnTo>
                    <a:lnTo>
                      <a:pt x="168" y="420"/>
                    </a:lnTo>
                    <a:lnTo>
                      <a:pt x="170" y="436"/>
                    </a:lnTo>
                    <a:lnTo>
                      <a:pt x="172" y="448"/>
                    </a:lnTo>
                    <a:lnTo>
                      <a:pt x="170" y="456"/>
                    </a:lnTo>
                    <a:lnTo>
                      <a:pt x="164" y="464"/>
                    </a:lnTo>
                    <a:lnTo>
                      <a:pt x="164" y="472"/>
                    </a:lnTo>
                    <a:lnTo>
                      <a:pt x="168" y="492"/>
                    </a:lnTo>
                    <a:lnTo>
                      <a:pt x="162" y="492"/>
                    </a:lnTo>
                    <a:lnTo>
                      <a:pt x="160" y="492"/>
                    </a:lnTo>
                    <a:lnTo>
                      <a:pt x="158" y="494"/>
                    </a:lnTo>
                    <a:lnTo>
                      <a:pt x="154" y="500"/>
                    </a:lnTo>
                    <a:lnTo>
                      <a:pt x="152" y="510"/>
                    </a:lnTo>
                    <a:lnTo>
                      <a:pt x="146" y="512"/>
                    </a:lnTo>
                    <a:lnTo>
                      <a:pt x="144" y="512"/>
                    </a:lnTo>
                    <a:lnTo>
                      <a:pt x="136" y="526"/>
                    </a:lnTo>
                    <a:lnTo>
                      <a:pt x="132" y="526"/>
                    </a:lnTo>
                    <a:lnTo>
                      <a:pt x="128" y="520"/>
                    </a:lnTo>
                    <a:lnTo>
                      <a:pt x="124" y="512"/>
                    </a:lnTo>
                    <a:lnTo>
                      <a:pt x="116" y="502"/>
                    </a:lnTo>
                    <a:lnTo>
                      <a:pt x="116" y="498"/>
                    </a:lnTo>
                    <a:lnTo>
                      <a:pt x="118" y="494"/>
                    </a:lnTo>
                    <a:lnTo>
                      <a:pt x="118" y="490"/>
                    </a:lnTo>
                    <a:lnTo>
                      <a:pt x="114" y="490"/>
                    </a:lnTo>
                    <a:lnTo>
                      <a:pt x="110" y="482"/>
                    </a:lnTo>
                    <a:lnTo>
                      <a:pt x="108" y="472"/>
                    </a:lnTo>
                    <a:lnTo>
                      <a:pt x="100" y="462"/>
                    </a:lnTo>
                    <a:lnTo>
                      <a:pt x="96" y="454"/>
                    </a:lnTo>
                    <a:lnTo>
                      <a:pt x="92" y="444"/>
                    </a:lnTo>
                    <a:lnTo>
                      <a:pt x="90" y="434"/>
                    </a:lnTo>
                    <a:lnTo>
                      <a:pt x="88" y="416"/>
                    </a:lnTo>
                    <a:lnTo>
                      <a:pt x="80" y="400"/>
                    </a:lnTo>
                    <a:lnTo>
                      <a:pt x="78" y="392"/>
                    </a:lnTo>
                    <a:lnTo>
                      <a:pt x="74" y="384"/>
                    </a:lnTo>
                    <a:lnTo>
                      <a:pt x="74" y="372"/>
                    </a:lnTo>
                    <a:lnTo>
                      <a:pt x="68" y="344"/>
                    </a:lnTo>
                    <a:lnTo>
                      <a:pt x="68" y="336"/>
                    </a:lnTo>
                    <a:lnTo>
                      <a:pt x="68" y="334"/>
                    </a:lnTo>
                    <a:lnTo>
                      <a:pt x="68" y="330"/>
                    </a:lnTo>
                    <a:lnTo>
                      <a:pt x="62" y="316"/>
                    </a:lnTo>
                    <a:lnTo>
                      <a:pt x="62" y="310"/>
                    </a:lnTo>
                    <a:lnTo>
                      <a:pt x="64" y="306"/>
                    </a:lnTo>
                    <a:lnTo>
                      <a:pt x="68" y="298"/>
                    </a:lnTo>
                    <a:lnTo>
                      <a:pt x="68" y="292"/>
                    </a:lnTo>
                    <a:lnTo>
                      <a:pt x="68" y="290"/>
                    </a:lnTo>
                    <a:lnTo>
                      <a:pt x="64" y="288"/>
                    </a:lnTo>
                    <a:lnTo>
                      <a:pt x="64" y="282"/>
                    </a:lnTo>
                    <a:lnTo>
                      <a:pt x="64" y="280"/>
                    </a:lnTo>
                    <a:lnTo>
                      <a:pt x="62" y="276"/>
                    </a:lnTo>
                    <a:lnTo>
                      <a:pt x="62" y="272"/>
                    </a:lnTo>
                    <a:lnTo>
                      <a:pt x="64" y="264"/>
                    </a:lnTo>
                    <a:lnTo>
                      <a:pt x="58" y="270"/>
                    </a:lnTo>
                    <a:lnTo>
                      <a:pt x="58" y="276"/>
                    </a:lnTo>
                    <a:lnTo>
                      <a:pt x="58" y="284"/>
                    </a:lnTo>
                    <a:lnTo>
                      <a:pt x="54" y="290"/>
                    </a:lnTo>
                    <a:lnTo>
                      <a:pt x="46" y="292"/>
                    </a:lnTo>
                    <a:lnTo>
                      <a:pt x="34" y="298"/>
                    </a:lnTo>
                    <a:lnTo>
                      <a:pt x="24" y="288"/>
                    </a:lnTo>
                    <a:lnTo>
                      <a:pt x="14" y="274"/>
                    </a:lnTo>
                    <a:lnTo>
                      <a:pt x="14" y="272"/>
                    </a:lnTo>
                    <a:lnTo>
                      <a:pt x="14" y="266"/>
                    </a:lnTo>
                    <a:lnTo>
                      <a:pt x="22" y="266"/>
                    </a:lnTo>
                    <a:lnTo>
                      <a:pt x="28" y="264"/>
                    </a:lnTo>
                    <a:lnTo>
                      <a:pt x="32" y="262"/>
                    </a:lnTo>
                    <a:lnTo>
                      <a:pt x="34" y="256"/>
                    </a:lnTo>
                    <a:lnTo>
                      <a:pt x="40" y="246"/>
                    </a:lnTo>
                    <a:lnTo>
                      <a:pt x="32" y="254"/>
                    </a:lnTo>
                    <a:lnTo>
                      <a:pt x="24" y="256"/>
                    </a:lnTo>
                    <a:lnTo>
                      <a:pt x="16" y="254"/>
                    </a:lnTo>
                    <a:lnTo>
                      <a:pt x="6" y="252"/>
                    </a:lnTo>
                    <a:lnTo>
                      <a:pt x="6" y="244"/>
                    </a:lnTo>
                    <a:lnTo>
                      <a:pt x="4" y="238"/>
                    </a:lnTo>
                    <a:lnTo>
                      <a:pt x="0" y="236"/>
                    </a:lnTo>
                    <a:lnTo>
                      <a:pt x="6" y="230"/>
                    </a:lnTo>
                    <a:lnTo>
                      <a:pt x="8" y="224"/>
                    </a:lnTo>
                    <a:lnTo>
                      <a:pt x="16" y="220"/>
                    </a:lnTo>
                    <a:lnTo>
                      <a:pt x="26" y="218"/>
                    </a:lnTo>
                    <a:lnTo>
                      <a:pt x="24" y="208"/>
                    </a:lnTo>
                    <a:lnTo>
                      <a:pt x="16" y="200"/>
                    </a:lnTo>
                    <a:lnTo>
                      <a:pt x="16" y="198"/>
                    </a:lnTo>
                    <a:lnTo>
                      <a:pt x="22" y="190"/>
                    </a:lnTo>
                    <a:lnTo>
                      <a:pt x="14" y="180"/>
                    </a:lnTo>
                    <a:lnTo>
                      <a:pt x="18" y="174"/>
                    </a:lnTo>
                    <a:lnTo>
                      <a:pt x="24" y="170"/>
                    </a:lnTo>
                    <a:lnTo>
                      <a:pt x="26" y="164"/>
                    </a:lnTo>
                    <a:lnTo>
                      <a:pt x="32" y="170"/>
                    </a:lnTo>
                    <a:lnTo>
                      <a:pt x="36" y="162"/>
                    </a:lnTo>
                    <a:lnTo>
                      <a:pt x="44" y="156"/>
                    </a:lnTo>
                    <a:lnTo>
                      <a:pt x="46" y="148"/>
                    </a:lnTo>
                    <a:lnTo>
                      <a:pt x="52" y="142"/>
                    </a:lnTo>
                    <a:lnTo>
                      <a:pt x="60" y="138"/>
                    </a:lnTo>
                    <a:lnTo>
                      <a:pt x="64" y="134"/>
                    </a:lnTo>
                    <a:lnTo>
                      <a:pt x="68" y="126"/>
                    </a:lnTo>
                    <a:lnTo>
                      <a:pt x="74" y="120"/>
                    </a:lnTo>
                    <a:lnTo>
                      <a:pt x="74" y="112"/>
                    </a:lnTo>
                    <a:lnTo>
                      <a:pt x="78" y="102"/>
                    </a:lnTo>
                    <a:lnTo>
                      <a:pt x="82" y="98"/>
                    </a:lnTo>
                    <a:lnTo>
                      <a:pt x="86" y="90"/>
                    </a:lnTo>
                    <a:lnTo>
                      <a:pt x="86" y="84"/>
                    </a:lnTo>
                    <a:lnTo>
                      <a:pt x="80" y="78"/>
                    </a:lnTo>
                    <a:lnTo>
                      <a:pt x="74" y="72"/>
                    </a:lnTo>
                    <a:lnTo>
                      <a:pt x="72" y="70"/>
                    </a:lnTo>
                    <a:lnTo>
                      <a:pt x="70" y="56"/>
                    </a:lnTo>
                    <a:lnTo>
                      <a:pt x="64" y="52"/>
                    </a:lnTo>
                    <a:lnTo>
                      <a:pt x="64" y="46"/>
                    </a:lnTo>
                    <a:lnTo>
                      <a:pt x="72" y="42"/>
                    </a:lnTo>
                    <a:lnTo>
                      <a:pt x="78" y="42"/>
                    </a:lnTo>
                    <a:lnTo>
                      <a:pt x="82" y="42"/>
                    </a:lnTo>
                    <a:lnTo>
                      <a:pt x="86" y="38"/>
                    </a:lnTo>
                    <a:lnTo>
                      <a:pt x="88" y="36"/>
                    </a:lnTo>
                    <a:lnTo>
                      <a:pt x="92" y="34"/>
                    </a:lnTo>
                    <a:lnTo>
                      <a:pt x="104" y="30"/>
                    </a:lnTo>
                    <a:lnTo>
                      <a:pt x="110" y="26"/>
                    </a:lnTo>
                    <a:lnTo>
                      <a:pt x="114" y="20"/>
                    </a:lnTo>
                    <a:lnTo>
                      <a:pt x="118" y="16"/>
                    </a:lnTo>
                    <a:lnTo>
                      <a:pt x="124" y="8"/>
                    </a:lnTo>
                    <a:lnTo>
                      <a:pt x="128" y="2"/>
                    </a:lnTo>
                    <a:lnTo>
                      <a:pt x="134" y="0"/>
                    </a:lnTo>
                    <a:lnTo>
                      <a:pt x="140" y="0"/>
                    </a:lnTo>
                    <a:lnTo>
                      <a:pt x="144" y="2"/>
                    </a:lnTo>
                    <a:lnTo>
                      <a:pt x="152" y="2"/>
                    </a:lnTo>
                    <a:lnTo>
                      <a:pt x="154" y="8"/>
                    </a:lnTo>
                    <a:lnTo>
                      <a:pt x="160" y="14"/>
                    </a:lnTo>
                    <a:lnTo>
                      <a:pt x="162" y="20"/>
                    </a:lnTo>
                    <a:lnTo>
                      <a:pt x="158" y="24"/>
                    </a:lnTo>
                    <a:lnTo>
                      <a:pt x="158" y="28"/>
                    </a:lnTo>
                    <a:lnTo>
                      <a:pt x="154" y="34"/>
                    </a:lnTo>
                    <a:lnTo>
                      <a:pt x="150" y="36"/>
                    </a:lnTo>
                    <a:lnTo>
                      <a:pt x="146" y="44"/>
                    </a:lnTo>
                    <a:lnTo>
                      <a:pt x="144" y="46"/>
                    </a:lnTo>
                    <a:lnTo>
                      <a:pt x="142" y="54"/>
                    </a:lnTo>
                    <a:lnTo>
                      <a:pt x="146" y="56"/>
                    </a:lnTo>
                    <a:lnTo>
                      <a:pt x="150" y="62"/>
                    </a:lnTo>
                    <a:lnTo>
                      <a:pt x="150" y="72"/>
                    </a:lnTo>
                    <a:lnTo>
                      <a:pt x="154" y="74"/>
                    </a:lnTo>
                    <a:lnTo>
                      <a:pt x="158" y="74"/>
                    </a:lnTo>
                    <a:lnTo>
                      <a:pt x="158" y="80"/>
                    </a:lnTo>
                    <a:lnTo>
                      <a:pt x="154" y="88"/>
                    </a:lnTo>
                    <a:lnTo>
                      <a:pt x="158" y="92"/>
                    </a:lnTo>
                    <a:lnTo>
                      <a:pt x="154" y="96"/>
                    </a:lnTo>
                    <a:lnTo>
                      <a:pt x="158" y="102"/>
                    </a:lnTo>
                    <a:lnTo>
                      <a:pt x="162" y="106"/>
                    </a:lnTo>
                    <a:lnTo>
                      <a:pt x="170" y="110"/>
                    </a:lnTo>
                    <a:lnTo>
                      <a:pt x="178" y="110"/>
                    </a:lnTo>
                    <a:lnTo>
                      <a:pt x="182" y="116"/>
                    </a:lnTo>
                    <a:lnTo>
                      <a:pt x="188" y="120"/>
                    </a:lnTo>
                    <a:lnTo>
                      <a:pt x="178" y="126"/>
                    </a:lnTo>
                    <a:lnTo>
                      <a:pt x="172" y="136"/>
                    </a:lnTo>
                    <a:lnTo>
                      <a:pt x="176" y="144"/>
                    </a:lnTo>
                    <a:lnTo>
                      <a:pt x="182" y="146"/>
                    </a:lnTo>
                    <a:lnTo>
                      <a:pt x="186" y="154"/>
                    </a:lnTo>
                    <a:lnTo>
                      <a:pt x="194" y="156"/>
                    </a:lnTo>
                    <a:lnTo>
                      <a:pt x="200" y="160"/>
                    </a:lnTo>
                    <a:lnTo>
                      <a:pt x="212" y="164"/>
                    </a:lnTo>
                    <a:lnTo>
                      <a:pt x="218" y="164"/>
                    </a:lnTo>
                    <a:lnTo>
                      <a:pt x="226" y="170"/>
                    </a:lnTo>
                    <a:lnTo>
                      <a:pt x="230" y="174"/>
                    </a:lnTo>
                    <a:lnTo>
                      <a:pt x="236" y="174"/>
                    </a:lnTo>
                    <a:lnTo>
                      <a:pt x="242" y="182"/>
                    </a:lnTo>
                    <a:lnTo>
                      <a:pt x="254" y="182"/>
                    </a:lnTo>
                    <a:lnTo>
                      <a:pt x="268" y="188"/>
                    </a:lnTo>
                    <a:lnTo>
                      <a:pt x="276" y="190"/>
                    </a:lnTo>
                    <a:lnTo>
                      <a:pt x="282" y="190"/>
                    </a:lnTo>
                    <a:lnTo>
                      <a:pt x="288" y="190"/>
                    </a:lnTo>
                    <a:lnTo>
                      <a:pt x="290" y="184"/>
                    </a:lnTo>
                    <a:lnTo>
                      <a:pt x="294" y="182"/>
                    </a:lnTo>
                    <a:lnTo>
                      <a:pt x="288" y="176"/>
                    </a:lnTo>
                    <a:lnTo>
                      <a:pt x="290" y="172"/>
                    </a:lnTo>
                    <a:lnTo>
                      <a:pt x="290" y="164"/>
                    </a:lnTo>
                    <a:lnTo>
                      <a:pt x="296" y="162"/>
                    </a:lnTo>
                    <a:lnTo>
                      <a:pt x="300" y="162"/>
                    </a:lnTo>
                    <a:lnTo>
                      <a:pt x="306" y="170"/>
                    </a:lnTo>
                    <a:lnTo>
                      <a:pt x="306" y="172"/>
                    </a:lnTo>
                    <a:lnTo>
                      <a:pt x="314" y="180"/>
                    </a:lnTo>
                    <a:lnTo>
                      <a:pt x="318" y="176"/>
                    </a:lnTo>
                    <a:lnTo>
                      <a:pt x="326" y="176"/>
                    </a:lnTo>
                    <a:lnTo>
                      <a:pt x="334" y="180"/>
                    </a:lnTo>
                    <a:lnTo>
                      <a:pt x="348" y="176"/>
                    </a:lnTo>
                    <a:lnTo>
                      <a:pt x="352" y="176"/>
                    </a:lnTo>
                    <a:lnTo>
                      <a:pt x="352" y="170"/>
                    </a:lnTo>
                    <a:lnTo>
                      <a:pt x="350" y="160"/>
                    </a:lnTo>
                    <a:lnTo>
                      <a:pt x="358" y="156"/>
                    </a:lnTo>
                    <a:lnTo>
                      <a:pt x="366" y="154"/>
                    </a:lnTo>
                    <a:lnTo>
                      <a:pt x="370" y="148"/>
                    </a:lnTo>
                    <a:lnTo>
                      <a:pt x="378" y="148"/>
                    </a:lnTo>
                    <a:lnTo>
                      <a:pt x="384" y="148"/>
                    </a:lnTo>
                    <a:lnTo>
                      <a:pt x="388" y="146"/>
                    </a:lnTo>
                    <a:lnTo>
                      <a:pt x="394" y="146"/>
                    </a:lnTo>
                    <a:lnTo>
                      <a:pt x="402" y="148"/>
                    </a:lnTo>
                    <a:lnTo>
                      <a:pt x="402" y="156"/>
                    </a:lnTo>
                    <a:lnTo>
                      <a:pt x="404" y="162"/>
                    </a:lnTo>
                    <a:lnTo>
                      <a:pt x="408" y="160"/>
                    </a:lnTo>
                    <a:lnTo>
                      <a:pt x="414" y="162"/>
                    </a:lnTo>
                    <a:lnTo>
                      <a:pt x="420" y="162"/>
                    </a:lnTo>
                    <a:lnTo>
                      <a:pt x="424" y="164"/>
                    </a:lnTo>
                    <a:lnTo>
                      <a:pt x="426" y="170"/>
                    </a:lnTo>
                    <a:lnTo>
                      <a:pt x="426" y="174"/>
                    </a:lnTo>
                    <a:lnTo>
                      <a:pt x="426" y="182"/>
                    </a:lnTo>
                    <a:lnTo>
                      <a:pt x="422" y="192"/>
                    </a:lnTo>
                    <a:lnTo>
                      <a:pt x="416" y="190"/>
                    </a:lnTo>
                    <a:lnTo>
                      <a:pt x="408" y="192"/>
                    </a:lnTo>
                    <a:lnTo>
                      <a:pt x="404" y="202"/>
                    </a:lnTo>
                    <a:lnTo>
                      <a:pt x="404" y="206"/>
                    </a:lnTo>
                    <a:lnTo>
                      <a:pt x="396" y="212"/>
                    </a:lnTo>
                    <a:lnTo>
                      <a:pt x="394" y="218"/>
                    </a:lnTo>
                    <a:lnTo>
                      <a:pt x="386" y="220"/>
                    </a:lnTo>
                    <a:lnTo>
                      <a:pt x="384" y="224"/>
                    </a:lnTo>
                    <a:lnTo>
                      <a:pt x="388" y="226"/>
                    </a:lnTo>
                    <a:lnTo>
                      <a:pt x="388" y="230"/>
                    </a:lnTo>
                    <a:lnTo>
                      <a:pt x="384" y="238"/>
                    </a:lnTo>
                    <a:lnTo>
                      <a:pt x="380" y="248"/>
                    </a:lnTo>
                    <a:lnTo>
                      <a:pt x="370" y="242"/>
                    </a:lnTo>
                    <a:lnTo>
                      <a:pt x="370" y="256"/>
                    </a:lnTo>
                    <a:lnTo>
                      <a:pt x="372" y="262"/>
                    </a:lnTo>
                    <a:lnTo>
                      <a:pt x="372" y="270"/>
                    </a:lnTo>
                    <a:lnTo>
                      <a:pt x="372" y="274"/>
                    </a:lnTo>
                    <a:lnTo>
                      <a:pt x="370" y="276"/>
                    </a:lnTo>
                    <a:lnTo>
                      <a:pt x="368" y="282"/>
                    </a:lnTo>
                    <a:lnTo>
                      <a:pt x="362" y="276"/>
                    </a:lnTo>
                    <a:lnTo>
                      <a:pt x="360" y="280"/>
                    </a:lnTo>
                    <a:lnTo>
                      <a:pt x="358" y="272"/>
                    </a:lnTo>
                    <a:lnTo>
                      <a:pt x="358" y="264"/>
                    </a:lnTo>
                    <a:lnTo>
                      <a:pt x="352" y="254"/>
                    </a:lnTo>
                    <a:lnTo>
                      <a:pt x="350" y="262"/>
                    </a:lnTo>
                    <a:lnTo>
                      <a:pt x="342" y="262"/>
                    </a:lnTo>
                    <a:lnTo>
                      <a:pt x="342" y="256"/>
                    </a:lnTo>
                    <a:lnTo>
                      <a:pt x="344" y="244"/>
                    </a:lnTo>
                    <a:lnTo>
                      <a:pt x="348" y="238"/>
                    </a:lnTo>
                    <a:lnTo>
                      <a:pt x="350" y="234"/>
                    </a:lnTo>
                    <a:lnTo>
                      <a:pt x="352" y="230"/>
                    </a:lnTo>
                    <a:lnTo>
                      <a:pt x="350" y="224"/>
                    </a:lnTo>
                    <a:lnTo>
                      <a:pt x="358" y="218"/>
                    </a:lnTo>
                    <a:lnTo>
                      <a:pt x="348" y="218"/>
                    </a:lnTo>
                    <a:lnTo>
                      <a:pt x="340" y="220"/>
                    </a:lnTo>
                    <a:lnTo>
                      <a:pt x="332" y="220"/>
                    </a:lnTo>
                    <a:lnTo>
                      <a:pt x="322" y="220"/>
                    </a:lnTo>
                    <a:lnTo>
                      <a:pt x="316" y="220"/>
                    </a:lnTo>
                    <a:lnTo>
                      <a:pt x="314" y="208"/>
                    </a:lnTo>
                    <a:lnTo>
                      <a:pt x="316" y="200"/>
                    </a:lnTo>
                    <a:lnTo>
                      <a:pt x="312" y="198"/>
                    </a:lnTo>
                    <a:lnTo>
                      <a:pt x="304" y="198"/>
                    </a:lnTo>
                    <a:lnTo>
                      <a:pt x="296" y="192"/>
                    </a:lnTo>
                    <a:lnTo>
                      <a:pt x="290" y="198"/>
                    </a:lnTo>
                    <a:lnTo>
                      <a:pt x="298" y="206"/>
                    </a:lnTo>
                    <a:lnTo>
                      <a:pt x="296" y="212"/>
                    </a:lnTo>
                    <a:lnTo>
                      <a:pt x="288" y="216"/>
                    </a:lnTo>
                    <a:lnTo>
                      <a:pt x="282" y="218"/>
                    </a:lnTo>
                    <a:lnTo>
                      <a:pt x="286" y="228"/>
                    </a:lnTo>
                    <a:lnTo>
                      <a:pt x="286" y="234"/>
                    </a:lnTo>
                    <a:lnTo>
                      <a:pt x="296" y="238"/>
                    </a:lnTo>
                    <a:lnTo>
                      <a:pt x="298" y="244"/>
                    </a:lnTo>
                    <a:lnTo>
                      <a:pt x="296" y="254"/>
                    </a:lnTo>
                    <a:lnTo>
                      <a:pt x="300" y="258"/>
                    </a:lnTo>
                    <a:lnTo>
                      <a:pt x="300" y="270"/>
                    </a:lnTo>
                    <a:lnTo>
                      <a:pt x="298" y="274"/>
                    </a:lnTo>
                    <a:lnTo>
                      <a:pt x="298" y="288"/>
                    </a:lnTo>
                    <a:lnTo>
                      <a:pt x="298" y="288"/>
                    </a:lnTo>
                    <a:lnTo>
                      <a:pt x="298" y="28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79" name="Freeform 1661"/>
              <p:cNvSpPr/>
              <p:nvPr/>
            </p:nvSpPr>
            <p:spPr bwMode="auto">
              <a:xfrm>
                <a:off x="1035050" y="2978150"/>
                <a:ext cx="168275" cy="114300"/>
              </a:xfrm>
              <a:custGeom>
                <a:avLst/>
                <a:gdLst>
                  <a:gd name="T0" fmla="*/ 72 w 106"/>
                  <a:gd name="T1" fmla="*/ 60 h 72"/>
                  <a:gd name="T2" fmla="*/ 72 w 106"/>
                  <a:gd name="T3" fmla="*/ 60 h 72"/>
                  <a:gd name="T4" fmla="*/ 78 w 106"/>
                  <a:gd name="T5" fmla="*/ 60 h 72"/>
                  <a:gd name="T6" fmla="*/ 80 w 106"/>
                  <a:gd name="T7" fmla="*/ 58 h 72"/>
                  <a:gd name="T8" fmla="*/ 82 w 106"/>
                  <a:gd name="T9" fmla="*/ 56 h 72"/>
                  <a:gd name="T10" fmla="*/ 88 w 106"/>
                  <a:gd name="T11" fmla="*/ 50 h 72"/>
                  <a:gd name="T12" fmla="*/ 90 w 106"/>
                  <a:gd name="T13" fmla="*/ 46 h 72"/>
                  <a:gd name="T14" fmla="*/ 90 w 106"/>
                  <a:gd name="T15" fmla="*/ 38 h 72"/>
                  <a:gd name="T16" fmla="*/ 90 w 106"/>
                  <a:gd name="T17" fmla="*/ 30 h 72"/>
                  <a:gd name="T18" fmla="*/ 92 w 106"/>
                  <a:gd name="T19" fmla="*/ 24 h 72"/>
                  <a:gd name="T20" fmla="*/ 100 w 106"/>
                  <a:gd name="T21" fmla="*/ 22 h 72"/>
                  <a:gd name="T22" fmla="*/ 104 w 106"/>
                  <a:gd name="T23" fmla="*/ 18 h 72"/>
                  <a:gd name="T24" fmla="*/ 106 w 106"/>
                  <a:gd name="T25" fmla="*/ 4 h 72"/>
                  <a:gd name="T26" fmla="*/ 104 w 106"/>
                  <a:gd name="T27" fmla="*/ 4 h 72"/>
                  <a:gd name="T28" fmla="*/ 98 w 106"/>
                  <a:gd name="T29" fmla="*/ 2 h 72"/>
                  <a:gd name="T30" fmla="*/ 92 w 106"/>
                  <a:gd name="T31" fmla="*/ 0 h 72"/>
                  <a:gd name="T32" fmla="*/ 88 w 106"/>
                  <a:gd name="T33" fmla="*/ 2 h 72"/>
                  <a:gd name="T34" fmla="*/ 80 w 106"/>
                  <a:gd name="T35" fmla="*/ 2 h 72"/>
                  <a:gd name="T36" fmla="*/ 74 w 106"/>
                  <a:gd name="T37" fmla="*/ 2 h 72"/>
                  <a:gd name="T38" fmla="*/ 70 w 106"/>
                  <a:gd name="T39" fmla="*/ 4 h 72"/>
                  <a:gd name="T40" fmla="*/ 68 w 106"/>
                  <a:gd name="T41" fmla="*/ 6 h 72"/>
                  <a:gd name="T42" fmla="*/ 62 w 106"/>
                  <a:gd name="T43" fmla="*/ 4 h 72"/>
                  <a:gd name="T44" fmla="*/ 60 w 106"/>
                  <a:gd name="T45" fmla="*/ 4 h 72"/>
                  <a:gd name="T46" fmla="*/ 52 w 106"/>
                  <a:gd name="T47" fmla="*/ 6 h 72"/>
                  <a:gd name="T48" fmla="*/ 44 w 106"/>
                  <a:gd name="T49" fmla="*/ 6 h 72"/>
                  <a:gd name="T50" fmla="*/ 42 w 106"/>
                  <a:gd name="T51" fmla="*/ 6 h 72"/>
                  <a:gd name="T52" fmla="*/ 44 w 106"/>
                  <a:gd name="T53" fmla="*/ 12 h 72"/>
                  <a:gd name="T54" fmla="*/ 44 w 106"/>
                  <a:gd name="T55" fmla="*/ 14 h 72"/>
                  <a:gd name="T56" fmla="*/ 36 w 106"/>
                  <a:gd name="T57" fmla="*/ 12 h 72"/>
                  <a:gd name="T58" fmla="*/ 30 w 106"/>
                  <a:gd name="T59" fmla="*/ 12 h 72"/>
                  <a:gd name="T60" fmla="*/ 24 w 106"/>
                  <a:gd name="T61" fmla="*/ 12 h 72"/>
                  <a:gd name="T62" fmla="*/ 16 w 106"/>
                  <a:gd name="T63" fmla="*/ 10 h 72"/>
                  <a:gd name="T64" fmla="*/ 14 w 106"/>
                  <a:gd name="T65" fmla="*/ 6 h 72"/>
                  <a:gd name="T66" fmla="*/ 12 w 106"/>
                  <a:gd name="T67" fmla="*/ 6 h 72"/>
                  <a:gd name="T68" fmla="*/ 12 w 106"/>
                  <a:gd name="T69" fmla="*/ 10 h 72"/>
                  <a:gd name="T70" fmla="*/ 12 w 106"/>
                  <a:gd name="T71" fmla="*/ 12 h 72"/>
                  <a:gd name="T72" fmla="*/ 12 w 106"/>
                  <a:gd name="T73" fmla="*/ 18 h 72"/>
                  <a:gd name="T74" fmla="*/ 8 w 106"/>
                  <a:gd name="T75" fmla="*/ 22 h 72"/>
                  <a:gd name="T76" fmla="*/ 6 w 106"/>
                  <a:gd name="T77" fmla="*/ 22 h 72"/>
                  <a:gd name="T78" fmla="*/ 4 w 106"/>
                  <a:gd name="T79" fmla="*/ 22 h 72"/>
                  <a:gd name="T80" fmla="*/ 0 w 106"/>
                  <a:gd name="T81" fmla="*/ 28 h 72"/>
                  <a:gd name="T82" fmla="*/ 4 w 106"/>
                  <a:gd name="T83" fmla="*/ 28 h 72"/>
                  <a:gd name="T84" fmla="*/ 6 w 106"/>
                  <a:gd name="T85" fmla="*/ 32 h 72"/>
                  <a:gd name="T86" fmla="*/ 6 w 106"/>
                  <a:gd name="T87" fmla="*/ 36 h 72"/>
                  <a:gd name="T88" fmla="*/ 4 w 106"/>
                  <a:gd name="T89" fmla="*/ 38 h 72"/>
                  <a:gd name="T90" fmla="*/ 8 w 106"/>
                  <a:gd name="T91" fmla="*/ 40 h 72"/>
                  <a:gd name="T92" fmla="*/ 12 w 106"/>
                  <a:gd name="T93" fmla="*/ 42 h 72"/>
                  <a:gd name="T94" fmla="*/ 14 w 106"/>
                  <a:gd name="T95" fmla="*/ 48 h 72"/>
                  <a:gd name="T96" fmla="*/ 16 w 106"/>
                  <a:gd name="T97" fmla="*/ 54 h 72"/>
                  <a:gd name="T98" fmla="*/ 24 w 106"/>
                  <a:gd name="T99" fmla="*/ 60 h 72"/>
                  <a:gd name="T100" fmla="*/ 36 w 106"/>
                  <a:gd name="T101" fmla="*/ 68 h 72"/>
                  <a:gd name="T102" fmla="*/ 42 w 106"/>
                  <a:gd name="T103" fmla="*/ 72 h 72"/>
                  <a:gd name="T104" fmla="*/ 46 w 106"/>
                  <a:gd name="T105" fmla="*/ 68 h 72"/>
                  <a:gd name="T106" fmla="*/ 50 w 106"/>
                  <a:gd name="T107" fmla="*/ 68 h 72"/>
                  <a:gd name="T108" fmla="*/ 52 w 106"/>
                  <a:gd name="T109" fmla="*/ 66 h 72"/>
                  <a:gd name="T110" fmla="*/ 54 w 106"/>
                  <a:gd name="T111" fmla="*/ 64 h 72"/>
                  <a:gd name="T112" fmla="*/ 60 w 106"/>
                  <a:gd name="T113" fmla="*/ 60 h 72"/>
                  <a:gd name="T114" fmla="*/ 64 w 106"/>
                  <a:gd name="T115" fmla="*/ 60 h 72"/>
                  <a:gd name="T116" fmla="*/ 72 w 106"/>
                  <a:gd name="T117" fmla="*/ 60 h 72"/>
                  <a:gd name="T118" fmla="*/ 72 w 106"/>
                  <a:gd name="T119" fmla="*/ 60 h 72"/>
                  <a:gd name="T120" fmla="*/ 72 w 106"/>
                  <a:gd name="T121" fmla="*/ 6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06" h="72">
                    <a:moveTo>
                      <a:pt x="72" y="60"/>
                    </a:moveTo>
                    <a:lnTo>
                      <a:pt x="72" y="60"/>
                    </a:lnTo>
                    <a:lnTo>
                      <a:pt x="78" y="60"/>
                    </a:lnTo>
                    <a:lnTo>
                      <a:pt x="80" y="58"/>
                    </a:lnTo>
                    <a:lnTo>
                      <a:pt x="82" y="56"/>
                    </a:lnTo>
                    <a:lnTo>
                      <a:pt x="88" y="50"/>
                    </a:lnTo>
                    <a:lnTo>
                      <a:pt x="90" y="46"/>
                    </a:lnTo>
                    <a:lnTo>
                      <a:pt x="90" y="38"/>
                    </a:lnTo>
                    <a:lnTo>
                      <a:pt x="90" y="30"/>
                    </a:lnTo>
                    <a:lnTo>
                      <a:pt x="92" y="24"/>
                    </a:lnTo>
                    <a:lnTo>
                      <a:pt x="100" y="22"/>
                    </a:lnTo>
                    <a:lnTo>
                      <a:pt x="104" y="18"/>
                    </a:lnTo>
                    <a:lnTo>
                      <a:pt x="106" y="4"/>
                    </a:lnTo>
                    <a:lnTo>
                      <a:pt x="104" y="4"/>
                    </a:lnTo>
                    <a:lnTo>
                      <a:pt x="98" y="2"/>
                    </a:lnTo>
                    <a:lnTo>
                      <a:pt x="92" y="0"/>
                    </a:lnTo>
                    <a:lnTo>
                      <a:pt x="88" y="2"/>
                    </a:lnTo>
                    <a:lnTo>
                      <a:pt x="80" y="2"/>
                    </a:lnTo>
                    <a:lnTo>
                      <a:pt x="74" y="2"/>
                    </a:lnTo>
                    <a:lnTo>
                      <a:pt x="70" y="4"/>
                    </a:lnTo>
                    <a:lnTo>
                      <a:pt x="68" y="6"/>
                    </a:lnTo>
                    <a:lnTo>
                      <a:pt x="62" y="4"/>
                    </a:lnTo>
                    <a:lnTo>
                      <a:pt x="60" y="4"/>
                    </a:lnTo>
                    <a:lnTo>
                      <a:pt x="52" y="6"/>
                    </a:lnTo>
                    <a:lnTo>
                      <a:pt x="44" y="6"/>
                    </a:lnTo>
                    <a:lnTo>
                      <a:pt x="42" y="6"/>
                    </a:lnTo>
                    <a:lnTo>
                      <a:pt x="44" y="12"/>
                    </a:lnTo>
                    <a:lnTo>
                      <a:pt x="44" y="14"/>
                    </a:lnTo>
                    <a:lnTo>
                      <a:pt x="36" y="12"/>
                    </a:lnTo>
                    <a:lnTo>
                      <a:pt x="30" y="12"/>
                    </a:lnTo>
                    <a:lnTo>
                      <a:pt x="24" y="12"/>
                    </a:lnTo>
                    <a:lnTo>
                      <a:pt x="16" y="10"/>
                    </a:lnTo>
                    <a:lnTo>
                      <a:pt x="14" y="6"/>
                    </a:lnTo>
                    <a:lnTo>
                      <a:pt x="12" y="6"/>
                    </a:lnTo>
                    <a:lnTo>
                      <a:pt x="12" y="10"/>
                    </a:lnTo>
                    <a:lnTo>
                      <a:pt x="12" y="12"/>
                    </a:lnTo>
                    <a:lnTo>
                      <a:pt x="12" y="18"/>
                    </a:lnTo>
                    <a:lnTo>
                      <a:pt x="8" y="22"/>
                    </a:lnTo>
                    <a:lnTo>
                      <a:pt x="6" y="22"/>
                    </a:lnTo>
                    <a:lnTo>
                      <a:pt x="4" y="22"/>
                    </a:lnTo>
                    <a:lnTo>
                      <a:pt x="0" y="28"/>
                    </a:lnTo>
                    <a:lnTo>
                      <a:pt x="4" y="28"/>
                    </a:lnTo>
                    <a:lnTo>
                      <a:pt x="6" y="32"/>
                    </a:lnTo>
                    <a:lnTo>
                      <a:pt x="6" y="36"/>
                    </a:lnTo>
                    <a:lnTo>
                      <a:pt x="4" y="38"/>
                    </a:lnTo>
                    <a:lnTo>
                      <a:pt x="8" y="40"/>
                    </a:lnTo>
                    <a:lnTo>
                      <a:pt x="12" y="42"/>
                    </a:lnTo>
                    <a:lnTo>
                      <a:pt x="14" y="48"/>
                    </a:lnTo>
                    <a:lnTo>
                      <a:pt x="16" y="54"/>
                    </a:lnTo>
                    <a:lnTo>
                      <a:pt x="24" y="60"/>
                    </a:lnTo>
                    <a:lnTo>
                      <a:pt x="36" y="68"/>
                    </a:lnTo>
                    <a:lnTo>
                      <a:pt x="42" y="72"/>
                    </a:lnTo>
                    <a:lnTo>
                      <a:pt x="46" y="68"/>
                    </a:lnTo>
                    <a:lnTo>
                      <a:pt x="50" y="68"/>
                    </a:lnTo>
                    <a:lnTo>
                      <a:pt x="52" y="66"/>
                    </a:lnTo>
                    <a:lnTo>
                      <a:pt x="54" y="64"/>
                    </a:lnTo>
                    <a:lnTo>
                      <a:pt x="60" y="60"/>
                    </a:lnTo>
                    <a:lnTo>
                      <a:pt x="64" y="60"/>
                    </a:lnTo>
                    <a:lnTo>
                      <a:pt x="72" y="60"/>
                    </a:lnTo>
                    <a:lnTo>
                      <a:pt x="72" y="60"/>
                    </a:lnTo>
                    <a:lnTo>
                      <a:pt x="72" y="6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80" name="Freeform 1662"/>
              <p:cNvSpPr/>
              <p:nvPr/>
            </p:nvSpPr>
            <p:spPr bwMode="auto">
              <a:xfrm>
                <a:off x="276225" y="4079875"/>
                <a:ext cx="63500" cy="53975"/>
              </a:xfrm>
              <a:custGeom>
                <a:avLst/>
                <a:gdLst>
                  <a:gd name="T0" fmla="*/ 2 w 40"/>
                  <a:gd name="T1" fmla="*/ 10 h 34"/>
                  <a:gd name="T2" fmla="*/ 2 w 40"/>
                  <a:gd name="T3" fmla="*/ 16 h 34"/>
                  <a:gd name="T4" fmla="*/ 8 w 40"/>
                  <a:gd name="T5" fmla="*/ 18 h 34"/>
                  <a:gd name="T6" fmla="*/ 12 w 40"/>
                  <a:gd name="T7" fmla="*/ 18 h 34"/>
                  <a:gd name="T8" fmla="*/ 16 w 40"/>
                  <a:gd name="T9" fmla="*/ 26 h 34"/>
                  <a:gd name="T10" fmla="*/ 16 w 40"/>
                  <a:gd name="T11" fmla="*/ 32 h 34"/>
                  <a:gd name="T12" fmla="*/ 20 w 40"/>
                  <a:gd name="T13" fmla="*/ 32 h 34"/>
                  <a:gd name="T14" fmla="*/ 22 w 40"/>
                  <a:gd name="T15" fmla="*/ 32 h 34"/>
                  <a:gd name="T16" fmla="*/ 22 w 40"/>
                  <a:gd name="T17" fmla="*/ 34 h 34"/>
                  <a:gd name="T18" fmla="*/ 26 w 40"/>
                  <a:gd name="T19" fmla="*/ 32 h 34"/>
                  <a:gd name="T20" fmla="*/ 26 w 40"/>
                  <a:gd name="T21" fmla="*/ 26 h 34"/>
                  <a:gd name="T22" fmla="*/ 30 w 40"/>
                  <a:gd name="T23" fmla="*/ 26 h 34"/>
                  <a:gd name="T24" fmla="*/ 36 w 40"/>
                  <a:gd name="T25" fmla="*/ 24 h 34"/>
                  <a:gd name="T26" fmla="*/ 38 w 40"/>
                  <a:gd name="T27" fmla="*/ 22 h 34"/>
                  <a:gd name="T28" fmla="*/ 38 w 40"/>
                  <a:gd name="T29" fmla="*/ 18 h 34"/>
                  <a:gd name="T30" fmla="*/ 38 w 40"/>
                  <a:gd name="T31" fmla="*/ 16 h 34"/>
                  <a:gd name="T32" fmla="*/ 36 w 40"/>
                  <a:gd name="T33" fmla="*/ 10 h 34"/>
                  <a:gd name="T34" fmla="*/ 40 w 40"/>
                  <a:gd name="T35" fmla="*/ 10 h 34"/>
                  <a:gd name="T36" fmla="*/ 40 w 40"/>
                  <a:gd name="T37" fmla="*/ 8 h 34"/>
                  <a:gd name="T38" fmla="*/ 40 w 40"/>
                  <a:gd name="T39" fmla="*/ 6 h 34"/>
                  <a:gd name="T40" fmla="*/ 40 w 40"/>
                  <a:gd name="T41" fmla="*/ 0 h 34"/>
                  <a:gd name="T42" fmla="*/ 18 w 40"/>
                  <a:gd name="T43" fmla="*/ 0 h 34"/>
                  <a:gd name="T44" fmla="*/ 10 w 40"/>
                  <a:gd name="T45" fmla="*/ 6 h 34"/>
                  <a:gd name="T46" fmla="*/ 0 w 40"/>
                  <a:gd name="T47" fmla="*/ 8 h 34"/>
                  <a:gd name="T48" fmla="*/ 2 w 40"/>
                  <a:gd name="T49" fmla="*/ 10 h 34"/>
                  <a:gd name="T50" fmla="*/ 2 w 40"/>
                  <a:gd name="T51" fmla="*/ 10 h 34"/>
                  <a:gd name="T52" fmla="*/ 2 w 40"/>
                  <a:gd name="T53" fmla="*/ 1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40" h="34">
                    <a:moveTo>
                      <a:pt x="2" y="10"/>
                    </a:moveTo>
                    <a:lnTo>
                      <a:pt x="2" y="16"/>
                    </a:lnTo>
                    <a:lnTo>
                      <a:pt x="8" y="18"/>
                    </a:lnTo>
                    <a:lnTo>
                      <a:pt x="12" y="18"/>
                    </a:lnTo>
                    <a:lnTo>
                      <a:pt x="16" y="26"/>
                    </a:lnTo>
                    <a:lnTo>
                      <a:pt x="16" y="32"/>
                    </a:lnTo>
                    <a:lnTo>
                      <a:pt x="20" y="32"/>
                    </a:lnTo>
                    <a:lnTo>
                      <a:pt x="22" y="32"/>
                    </a:lnTo>
                    <a:lnTo>
                      <a:pt x="22" y="34"/>
                    </a:lnTo>
                    <a:lnTo>
                      <a:pt x="26" y="32"/>
                    </a:lnTo>
                    <a:lnTo>
                      <a:pt x="26" y="26"/>
                    </a:lnTo>
                    <a:lnTo>
                      <a:pt x="30" y="26"/>
                    </a:lnTo>
                    <a:lnTo>
                      <a:pt x="36" y="24"/>
                    </a:lnTo>
                    <a:lnTo>
                      <a:pt x="38" y="22"/>
                    </a:lnTo>
                    <a:lnTo>
                      <a:pt x="38" y="18"/>
                    </a:lnTo>
                    <a:lnTo>
                      <a:pt x="38" y="16"/>
                    </a:lnTo>
                    <a:lnTo>
                      <a:pt x="36" y="10"/>
                    </a:lnTo>
                    <a:lnTo>
                      <a:pt x="40" y="10"/>
                    </a:lnTo>
                    <a:lnTo>
                      <a:pt x="40" y="8"/>
                    </a:lnTo>
                    <a:lnTo>
                      <a:pt x="40" y="6"/>
                    </a:lnTo>
                    <a:lnTo>
                      <a:pt x="40" y="0"/>
                    </a:lnTo>
                    <a:lnTo>
                      <a:pt x="18" y="0"/>
                    </a:lnTo>
                    <a:lnTo>
                      <a:pt x="10" y="6"/>
                    </a:lnTo>
                    <a:lnTo>
                      <a:pt x="0" y="8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2" y="1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81" name="Freeform 1663"/>
              <p:cNvSpPr/>
              <p:nvPr/>
            </p:nvSpPr>
            <p:spPr bwMode="auto">
              <a:xfrm>
                <a:off x="311150" y="4079875"/>
                <a:ext cx="177800" cy="155575"/>
              </a:xfrm>
              <a:custGeom>
                <a:avLst/>
                <a:gdLst>
                  <a:gd name="T0" fmla="*/ 24 w 112"/>
                  <a:gd name="T1" fmla="*/ 70 h 98"/>
                  <a:gd name="T2" fmla="*/ 32 w 112"/>
                  <a:gd name="T3" fmla="*/ 64 h 98"/>
                  <a:gd name="T4" fmla="*/ 34 w 112"/>
                  <a:gd name="T5" fmla="*/ 56 h 98"/>
                  <a:gd name="T6" fmla="*/ 40 w 112"/>
                  <a:gd name="T7" fmla="*/ 46 h 98"/>
                  <a:gd name="T8" fmla="*/ 52 w 112"/>
                  <a:gd name="T9" fmla="*/ 50 h 98"/>
                  <a:gd name="T10" fmla="*/ 60 w 112"/>
                  <a:gd name="T11" fmla="*/ 52 h 98"/>
                  <a:gd name="T12" fmla="*/ 60 w 112"/>
                  <a:gd name="T13" fmla="*/ 60 h 98"/>
                  <a:gd name="T14" fmla="*/ 66 w 112"/>
                  <a:gd name="T15" fmla="*/ 64 h 98"/>
                  <a:gd name="T16" fmla="*/ 68 w 112"/>
                  <a:gd name="T17" fmla="*/ 74 h 98"/>
                  <a:gd name="T18" fmla="*/ 72 w 112"/>
                  <a:gd name="T19" fmla="*/ 78 h 98"/>
                  <a:gd name="T20" fmla="*/ 78 w 112"/>
                  <a:gd name="T21" fmla="*/ 78 h 98"/>
                  <a:gd name="T22" fmla="*/ 80 w 112"/>
                  <a:gd name="T23" fmla="*/ 72 h 98"/>
                  <a:gd name="T24" fmla="*/ 86 w 112"/>
                  <a:gd name="T25" fmla="*/ 86 h 98"/>
                  <a:gd name="T26" fmla="*/ 84 w 112"/>
                  <a:gd name="T27" fmla="*/ 92 h 98"/>
                  <a:gd name="T28" fmla="*/ 90 w 112"/>
                  <a:gd name="T29" fmla="*/ 88 h 98"/>
                  <a:gd name="T30" fmla="*/ 96 w 112"/>
                  <a:gd name="T31" fmla="*/ 88 h 98"/>
                  <a:gd name="T32" fmla="*/ 102 w 112"/>
                  <a:gd name="T33" fmla="*/ 86 h 98"/>
                  <a:gd name="T34" fmla="*/ 104 w 112"/>
                  <a:gd name="T35" fmla="*/ 80 h 98"/>
                  <a:gd name="T36" fmla="*/ 108 w 112"/>
                  <a:gd name="T37" fmla="*/ 74 h 98"/>
                  <a:gd name="T38" fmla="*/ 108 w 112"/>
                  <a:gd name="T39" fmla="*/ 70 h 98"/>
                  <a:gd name="T40" fmla="*/ 106 w 112"/>
                  <a:gd name="T41" fmla="*/ 62 h 98"/>
                  <a:gd name="T42" fmla="*/ 112 w 112"/>
                  <a:gd name="T43" fmla="*/ 56 h 98"/>
                  <a:gd name="T44" fmla="*/ 106 w 112"/>
                  <a:gd name="T45" fmla="*/ 56 h 98"/>
                  <a:gd name="T46" fmla="*/ 98 w 112"/>
                  <a:gd name="T47" fmla="*/ 46 h 98"/>
                  <a:gd name="T48" fmla="*/ 94 w 112"/>
                  <a:gd name="T49" fmla="*/ 46 h 98"/>
                  <a:gd name="T50" fmla="*/ 88 w 112"/>
                  <a:gd name="T51" fmla="*/ 44 h 98"/>
                  <a:gd name="T52" fmla="*/ 84 w 112"/>
                  <a:gd name="T53" fmla="*/ 42 h 98"/>
                  <a:gd name="T54" fmla="*/ 90 w 112"/>
                  <a:gd name="T55" fmla="*/ 36 h 98"/>
                  <a:gd name="T56" fmla="*/ 88 w 112"/>
                  <a:gd name="T57" fmla="*/ 28 h 98"/>
                  <a:gd name="T58" fmla="*/ 84 w 112"/>
                  <a:gd name="T59" fmla="*/ 24 h 98"/>
                  <a:gd name="T60" fmla="*/ 86 w 112"/>
                  <a:gd name="T61" fmla="*/ 16 h 98"/>
                  <a:gd name="T62" fmla="*/ 78 w 112"/>
                  <a:gd name="T63" fmla="*/ 8 h 98"/>
                  <a:gd name="T64" fmla="*/ 72 w 112"/>
                  <a:gd name="T65" fmla="*/ 8 h 98"/>
                  <a:gd name="T66" fmla="*/ 70 w 112"/>
                  <a:gd name="T67" fmla="*/ 8 h 98"/>
                  <a:gd name="T68" fmla="*/ 66 w 112"/>
                  <a:gd name="T69" fmla="*/ 8 h 98"/>
                  <a:gd name="T70" fmla="*/ 58 w 112"/>
                  <a:gd name="T71" fmla="*/ 8 h 98"/>
                  <a:gd name="T72" fmla="*/ 52 w 112"/>
                  <a:gd name="T73" fmla="*/ 8 h 98"/>
                  <a:gd name="T74" fmla="*/ 44 w 112"/>
                  <a:gd name="T75" fmla="*/ 6 h 98"/>
                  <a:gd name="T76" fmla="*/ 34 w 112"/>
                  <a:gd name="T77" fmla="*/ 2 h 98"/>
                  <a:gd name="T78" fmla="*/ 24 w 112"/>
                  <a:gd name="T79" fmla="*/ 2 h 98"/>
                  <a:gd name="T80" fmla="*/ 18 w 112"/>
                  <a:gd name="T81" fmla="*/ 6 h 98"/>
                  <a:gd name="T82" fmla="*/ 18 w 112"/>
                  <a:gd name="T83" fmla="*/ 10 h 98"/>
                  <a:gd name="T84" fmla="*/ 16 w 112"/>
                  <a:gd name="T85" fmla="*/ 16 h 98"/>
                  <a:gd name="T86" fmla="*/ 16 w 112"/>
                  <a:gd name="T87" fmla="*/ 20 h 98"/>
                  <a:gd name="T88" fmla="*/ 8 w 112"/>
                  <a:gd name="T89" fmla="*/ 26 h 98"/>
                  <a:gd name="T90" fmla="*/ 4 w 112"/>
                  <a:gd name="T91" fmla="*/ 28 h 98"/>
                  <a:gd name="T92" fmla="*/ 8 w 112"/>
                  <a:gd name="T93" fmla="*/ 52 h 98"/>
                  <a:gd name="T94" fmla="*/ 14 w 112"/>
                  <a:gd name="T95" fmla="*/ 54 h 98"/>
                  <a:gd name="T96" fmla="*/ 18 w 112"/>
                  <a:gd name="T97" fmla="*/ 68 h 98"/>
                  <a:gd name="T98" fmla="*/ 24 w 112"/>
                  <a:gd name="T99" fmla="*/ 70 h 98"/>
                  <a:gd name="T100" fmla="*/ 24 w 112"/>
                  <a:gd name="T101" fmla="*/ 7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12" h="98">
                    <a:moveTo>
                      <a:pt x="24" y="70"/>
                    </a:moveTo>
                    <a:lnTo>
                      <a:pt x="24" y="70"/>
                    </a:lnTo>
                    <a:lnTo>
                      <a:pt x="30" y="68"/>
                    </a:lnTo>
                    <a:lnTo>
                      <a:pt x="32" y="64"/>
                    </a:lnTo>
                    <a:lnTo>
                      <a:pt x="32" y="62"/>
                    </a:lnTo>
                    <a:lnTo>
                      <a:pt x="34" y="56"/>
                    </a:lnTo>
                    <a:lnTo>
                      <a:pt x="36" y="50"/>
                    </a:lnTo>
                    <a:lnTo>
                      <a:pt x="40" y="46"/>
                    </a:lnTo>
                    <a:lnTo>
                      <a:pt x="48" y="50"/>
                    </a:lnTo>
                    <a:lnTo>
                      <a:pt x="52" y="50"/>
                    </a:lnTo>
                    <a:lnTo>
                      <a:pt x="54" y="50"/>
                    </a:lnTo>
                    <a:lnTo>
                      <a:pt x="60" y="52"/>
                    </a:lnTo>
                    <a:lnTo>
                      <a:pt x="60" y="56"/>
                    </a:lnTo>
                    <a:lnTo>
                      <a:pt x="60" y="60"/>
                    </a:lnTo>
                    <a:lnTo>
                      <a:pt x="62" y="60"/>
                    </a:lnTo>
                    <a:lnTo>
                      <a:pt x="66" y="64"/>
                    </a:lnTo>
                    <a:lnTo>
                      <a:pt x="68" y="70"/>
                    </a:lnTo>
                    <a:lnTo>
                      <a:pt x="68" y="74"/>
                    </a:lnTo>
                    <a:lnTo>
                      <a:pt x="66" y="80"/>
                    </a:lnTo>
                    <a:lnTo>
                      <a:pt x="72" y="78"/>
                    </a:lnTo>
                    <a:lnTo>
                      <a:pt x="76" y="78"/>
                    </a:lnTo>
                    <a:lnTo>
                      <a:pt x="78" y="78"/>
                    </a:lnTo>
                    <a:lnTo>
                      <a:pt x="80" y="74"/>
                    </a:lnTo>
                    <a:lnTo>
                      <a:pt x="80" y="72"/>
                    </a:lnTo>
                    <a:lnTo>
                      <a:pt x="86" y="82"/>
                    </a:lnTo>
                    <a:lnTo>
                      <a:pt x="86" y="86"/>
                    </a:lnTo>
                    <a:lnTo>
                      <a:pt x="86" y="90"/>
                    </a:lnTo>
                    <a:lnTo>
                      <a:pt x="84" y="92"/>
                    </a:lnTo>
                    <a:lnTo>
                      <a:pt x="86" y="98"/>
                    </a:lnTo>
                    <a:lnTo>
                      <a:pt x="90" y="88"/>
                    </a:lnTo>
                    <a:lnTo>
                      <a:pt x="94" y="88"/>
                    </a:lnTo>
                    <a:lnTo>
                      <a:pt x="96" y="88"/>
                    </a:lnTo>
                    <a:lnTo>
                      <a:pt x="98" y="90"/>
                    </a:lnTo>
                    <a:lnTo>
                      <a:pt x="102" y="86"/>
                    </a:lnTo>
                    <a:lnTo>
                      <a:pt x="102" y="80"/>
                    </a:lnTo>
                    <a:lnTo>
                      <a:pt x="104" y="80"/>
                    </a:lnTo>
                    <a:lnTo>
                      <a:pt x="106" y="78"/>
                    </a:lnTo>
                    <a:lnTo>
                      <a:pt x="108" y="74"/>
                    </a:lnTo>
                    <a:lnTo>
                      <a:pt x="112" y="72"/>
                    </a:lnTo>
                    <a:lnTo>
                      <a:pt x="108" y="70"/>
                    </a:lnTo>
                    <a:lnTo>
                      <a:pt x="106" y="64"/>
                    </a:lnTo>
                    <a:lnTo>
                      <a:pt x="106" y="62"/>
                    </a:lnTo>
                    <a:lnTo>
                      <a:pt x="106" y="60"/>
                    </a:lnTo>
                    <a:lnTo>
                      <a:pt x="112" y="56"/>
                    </a:lnTo>
                    <a:lnTo>
                      <a:pt x="108" y="56"/>
                    </a:lnTo>
                    <a:lnTo>
                      <a:pt x="106" y="56"/>
                    </a:lnTo>
                    <a:lnTo>
                      <a:pt x="102" y="54"/>
                    </a:lnTo>
                    <a:lnTo>
                      <a:pt x="98" y="46"/>
                    </a:lnTo>
                    <a:lnTo>
                      <a:pt x="96" y="46"/>
                    </a:lnTo>
                    <a:lnTo>
                      <a:pt x="94" y="46"/>
                    </a:lnTo>
                    <a:lnTo>
                      <a:pt x="90" y="44"/>
                    </a:lnTo>
                    <a:lnTo>
                      <a:pt x="88" y="44"/>
                    </a:lnTo>
                    <a:lnTo>
                      <a:pt x="86" y="44"/>
                    </a:lnTo>
                    <a:lnTo>
                      <a:pt x="84" y="42"/>
                    </a:lnTo>
                    <a:lnTo>
                      <a:pt x="94" y="34"/>
                    </a:lnTo>
                    <a:lnTo>
                      <a:pt x="90" y="36"/>
                    </a:lnTo>
                    <a:lnTo>
                      <a:pt x="88" y="34"/>
                    </a:lnTo>
                    <a:lnTo>
                      <a:pt x="88" y="28"/>
                    </a:lnTo>
                    <a:lnTo>
                      <a:pt x="84" y="26"/>
                    </a:lnTo>
                    <a:lnTo>
                      <a:pt x="84" y="24"/>
                    </a:lnTo>
                    <a:lnTo>
                      <a:pt x="86" y="24"/>
                    </a:lnTo>
                    <a:lnTo>
                      <a:pt x="86" y="16"/>
                    </a:lnTo>
                    <a:lnTo>
                      <a:pt x="84" y="8"/>
                    </a:lnTo>
                    <a:lnTo>
                      <a:pt x="78" y="8"/>
                    </a:lnTo>
                    <a:lnTo>
                      <a:pt x="76" y="8"/>
                    </a:lnTo>
                    <a:lnTo>
                      <a:pt x="72" y="8"/>
                    </a:lnTo>
                    <a:lnTo>
                      <a:pt x="70" y="6"/>
                    </a:lnTo>
                    <a:lnTo>
                      <a:pt x="70" y="8"/>
                    </a:lnTo>
                    <a:lnTo>
                      <a:pt x="68" y="10"/>
                    </a:lnTo>
                    <a:lnTo>
                      <a:pt x="66" y="8"/>
                    </a:lnTo>
                    <a:lnTo>
                      <a:pt x="60" y="8"/>
                    </a:lnTo>
                    <a:lnTo>
                      <a:pt x="58" y="8"/>
                    </a:lnTo>
                    <a:lnTo>
                      <a:pt x="54" y="8"/>
                    </a:lnTo>
                    <a:lnTo>
                      <a:pt x="52" y="8"/>
                    </a:lnTo>
                    <a:lnTo>
                      <a:pt x="52" y="2"/>
                    </a:lnTo>
                    <a:lnTo>
                      <a:pt x="44" y="6"/>
                    </a:lnTo>
                    <a:lnTo>
                      <a:pt x="36" y="6"/>
                    </a:lnTo>
                    <a:lnTo>
                      <a:pt x="34" y="2"/>
                    </a:lnTo>
                    <a:lnTo>
                      <a:pt x="30" y="2"/>
                    </a:lnTo>
                    <a:lnTo>
                      <a:pt x="24" y="2"/>
                    </a:lnTo>
                    <a:lnTo>
                      <a:pt x="18" y="0"/>
                    </a:lnTo>
                    <a:lnTo>
                      <a:pt x="18" y="6"/>
                    </a:lnTo>
                    <a:lnTo>
                      <a:pt x="18" y="8"/>
                    </a:lnTo>
                    <a:lnTo>
                      <a:pt x="18" y="10"/>
                    </a:lnTo>
                    <a:lnTo>
                      <a:pt x="14" y="10"/>
                    </a:lnTo>
                    <a:lnTo>
                      <a:pt x="16" y="16"/>
                    </a:lnTo>
                    <a:lnTo>
                      <a:pt x="16" y="18"/>
                    </a:lnTo>
                    <a:lnTo>
                      <a:pt x="16" y="20"/>
                    </a:lnTo>
                    <a:lnTo>
                      <a:pt x="14" y="24"/>
                    </a:lnTo>
                    <a:lnTo>
                      <a:pt x="8" y="26"/>
                    </a:lnTo>
                    <a:lnTo>
                      <a:pt x="4" y="26"/>
                    </a:lnTo>
                    <a:lnTo>
                      <a:pt x="4" y="28"/>
                    </a:lnTo>
                    <a:lnTo>
                      <a:pt x="0" y="30"/>
                    </a:lnTo>
                    <a:lnTo>
                      <a:pt x="8" y="52"/>
                    </a:lnTo>
                    <a:lnTo>
                      <a:pt x="16" y="52"/>
                    </a:lnTo>
                    <a:lnTo>
                      <a:pt x="14" y="54"/>
                    </a:lnTo>
                    <a:lnTo>
                      <a:pt x="14" y="62"/>
                    </a:lnTo>
                    <a:lnTo>
                      <a:pt x="18" y="68"/>
                    </a:lnTo>
                    <a:lnTo>
                      <a:pt x="22" y="70"/>
                    </a:lnTo>
                    <a:lnTo>
                      <a:pt x="24" y="70"/>
                    </a:lnTo>
                    <a:lnTo>
                      <a:pt x="24" y="70"/>
                    </a:lnTo>
                    <a:lnTo>
                      <a:pt x="24" y="7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82" name="Freeform 1664"/>
              <p:cNvSpPr>
                <a:spLocks noEditPoints="1"/>
              </p:cNvSpPr>
              <p:nvPr/>
            </p:nvSpPr>
            <p:spPr bwMode="auto">
              <a:xfrm>
                <a:off x="1117600" y="3209925"/>
                <a:ext cx="174625" cy="222250"/>
              </a:xfrm>
              <a:custGeom>
                <a:avLst/>
                <a:gdLst>
                  <a:gd name="T0" fmla="*/ 16 w 110"/>
                  <a:gd name="T1" fmla="*/ 56 h 140"/>
                  <a:gd name="T2" fmla="*/ 20 w 110"/>
                  <a:gd name="T3" fmla="*/ 60 h 140"/>
                  <a:gd name="T4" fmla="*/ 18 w 110"/>
                  <a:gd name="T5" fmla="*/ 74 h 140"/>
                  <a:gd name="T6" fmla="*/ 30 w 110"/>
                  <a:gd name="T7" fmla="*/ 70 h 140"/>
                  <a:gd name="T8" fmla="*/ 34 w 110"/>
                  <a:gd name="T9" fmla="*/ 78 h 140"/>
                  <a:gd name="T10" fmla="*/ 28 w 110"/>
                  <a:gd name="T11" fmla="*/ 96 h 140"/>
                  <a:gd name="T12" fmla="*/ 44 w 110"/>
                  <a:gd name="T13" fmla="*/ 90 h 140"/>
                  <a:gd name="T14" fmla="*/ 52 w 110"/>
                  <a:gd name="T15" fmla="*/ 82 h 140"/>
                  <a:gd name="T16" fmla="*/ 54 w 110"/>
                  <a:gd name="T17" fmla="*/ 80 h 140"/>
                  <a:gd name="T18" fmla="*/ 64 w 110"/>
                  <a:gd name="T19" fmla="*/ 74 h 140"/>
                  <a:gd name="T20" fmla="*/ 70 w 110"/>
                  <a:gd name="T21" fmla="*/ 72 h 140"/>
                  <a:gd name="T22" fmla="*/ 72 w 110"/>
                  <a:gd name="T23" fmla="*/ 78 h 140"/>
                  <a:gd name="T24" fmla="*/ 66 w 110"/>
                  <a:gd name="T25" fmla="*/ 66 h 140"/>
                  <a:gd name="T26" fmla="*/ 54 w 110"/>
                  <a:gd name="T27" fmla="*/ 56 h 140"/>
                  <a:gd name="T28" fmla="*/ 48 w 110"/>
                  <a:gd name="T29" fmla="*/ 56 h 140"/>
                  <a:gd name="T30" fmla="*/ 52 w 110"/>
                  <a:gd name="T31" fmla="*/ 48 h 140"/>
                  <a:gd name="T32" fmla="*/ 40 w 110"/>
                  <a:gd name="T33" fmla="*/ 30 h 140"/>
                  <a:gd name="T34" fmla="*/ 48 w 110"/>
                  <a:gd name="T35" fmla="*/ 26 h 140"/>
                  <a:gd name="T36" fmla="*/ 54 w 110"/>
                  <a:gd name="T37" fmla="*/ 30 h 140"/>
                  <a:gd name="T38" fmla="*/ 66 w 110"/>
                  <a:gd name="T39" fmla="*/ 28 h 140"/>
                  <a:gd name="T40" fmla="*/ 76 w 110"/>
                  <a:gd name="T41" fmla="*/ 16 h 140"/>
                  <a:gd name="T42" fmla="*/ 98 w 110"/>
                  <a:gd name="T43" fmla="*/ 18 h 140"/>
                  <a:gd name="T44" fmla="*/ 106 w 110"/>
                  <a:gd name="T45" fmla="*/ 10 h 140"/>
                  <a:gd name="T46" fmla="*/ 110 w 110"/>
                  <a:gd name="T47" fmla="*/ 6 h 140"/>
                  <a:gd name="T48" fmla="*/ 100 w 110"/>
                  <a:gd name="T49" fmla="*/ 0 h 140"/>
                  <a:gd name="T50" fmla="*/ 100 w 110"/>
                  <a:gd name="T51" fmla="*/ 6 h 140"/>
                  <a:gd name="T52" fmla="*/ 88 w 110"/>
                  <a:gd name="T53" fmla="*/ 8 h 140"/>
                  <a:gd name="T54" fmla="*/ 82 w 110"/>
                  <a:gd name="T55" fmla="*/ 0 h 140"/>
                  <a:gd name="T56" fmla="*/ 70 w 110"/>
                  <a:gd name="T57" fmla="*/ 8 h 140"/>
                  <a:gd name="T58" fmla="*/ 54 w 110"/>
                  <a:gd name="T59" fmla="*/ 8 h 140"/>
                  <a:gd name="T60" fmla="*/ 52 w 110"/>
                  <a:gd name="T61" fmla="*/ 12 h 140"/>
                  <a:gd name="T62" fmla="*/ 44 w 110"/>
                  <a:gd name="T63" fmla="*/ 12 h 140"/>
                  <a:gd name="T64" fmla="*/ 38 w 110"/>
                  <a:gd name="T65" fmla="*/ 18 h 140"/>
                  <a:gd name="T66" fmla="*/ 18 w 110"/>
                  <a:gd name="T67" fmla="*/ 26 h 140"/>
                  <a:gd name="T68" fmla="*/ 12 w 110"/>
                  <a:gd name="T69" fmla="*/ 38 h 140"/>
                  <a:gd name="T70" fmla="*/ 10 w 110"/>
                  <a:gd name="T71" fmla="*/ 44 h 140"/>
                  <a:gd name="T72" fmla="*/ 4 w 110"/>
                  <a:gd name="T73" fmla="*/ 44 h 140"/>
                  <a:gd name="T74" fmla="*/ 56 w 110"/>
                  <a:gd name="T75" fmla="*/ 66 h 140"/>
                  <a:gd name="T76" fmla="*/ 52 w 110"/>
                  <a:gd name="T77" fmla="*/ 64 h 140"/>
                  <a:gd name="T78" fmla="*/ 52 w 110"/>
                  <a:gd name="T79" fmla="*/ 62 h 140"/>
                  <a:gd name="T80" fmla="*/ 46 w 110"/>
                  <a:gd name="T81" fmla="*/ 62 h 140"/>
                  <a:gd name="T82" fmla="*/ 48 w 110"/>
                  <a:gd name="T83" fmla="*/ 60 h 140"/>
                  <a:gd name="T84" fmla="*/ 2 w 110"/>
                  <a:gd name="T85" fmla="*/ 46 h 140"/>
                  <a:gd name="T86" fmla="*/ 0 w 110"/>
                  <a:gd name="T87" fmla="*/ 42 h 140"/>
                  <a:gd name="T88" fmla="*/ 54 w 110"/>
                  <a:gd name="T89" fmla="*/ 132 h 140"/>
                  <a:gd name="T90" fmla="*/ 90 w 110"/>
                  <a:gd name="T91" fmla="*/ 128 h 140"/>
                  <a:gd name="T92" fmla="*/ 56 w 110"/>
                  <a:gd name="T93" fmla="*/ 126 h 140"/>
                  <a:gd name="T94" fmla="*/ 8 w 110"/>
                  <a:gd name="T95" fmla="*/ 74 h 140"/>
                  <a:gd name="T96" fmla="*/ 8 w 110"/>
                  <a:gd name="T97" fmla="*/ 74 h 140"/>
                  <a:gd name="T98" fmla="*/ 90 w 110"/>
                  <a:gd name="T99" fmla="*/ 70 h 140"/>
                  <a:gd name="T100" fmla="*/ 90 w 110"/>
                  <a:gd name="T101" fmla="*/ 70 h 140"/>
                  <a:gd name="T102" fmla="*/ 90 w 110"/>
                  <a:gd name="T103" fmla="*/ 52 h 140"/>
                  <a:gd name="T104" fmla="*/ 100 w 110"/>
                  <a:gd name="T105" fmla="*/ 60 h 140"/>
                  <a:gd name="T106" fmla="*/ 90 w 110"/>
                  <a:gd name="T107" fmla="*/ 52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10" h="140">
                    <a:moveTo>
                      <a:pt x="4" y="44"/>
                    </a:moveTo>
                    <a:lnTo>
                      <a:pt x="4" y="44"/>
                    </a:lnTo>
                    <a:lnTo>
                      <a:pt x="16" y="56"/>
                    </a:lnTo>
                    <a:lnTo>
                      <a:pt x="16" y="60"/>
                    </a:lnTo>
                    <a:lnTo>
                      <a:pt x="18" y="56"/>
                    </a:lnTo>
                    <a:lnTo>
                      <a:pt x="20" y="60"/>
                    </a:lnTo>
                    <a:lnTo>
                      <a:pt x="20" y="62"/>
                    </a:lnTo>
                    <a:lnTo>
                      <a:pt x="18" y="60"/>
                    </a:lnTo>
                    <a:lnTo>
                      <a:pt x="18" y="74"/>
                    </a:lnTo>
                    <a:lnTo>
                      <a:pt x="20" y="72"/>
                    </a:lnTo>
                    <a:lnTo>
                      <a:pt x="22" y="70"/>
                    </a:lnTo>
                    <a:lnTo>
                      <a:pt x="30" y="70"/>
                    </a:lnTo>
                    <a:lnTo>
                      <a:pt x="36" y="72"/>
                    </a:lnTo>
                    <a:lnTo>
                      <a:pt x="46" y="78"/>
                    </a:lnTo>
                    <a:lnTo>
                      <a:pt x="34" y="78"/>
                    </a:lnTo>
                    <a:lnTo>
                      <a:pt x="22" y="78"/>
                    </a:lnTo>
                    <a:lnTo>
                      <a:pt x="26" y="88"/>
                    </a:lnTo>
                    <a:lnTo>
                      <a:pt x="28" y="96"/>
                    </a:lnTo>
                    <a:lnTo>
                      <a:pt x="46" y="96"/>
                    </a:lnTo>
                    <a:lnTo>
                      <a:pt x="44" y="92"/>
                    </a:lnTo>
                    <a:lnTo>
                      <a:pt x="44" y="90"/>
                    </a:lnTo>
                    <a:lnTo>
                      <a:pt x="48" y="90"/>
                    </a:lnTo>
                    <a:lnTo>
                      <a:pt x="54" y="90"/>
                    </a:lnTo>
                    <a:lnTo>
                      <a:pt x="52" y="82"/>
                    </a:lnTo>
                    <a:lnTo>
                      <a:pt x="48" y="82"/>
                    </a:lnTo>
                    <a:lnTo>
                      <a:pt x="52" y="80"/>
                    </a:lnTo>
                    <a:lnTo>
                      <a:pt x="54" y="80"/>
                    </a:lnTo>
                    <a:lnTo>
                      <a:pt x="56" y="80"/>
                    </a:lnTo>
                    <a:lnTo>
                      <a:pt x="64" y="82"/>
                    </a:lnTo>
                    <a:lnTo>
                      <a:pt x="64" y="74"/>
                    </a:lnTo>
                    <a:lnTo>
                      <a:pt x="58" y="72"/>
                    </a:lnTo>
                    <a:lnTo>
                      <a:pt x="64" y="72"/>
                    </a:lnTo>
                    <a:lnTo>
                      <a:pt x="70" y="72"/>
                    </a:lnTo>
                    <a:lnTo>
                      <a:pt x="72" y="78"/>
                    </a:lnTo>
                    <a:lnTo>
                      <a:pt x="72" y="80"/>
                    </a:lnTo>
                    <a:lnTo>
                      <a:pt x="72" y="78"/>
                    </a:lnTo>
                    <a:lnTo>
                      <a:pt x="72" y="72"/>
                    </a:lnTo>
                    <a:lnTo>
                      <a:pt x="70" y="66"/>
                    </a:lnTo>
                    <a:lnTo>
                      <a:pt x="66" y="66"/>
                    </a:lnTo>
                    <a:lnTo>
                      <a:pt x="62" y="64"/>
                    </a:lnTo>
                    <a:lnTo>
                      <a:pt x="58" y="60"/>
                    </a:lnTo>
                    <a:lnTo>
                      <a:pt x="54" y="56"/>
                    </a:lnTo>
                    <a:lnTo>
                      <a:pt x="52" y="56"/>
                    </a:lnTo>
                    <a:lnTo>
                      <a:pt x="48" y="60"/>
                    </a:lnTo>
                    <a:lnTo>
                      <a:pt x="48" y="56"/>
                    </a:lnTo>
                    <a:lnTo>
                      <a:pt x="46" y="54"/>
                    </a:lnTo>
                    <a:lnTo>
                      <a:pt x="46" y="48"/>
                    </a:lnTo>
                    <a:lnTo>
                      <a:pt x="52" y="48"/>
                    </a:lnTo>
                    <a:lnTo>
                      <a:pt x="52" y="46"/>
                    </a:lnTo>
                    <a:lnTo>
                      <a:pt x="44" y="36"/>
                    </a:lnTo>
                    <a:lnTo>
                      <a:pt x="40" y="30"/>
                    </a:lnTo>
                    <a:lnTo>
                      <a:pt x="46" y="24"/>
                    </a:lnTo>
                    <a:lnTo>
                      <a:pt x="48" y="20"/>
                    </a:lnTo>
                    <a:lnTo>
                      <a:pt x="48" y="26"/>
                    </a:lnTo>
                    <a:lnTo>
                      <a:pt x="52" y="28"/>
                    </a:lnTo>
                    <a:lnTo>
                      <a:pt x="52" y="34"/>
                    </a:lnTo>
                    <a:lnTo>
                      <a:pt x="54" y="30"/>
                    </a:lnTo>
                    <a:lnTo>
                      <a:pt x="54" y="28"/>
                    </a:lnTo>
                    <a:lnTo>
                      <a:pt x="62" y="28"/>
                    </a:lnTo>
                    <a:lnTo>
                      <a:pt x="66" y="28"/>
                    </a:lnTo>
                    <a:lnTo>
                      <a:pt x="64" y="24"/>
                    </a:lnTo>
                    <a:lnTo>
                      <a:pt x="58" y="16"/>
                    </a:lnTo>
                    <a:lnTo>
                      <a:pt x="76" y="16"/>
                    </a:lnTo>
                    <a:lnTo>
                      <a:pt x="92" y="16"/>
                    </a:lnTo>
                    <a:lnTo>
                      <a:pt x="94" y="24"/>
                    </a:lnTo>
                    <a:lnTo>
                      <a:pt x="98" y="18"/>
                    </a:lnTo>
                    <a:lnTo>
                      <a:pt x="100" y="10"/>
                    </a:lnTo>
                    <a:lnTo>
                      <a:pt x="102" y="10"/>
                    </a:lnTo>
                    <a:lnTo>
                      <a:pt x="106" y="10"/>
                    </a:lnTo>
                    <a:lnTo>
                      <a:pt x="108" y="10"/>
                    </a:lnTo>
                    <a:lnTo>
                      <a:pt x="110" y="8"/>
                    </a:lnTo>
                    <a:lnTo>
                      <a:pt x="110" y="6"/>
                    </a:lnTo>
                    <a:lnTo>
                      <a:pt x="110" y="2"/>
                    </a:lnTo>
                    <a:lnTo>
                      <a:pt x="106" y="0"/>
                    </a:lnTo>
                    <a:lnTo>
                      <a:pt x="100" y="0"/>
                    </a:lnTo>
                    <a:lnTo>
                      <a:pt x="98" y="0"/>
                    </a:lnTo>
                    <a:lnTo>
                      <a:pt x="100" y="2"/>
                    </a:lnTo>
                    <a:lnTo>
                      <a:pt x="100" y="6"/>
                    </a:lnTo>
                    <a:lnTo>
                      <a:pt x="98" y="8"/>
                    </a:lnTo>
                    <a:lnTo>
                      <a:pt x="94" y="6"/>
                    </a:lnTo>
                    <a:lnTo>
                      <a:pt x="88" y="8"/>
                    </a:lnTo>
                    <a:lnTo>
                      <a:pt x="88" y="6"/>
                    </a:lnTo>
                    <a:lnTo>
                      <a:pt x="84" y="2"/>
                    </a:lnTo>
                    <a:lnTo>
                      <a:pt x="82" y="0"/>
                    </a:lnTo>
                    <a:lnTo>
                      <a:pt x="76" y="0"/>
                    </a:lnTo>
                    <a:lnTo>
                      <a:pt x="74" y="2"/>
                    </a:lnTo>
                    <a:lnTo>
                      <a:pt x="70" y="8"/>
                    </a:lnTo>
                    <a:lnTo>
                      <a:pt x="64" y="8"/>
                    </a:lnTo>
                    <a:lnTo>
                      <a:pt x="56" y="6"/>
                    </a:lnTo>
                    <a:lnTo>
                      <a:pt x="54" y="8"/>
                    </a:lnTo>
                    <a:lnTo>
                      <a:pt x="54" y="10"/>
                    </a:lnTo>
                    <a:lnTo>
                      <a:pt x="54" y="12"/>
                    </a:lnTo>
                    <a:lnTo>
                      <a:pt x="52" y="12"/>
                    </a:lnTo>
                    <a:lnTo>
                      <a:pt x="48" y="12"/>
                    </a:lnTo>
                    <a:lnTo>
                      <a:pt x="46" y="12"/>
                    </a:lnTo>
                    <a:lnTo>
                      <a:pt x="44" y="12"/>
                    </a:lnTo>
                    <a:lnTo>
                      <a:pt x="40" y="16"/>
                    </a:lnTo>
                    <a:lnTo>
                      <a:pt x="40" y="18"/>
                    </a:lnTo>
                    <a:lnTo>
                      <a:pt x="38" y="18"/>
                    </a:lnTo>
                    <a:lnTo>
                      <a:pt x="36" y="20"/>
                    </a:lnTo>
                    <a:lnTo>
                      <a:pt x="34" y="24"/>
                    </a:lnTo>
                    <a:lnTo>
                      <a:pt x="18" y="26"/>
                    </a:lnTo>
                    <a:lnTo>
                      <a:pt x="20" y="30"/>
                    </a:lnTo>
                    <a:lnTo>
                      <a:pt x="16" y="38"/>
                    </a:lnTo>
                    <a:lnTo>
                      <a:pt x="12" y="38"/>
                    </a:lnTo>
                    <a:lnTo>
                      <a:pt x="12" y="42"/>
                    </a:lnTo>
                    <a:lnTo>
                      <a:pt x="12" y="44"/>
                    </a:lnTo>
                    <a:lnTo>
                      <a:pt x="10" y="44"/>
                    </a:lnTo>
                    <a:lnTo>
                      <a:pt x="4" y="44"/>
                    </a:lnTo>
                    <a:lnTo>
                      <a:pt x="4" y="44"/>
                    </a:lnTo>
                    <a:lnTo>
                      <a:pt x="4" y="44"/>
                    </a:lnTo>
                    <a:close/>
                    <a:moveTo>
                      <a:pt x="52" y="62"/>
                    </a:moveTo>
                    <a:lnTo>
                      <a:pt x="52" y="62"/>
                    </a:lnTo>
                    <a:lnTo>
                      <a:pt x="56" y="66"/>
                    </a:lnTo>
                    <a:lnTo>
                      <a:pt x="56" y="70"/>
                    </a:lnTo>
                    <a:lnTo>
                      <a:pt x="52" y="70"/>
                    </a:lnTo>
                    <a:lnTo>
                      <a:pt x="52" y="64"/>
                    </a:lnTo>
                    <a:lnTo>
                      <a:pt x="52" y="62"/>
                    </a:lnTo>
                    <a:lnTo>
                      <a:pt x="52" y="62"/>
                    </a:lnTo>
                    <a:lnTo>
                      <a:pt x="52" y="62"/>
                    </a:lnTo>
                    <a:close/>
                    <a:moveTo>
                      <a:pt x="48" y="60"/>
                    </a:moveTo>
                    <a:lnTo>
                      <a:pt x="48" y="60"/>
                    </a:lnTo>
                    <a:lnTo>
                      <a:pt x="46" y="62"/>
                    </a:lnTo>
                    <a:lnTo>
                      <a:pt x="46" y="60"/>
                    </a:lnTo>
                    <a:lnTo>
                      <a:pt x="48" y="60"/>
                    </a:lnTo>
                    <a:lnTo>
                      <a:pt x="48" y="60"/>
                    </a:lnTo>
                    <a:lnTo>
                      <a:pt x="48" y="60"/>
                    </a:lnTo>
                    <a:close/>
                    <a:moveTo>
                      <a:pt x="0" y="42"/>
                    </a:moveTo>
                    <a:lnTo>
                      <a:pt x="2" y="46"/>
                    </a:lnTo>
                    <a:lnTo>
                      <a:pt x="2" y="44"/>
                    </a:lnTo>
                    <a:lnTo>
                      <a:pt x="0" y="42"/>
                    </a:lnTo>
                    <a:lnTo>
                      <a:pt x="0" y="42"/>
                    </a:lnTo>
                    <a:lnTo>
                      <a:pt x="0" y="42"/>
                    </a:lnTo>
                    <a:close/>
                    <a:moveTo>
                      <a:pt x="56" y="126"/>
                    </a:moveTo>
                    <a:lnTo>
                      <a:pt x="54" y="132"/>
                    </a:lnTo>
                    <a:lnTo>
                      <a:pt x="72" y="136"/>
                    </a:lnTo>
                    <a:lnTo>
                      <a:pt x="92" y="140"/>
                    </a:lnTo>
                    <a:lnTo>
                      <a:pt x="90" y="128"/>
                    </a:lnTo>
                    <a:lnTo>
                      <a:pt x="74" y="128"/>
                    </a:lnTo>
                    <a:lnTo>
                      <a:pt x="56" y="126"/>
                    </a:lnTo>
                    <a:lnTo>
                      <a:pt x="56" y="126"/>
                    </a:lnTo>
                    <a:lnTo>
                      <a:pt x="56" y="126"/>
                    </a:lnTo>
                    <a:close/>
                    <a:moveTo>
                      <a:pt x="8" y="74"/>
                    </a:moveTo>
                    <a:lnTo>
                      <a:pt x="8" y="74"/>
                    </a:lnTo>
                    <a:lnTo>
                      <a:pt x="16" y="78"/>
                    </a:lnTo>
                    <a:lnTo>
                      <a:pt x="16" y="74"/>
                    </a:lnTo>
                    <a:lnTo>
                      <a:pt x="8" y="74"/>
                    </a:lnTo>
                    <a:lnTo>
                      <a:pt x="8" y="74"/>
                    </a:lnTo>
                    <a:lnTo>
                      <a:pt x="8" y="74"/>
                    </a:lnTo>
                    <a:close/>
                    <a:moveTo>
                      <a:pt x="90" y="70"/>
                    </a:moveTo>
                    <a:lnTo>
                      <a:pt x="92" y="74"/>
                    </a:lnTo>
                    <a:lnTo>
                      <a:pt x="92" y="70"/>
                    </a:lnTo>
                    <a:lnTo>
                      <a:pt x="90" y="70"/>
                    </a:lnTo>
                    <a:lnTo>
                      <a:pt x="90" y="70"/>
                    </a:lnTo>
                    <a:lnTo>
                      <a:pt x="90" y="70"/>
                    </a:lnTo>
                    <a:close/>
                    <a:moveTo>
                      <a:pt x="90" y="52"/>
                    </a:moveTo>
                    <a:lnTo>
                      <a:pt x="90" y="52"/>
                    </a:lnTo>
                    <a:lnTo>
                      <a:pt x="94" y="60"/>
                    </a:lnTo>
                    <a:lnTo>
                      <a:pt x="100" y="60"/>
                    </a:lnTo>
                    <a:lnTo>
                      <a:pt x="100" y="56"/>
                    </a:lnTo>
                    <a:lnTo>
                      <a:pt x="98" y="52"/>
                    </a:lnTo>
                    <a:lnTo>
                      <a:pt x="90" y="52"/>
                    </a:lnTo>
                    <a:lnTo>
                      <a:pt x="90" y="52"/>
                    </a:lnTo>
                    <a:lnTo>
                      <a:pt x="90" y="5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83" name="Freeform 1665"/>
              <p:cNvSpPr/>
              <p:nvPr/>
            </p:nvSpPr>
            <p:spPr bwMode="auto">
              <a:xfrm>
                <a:off x="577850" y="4108450"/>
                <a:ext cx="111125" cy="209550"/>
              </a:xfrm>
              <a:custGeom>
                <a:avLst/>
                <a:gdLst>
                  <a:gd name="T0" fmla="*/ 0 w 70"/>
                  <a:gd name="T1" fmla="*/ 132 h 132"/>
                  <a:gd name="T2" fmla="*/ 0 w 70"/>
                  <a:gd name="T3" fmla="*/ 132 h 132"/>
                  <a:gd name="T4" fmla="*/ 6 w 70"/>
                  <a:gd name="T5" fmla="*/ 132 h 132"/>
                  <a:gd name="T6" fmla="*/ 18 w 70"/>
                  <a:gd name="T7" fmla="*/ 124 h 132"/>
                  <a:gd name="T8" fmla="*/ 24 w 70"/>
                  <a:gd name="T9" fmla="*/ 124 h 132"/>
                  <a:gd name="T10" fmla="*/ 32 w 70"/>
                  <a:gd name="T11" fmla="*/ 118 h 132"/>
                  <a:gd name="T12" fmla="*/ 40 w 70"/>
                  <a:gd name="T13" fmla="*/ 116 h 132"/>
                  <a:gd name="T14" fmla="*/ 48 w 70"/>
                  <a:gd name="T15" fmla="*/ 118 h 132"/>
                  <a:gd name="T16" fmla="*/ 54 w 70"/>
                  <a:gd name="T17" fmla="*/ 118 h 132"/>
                  <a:gd name="T18" fmla="*/ 62 w 70"/>
                  <a:gd name="T19" fmla="*/ 116 h 132"/>
                  <a:gd name="T20" fmla="*/ 62 w 70"/>
                  <a:gd name="T21" fmla="*/ 112 h 132"/>
                  <a:gd name="T22" fmla="*/ 64 w 70"/>
                  <a:gd name="T23" fmla="*/ 108 h 132"/>
                  <a:gd name="T24" fmla="*/ 66 w 70"/>
                  <a:gd name="T25" fmla="*/ 106 h 132"/>
                  <a:gd name="T26" fmla="*/ 70 w 70"/>
                  <a:gd name="T27" fmla="*/ 108 h 132"/>
                  <a:gd name="T28" fmla="*/ 58 w 70"/>
                  <a:gd name="T29" fmla="*/ 94 h 132"/>
                  <a:gd name="T30" fmla="*/ 58 w 70"/>
                  <a:gd name="T31" fmla="*/ 90 h 132"/>
                  <a:gd name="T32" fmla="*/ 58 w 70"/>
                  <a:gd name="T33" fmla="*/ 88 h 132"/>
                  <a:gd name="T34" fmla="*/ 58 w 70"/>
                  <a:gd name="T35" fmla="*/ 86 h 132"/>
                  <a:gd name="T36" fmla="*/ 58 w 70"/>
                  <a:gd name="T37" fmla="*/ 80 h 132"/>
                  <a:gd name="T38" fmla="*/ 62 w 70"/>
                  <a:gd name="T39" fmla="*/ 68 h 132"/>
                  <a:gd name="T40" fmla="*/ 58 w 70"/>
                  <a:gd name="T41" fmla="*/ 62 h 132"/>
                  <a:gd name="T42" fmla="*/ 56 w 70"/>
                  <a:gd name="T43" fmla="*/ 58 h 132"/>
                  <a:gd name="T44" fmla="*/ 54 w 70"/>
                  <a:gd name="T45" fmla="*/ 52 h 132"/>
                  <a:gd name="T46" fmla="*/ 54 w 70"/>
                  <a:gd name="T47" fmla="*/ 50 h 132"/>
                  <a:gd name="T48" fmla="*/ 58 w 70"/>
                  <a:gd name="T49" fmla="*/ 44 h 132"/>
                  <a:gd name="T50" fmla="*/ 56 w 70"/>
                  <a:gd name="T51" fmla="*/ 42 h 132"/>
                  <a:gd name="T52" fmla="*/ 54 w 70"/>
                  <a:gd name="T53" fmla="*/ 38 h 132"/>
                  <a:gd name="T54" fmla="*/ 56 w 70"/>
                  <a:gd name="T55" fmla="*/ 36 h 132"/>
                  <a:gd name="T56" fmla="*/ 56 w 70"/>
                  <a:gd name="T57" fmla="*/ 32 h 132"/>
                  <a:gd name="T58" fmla="*/ 56 w 70"/>
                  <a:gd name="T59" fmla="*/ 24 h 132"/>
                  <a:gd name="T60" fmla="*/ 54 w 70"/>
                  <a:gd name="T61" fmla="*/ 18 h 132"/>
                  <a:gd name="T62" fmla="*/ 50 w 70"/>
                  <a:gd name="T63" fmla="*/ 14 h 132"/>
                  <a:gd name="T64" fmla="*/ 48 w 70"/>
                  <a:gd name="T65" fmla="*/ 14 h 132"/>
                  <a:gd name="T66" fmla="*/ 50 w 70"/>
                  <a:gd name="T67" fmla="*/ 8 h 132"/>
                  <a:gd name="T68" fmla="*/ 50 w 70"/>
                  <a:gd name="T69" fmla="*/ 0 h 132"/>
                  <a:gd name="T70" fmla="*/ 40 w 70"/>
                  <a:gd name="T71" fmla="*/ 0 h 132"/>
                  <a:gd name="T72" fmla="*/ 38 w 70"/>
                  <a:gd name="T73" fmla="*/ 2 h 132"/>
                  <a:gd name="T74" fmla="*/ 30 w 70"/>
                  <a:gd name="T75" fmla="*/ 2 h 132"/>
                  <a:gd name="T76" fmla="*/ 18 w 70"/>
                  <a:gd name="T77" fmla="*/ 0 h 132"/>
                  <a:gd name="T78" fmla="*/ 14 w 70"/>
                  <a:gd name="T79" fmla="*/ 6 h 132"/>
                  <a:gd name="T80" fmla="*/ 12 w 70"/>
                  <a:gd name="T81" fmla="*/ 10 h 132"/>
                  <a:gd name="T82" fmla="*/ 14 w 70"/>
                  <a:gd name="T83" fmla="*/ 18 h 132"/>
                  <a:gd name="T84" fmla="*/ 12 w 70"/>
                  <a:gd name="T85" fmla="*/ 28 h 132"/>
                  <a:gd name="T86" fmla="*/ 14 w 70"/>
                  <a:gd name="T87" fmla="*/ 34 h 132"/>
                  <a:gd name="T88" fmla="*/ 14 w 70"/>
                  <a:gd name="T89" fmla="*/ 38 h 132"/>
                  <a:gd name="T90" fmla="*/ 14 w 70"/>
                  <a:gd name="T91" fmla="*/ 42 h 132"/>
                  <a:gd name="T92" fmla="*/ 18 w 70"/>
                  <a:gd name="T93" fmla="*/ 50 h 132"/>
                  <a:gd name="T94" fmla="*/ 14 w 70"/>
                  <a:gd name="T95" fmla="*/ 60 h 132"/>
                  <a:gd name="T96" fmla="*/ 14 w 70"/>
                  <a:gd name="T97" fmla="*/ 62 h 132"/>
                  <a:gd name="T98" fmla="*/ 12 w 70"/>
                  <a:gd name="T99" fmla="*/ 70 h 132"/>
                  <a:gd name="T100" fmla="*/ 6 w 70"/>
                  <a:gd name="T101" fmla="*/ 80 h 132"/>
                  <a:gd name="T102" fmla="*/ 2 w 70"/>
                  <a:gd name="T103" fmla="*/ 90 h 132"/>
                  <a:gd name="T104" fmla="*/ 0 w 70"/>
                  <a:gd name="T105" fmla="*/ 100 h 132"/>
                  <a:gd name="T106" fmla="*/ 2 w 70"/>
                  <a:gd name="T107" fmla="*/ 114 h 132"/>
                  <a:gd name="T108" fmla="*/ 2 w 70"/>
                  <a:gd name="T109" fmla="*/ 116 h 132"/>
                  <a:gd name="T110" fmla="*/ 2 w 70"/>
                  <a:gd name="T111" fmla="*/ 122 h 132"/>
                  <a:gd name="T112" fmla="*/ 0 w 70"/>
                  <a:gd name="T113" fmla="*/ 132 h 132"/>
                  <a:gd name="T114" fmla="*/ 0 w 70"/>
                  <a:gd name="T115" fmla="*/ 132 h 132"/>
                  <a:gd name="T116" fmla="*/ 0 w 70"/>
                  <a:gd name="T117" fmla="*/ 132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70" h="132">
                    <a:moveTo>
                      <a:pt x="0" y="132"/>
                    </a:moveTo>
                    <a:lnTo>
                      <a:pt x="0" y="132"/>
                    </a:lnTo>
                    <a:lnTo>
                      <a:pt x="6" y="132"/>
                    </a:lnTo>
                    <a:lnTo>
                      <a:pt x="18" y="124"/>
                    </a:lnTo>
                    <a:lnTo>
                      <a:pt x="24" y="124"/>
                    </a:lnTo>
                    <a:lnTo>
                      <a:pt x="32" y="118"/>
                    </a:lnTo>
                    <a:lnTo>
                      <a:pt x="40" y="116"/>
                    </a:lnTo>
                    <a:lnTo>
                      <a:pt x="48" y="118"/>
                    </a:lnTo>
                    <a:lnTo>
                      <a:pt x="54" y="118"/>
                    </a:lnTo>
                    <a:lnTo>
                      <a:pt x="62" y="116"/>
                    </a:lnTo>
                    <a:lnTo>
                      <a:pt x="62" y="112"/>
                    </a:lnTo>
                    <a:lnTo>
                      <a:pt x="64" y="108"/>
                    </a:lnTo>
                    <a:lnTo>
                      <a:pt x="66" y="106"/>
                    </a:lnTo>
                    <a:lnTo>
                      <a:pt x="70" y="108"/>
                    </a:lnTo>
                    <a:lnTo>
                      <a:pt x="58" y="94"/>
                    </a:lnTo>
                    <a:lnTo>
                      <a:pt x="58" y="90"/>
                    </a:lnTo>
                    <a:lnTo>
                      <a:pt x="58" y="88"/>
                    </a:lnTo>
                    <a:lnTo>
                      <a:pt x="58" y="86"/>
                    </a:lnTo>
                    <a:lnTo>
                      <a:pt x="58" y="80"/>
                    </a:lnTo>
                    <a:lnTo>
                      <a:pt x="62" y="68"/>
                    </a:lnTo>
                    <a:lnTo>
                      <a:pt x="58" y="62"/>
                    </a:lnTo>
                    <a:lnTo>
                      <a:pt x="56" y="58"/>
                    </a:lnTo>
                    <a:lnTo>
                      <a:pt x="54" y="52"/>
                    </a:lnTo>
                    <a:lnTo>
                      <a:pt x="54" y="50"/>
                    </a:lnTo>
                    <a:lnTo>
                      <a:pt x="58" y="44"/>
                    </a:lnTo>
                    <a:lnTo>
                      <a:pt x="56" y="42"/>
                    </a:lnTo>
                    <a:lnTo>
                      <a:pt x="54" y="38"/>
                    </a:lnTo>
                    <a:lnTo>
                      <a:pt x="56" y="36"/>
                    </a:lnTo>
                    <a:lnTo>
                      <a:pt x="56" y="32"/>
                    </a:lnTo>
                    <a:lnTo>
                      <a:pt x="56" y="24"/>
                    </a:lnTo>
                    <a:lnTo>
                      <a:pt x="54" y="18"/>
                    </a:lnTo>
                    <a:lnTo>
                      <a:pt x="50" y="14"/>
                    </a:lnTo>
                    <a:lnTo>
                      <a:pt x="48" y="14"/>
                    </a:lnTo>
                    <a:lnTo>
                      <a:pt x="50" y="8"/>
                    </a:lnTo>
                    <a:lnTo>
                      <a:pt x="50" y="0"/>
                    </a:lnTo>
                    <a:lnTo>
                      <a:pt x="40" y="0"/>
                    </a:lnTo>
                    <a:lnTo>
                      <a:pt x="38" y="2"/>
                    </a:lnTo>
                    <a:lnTo>
                      <a:pt x="30" y="2"/>
                    </a:lnTo>
                    <a:lnTo>
                      <a:pt x="18" y="0"/>
                    </a:lnTo>
                    <a:lnTo>
                      <a:pt x="14" y="6"/>
                    </a:lnTo>
                    <a:lnTo>
                      <a:pt x="12" y="10"/>
                    </a:lnTo>
                    <a:lnTo>
                      <a:pt x="14" y="18"/>
                    </a:lnTo>
                    <a:lnTo>
                      <a:pt x="12" y="28"/>
                    </a:lnTo>
                    <a:lnTo>
                      <a:pt x="14" y="34"/>
                    </a:lnTo>
                    <a:lnTo>
                      <a:pt x="14" y="38"/>
                    </a:lnTo>
                    <a:lnTo>
                      <a:pt x="14" y="42"/>
                    </a:lnTo>
                    <a:lnTo>
                      <a:pt x="18" y="50"/>
                    </a:lnTo>
                    <a:lnTo>
                      <a:pt x="14" y="60"/>
                    </a:lnTo>
                    <a:lnTo>
                      <a:pt x="14" y="62"/>
                    </a:lnTo>
                    <a:lnTo>
                      <a:pt x="12" y="70"/>
                    </a:lnTo>
                    <a:lnTo>
                      <a:pt x="6" y="80"/>
                    </a:lnTo>
                    <a:lnTo>
                      <a:pt x="2" y="90"/>
                    </a:lnTo>
                    <a:lnTo>
                      <a:pt x="0" y="100"/>
                    </a:lnTo>
                    <a:lnTo>
                      <a:pt x="2" y="114"/>
                    </a:lnTo>
                    <a:lnTo>
                      <a:pt x="2" y="116"/>
                    </a:lnTo>
                    <a:lnTo>
                      <a:pt x="2" y="122"/>
                    </a:lnTo>
                    <a:lnTo>
                      <a:pt x="0" y="132"/>
                    </a:lnTo>
                    <a:lnTo>
                      <a:pt x="0" y="132"/>
                    </a:lnTo>
                    <a:lnTo>
                      <a:pt x="0" y="13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84" name="Freeform 1666"/>
              <p:cNvSpPr/>
              <p:nvPr/>
            </p:nvSpPr>
            <p:spPr bwMode="auto">
              <a:xfrm>
                <a:off x="793750" y="2749550"/>
                <a:ext cx="206375" cy="266700"/>
              </a:xfrm>
              <a:custGeom>
                <a:avLst/>
                <a:gdLst>
                  <a:gd name="T0" fmla="*/ 28 w 130"/>
                  <a:gd name="T1" fmla="*/ 56 h 168"/>
                  <a:gd name="T2" fmla="*/ 24 w 130"/>
                  <a:gd name="T3" fmla="*/ 62 h 168"/>
                  <a:gd name="T4" fmla="*/ 20 w 130"/>
                  <a:gd name="T5" fmla="*/ 70 h 168"/>
                  <a:gd name="T6" fmla="*/ 12 w 130"/>
                  <a:gd name="T7" fmla="*/ 74 h 168"/>
                  <a:gd name="T8" fmla="*/ 0 w 130"/>
                  <a:gd name="T9" fmla="*/ 92 h 168"/>
                  <a:gd name="T10" fmla="*/ 6 w 130"/>
                  <a:gd name="T11" fmla="*/ 98 h 168"/>
                  <a:gd name="T12" fmla="*/ 8 w 130"/>
                  <a:gd name="T13" fmla="*/ 102 h 168"/>
                  <a:gd name="T14" fmla="*/ 8 w 130"/>
                  <a:gd name="T15" fmla="*/ 116 h 168"/>
                  <a:gd name="T16" fmla="*/ 10 w 130"/>
                  <a:gd name="T17" fmla="*/ 120 h 168"/>
                  <a:gd name="T18" fmla="*/ 16 w 130"/>
                  <a:gd name="T19" fmla="*/ 126 h 168"/>
                  <a:gd name="T20" fmla="*/ 24 w 130"/>
                  <a:gd name="T21" fmla="*/ 130 h 168"/>
                  <a:gd name="T22" fmla="*/ 36 w 130"/>
                  <a:gd name="T23" fmla="*/ 134 h 168"/>
                  <a:gd name="T24" fmla="*/ 34 w 130"/>
                  <a:gd name="T25" fmla="*/ 146 h 168"/>
                  <a:gd name="T26" fmla="*/ 34 w 130"/>
                  <a:gd name="T27" fmla="*/ 162 h 168"/>
                  <a:gd name="T28" fmla="*/ 44 w 130"/>
                  <a:gd name="T29" fmla="*/ 158 h 168"/>
                  <a:gd name="T30" fmla="*/ 54 w 130"/>
                  <a:gd name="T31" fmla="*/ 162 h 168"/>
                  <a:gd name="T32" fmla="*/ 72 w 130"/>
                  <a:gd name="T33" fmla="*/ 164 h 168"/>
                  <a:gd name="T34" fmla="*/ 84 w 130"/>
                  <a:gd name="T35" fmla="*/ 158 h 168"/>
                  <a:gd name="T36" fmla="*/ 96 w 130"/>
                  <a:gd name="T37" fmla="*/ 158 h 168"/>
                  <a:gd name="T38" fmla="*/ 104 w 130"/>
                  <a:gd name="T39" fmla="*/ 158 h 168"/>
                  <a:gd name="T40" fmla="*/ 102 w 130"/>
                  <a:gd name="T41" fmla="*/ 152 h 168"/>
                  <a:gd name="T42" fmla="*/ 110 w 130"/>
                  <a:gd name="T43" fmla="*/ 144 h 168"/>
                  <a:gd name="T44" fmla="*/ 118 w 130"/>
                  <a:gd name="T45" fmla="*/ 136 h 168"/>
                  <a:gd name="T46" fmla="*/ 108 w 130"/>
                  <a:gd name="T47" fmla="*/ 128 h 168"/>
                  <a:gd name="T48" fmla="*/ 104 w 130"/>
                  <a:gd name="T49" fmla="*/ 120 h 168"/>
                  <a:gd name="T50" fmla="*/ 94 w 130"/>
                  <a:gd name="T51" fmla="*/ 102 h 168"/>
                  <a:gd name="T52" fmla="*/ 104 w 130"/>
                  <a:gd name="T53" fmla="*/ 98 h 168"/>
                  <a:gd name="T54" fmla="*/ 122 w 130"/>
                  <a:gd name="T55" fmla="*/ 84 h 168"/>
                  <a:gd name="T56" fmla="*/ 128 w 130"/>
                  <a:gd name="T57" fmla="*/ 66 h 168"/>
                  <a:gd name="T58" fmla="*/ 124 w 130"/>
                  <a:gd name="T59" fmla="*/ 48 h 168"/>
                  <a:gd name="T60" fmla="*/ 124 w 130"/>
                  <a:gd name="T61" fmla="*/ 34 h 168"/>
                  <a:gd name="T62" fmla="*/ 110 w 130"/>
                  <a:gd name="T63" fmla="*/ 18 h 168"/>
                  <a:gd name="T64" fmla="*/ 92 w 130"/>
                  <a:gd name="T65" fmla="*/ 26 h 168"/>
                  <a:gd name="T66" fmla="*/ 86 w 130"/>
                  <a:gd name="T67" fmla="*/ 28 h 168"/>
                  <a:gd name="T68" fmla="*/ 80 w 130"/>
                  <a:gd name="T69" fmla="*/ 24 h 168"/>
                  <a:gd name="T70" fmla="*/ 66 w 130"/>
                  <a:gd name="T71" fmla="*/ 18 h 168"/>
                  <a:gd name="T72" fmla="*/ 58 w 130"/>
                  <a:gd name="T73" fmla="*/ 2 h 168"/>
                  <a:gd name="T74" fmla="*/ 44 w 130"/>
                  <a:gd name="T75" fmla="*/ 6 h 168"/>
                  <a:gd name="T76" fmla="*/ 46 w 130"/>
                  <a:gd name="T77" fmla="*/ 16 h 168"/>
                  <a:gd name="T78" fmla="*/ 48 w 130"/>
                  <a:gd name="T79" fmla="*/ 36 h 168"/>
                  <a:gd name="T80" fmla="*/ 44 w 130"/>
                  <a:gd name="T81" fmla="*/ 40 h 168"/>
                  <a:gd name="T82" fmla="*/ 30 w 130"/>
                  <a:gd name="T83" fmla="*/ 38 h 168"/>
                  <a:gd name="T84" fmla="*/ 26 w 130"/>
                  <a:gd name="T85" fmla="*/ 46 h 168"/>
                  <a:gd name="T86" fmla="*/ 26 w 130"/>
                  <a:gd name="T87" fmla="*/ 48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30" h="168">
                    <a:moveTo>
                      <a:pt x="26" y="48"/>
                    </a:moveTo>
                    <a:lnTo>
                      <a:pt x="26" y="48"/>
                    </a:lnTo>
                    <a:lnTo>
                      <a:pt x="28" y="56"/>
                    </a:lnTo>
                    <a:lnTo>
                      <a:pt x="28" y="58"/>
                    </a:lnTo>
                    <a:lnTo>
                      <a:pt x="26" y="62"/>
                    </a:lnTo>
                    <a:lnTo>
                      <a:pt x="24" y="62"/>
                    </a:lnTo>
                    <a:lnTo>
                      <a:pt x="26" y="66"/>
                    </a:lnTo>
                    <a:lnTo>
                      <a:pt x="24" y="70"/>
                    </a:lnTo>
                    <a:lnTo>
                      <a:pt x="20" y="70"/>
                    </a:lnTo>
                    <a:lnTo>
                      <a:pt x="18" y="72"/>
                    </a:lnTo>
                    <a:lnTo>
                      <a:pt x="16" y="74"/>
                    </a:lnTo>
                    <a:lnTo>
                      <a:pt x="12" y="74"/>
                    </a:lnTo>
                    <a:lnTo>
                      <a:pt x="8" y="72"/>
                    </a:lnTo>
                    <a:lnTo>
                      <a:pt x="6" y="76"/>
                    </a:lnTo>
                    <a:lnTo>
                      <a:pt x="0" y="92"/>
                    </a:lnTo>
                    <a:lnTo>
                      <a:pt x="2" y="92"/>
                    </a:lnTo>
                    <a:lnTo>
                      <a:pt x="6" y="94"/>
                    </a:lnTo>
                    <a:lnTo>
                      <a:pt x="6" y="98"/>
                    </a:lnTo>
                    <a:lnTo>
                      <a:pt x="2" y="98"/>
                    </a:lnTo>
                    <a:lnTo>
                      <a:pt x="6" y="100"/>
                    </a:lnTo>
                    <a:lnTo>
                      <a:pt x="8" y="102"/>
                    </a:lnTo>
                    <a:lnTo>
                      <a:pt x="8" y="104"/>
                    </a:lnTo>
                    <a:lnTo>
                      <a:pt x="6" y="110"/>
                    </a:lnTo>
                    <a:lnTo>
                      <a:pt x="8" y="116"/>
                    </a:lnTo>
                    <a:lnTo>
                      <a:pt x="10" y="116"/>
                    </a:lnTo>
                    <a:lnTo>
                      <a:pt x="10" y="118"/>
                    </a:lnTo>
                    <a:lnTo>
                      <a:pt x="10" y="120"/>
                    </a:lnTo>
                    <a:lnTo>
                      <a:pt x="8" y="126"/>
                    </a:lnTo>
                    <a:lnTo>
                      <a:pt x="10" y="128"/>
                    </a:lnTo>
                    <a:lnTo>
                      <a:pt x="16" y="126"/>
                    </a:lnTo>
                    <a:lnTo>
                      <a:pt x="18" y="128"/>
                    </a:lnTo>
                    <a:lnTo>
                      <a:pt x="24" y="128"/>
                    </a:lnTo>
                    <a:lnTo>
                      <a:pt x="24" y="130"/>
                    </a:lnTo>
                    <a:lnTo>
                      <a:pt x="26" y="134"/>
                    </a:lnTo>
                    <a:lnTo>
                      <a:pt x="30" y="130"/>
                    </a:lnTo>
                    <a:lnTo>
                      <a:pt x="36" y="134"/>
                    </a:lnTo>
                    <a:lnTo>
                      <a:pt x="36" y="136"/>
                    </a:lnTo>
                    <a:lnTo>
                      <a:pt x="36" y="140"/>
                    </a:lnTo>
                    <a:lnTo>
                      <a:pt x="34" y="146"/>
                    </a:lnTo>
                    <a:lnTo>
                      <a:pt x="34" y="152"/>
                    </a:lnTo>
                    <a:lnTo>
                      <a:pt x="34" y="156"/>
                    </a:lnTo>
                    <a:lnTo>
                      <a:pt x="34" y="162"/>
                    </a:lnTo>
                    <a:lnTo>
                      <a:pt x="36" y="164"/>
                    </a:lnTo>
                    <a:lnTo>
                      <a:pt x="44" y="162"/>
                    </a:lnTo>
                    <a:lnTo>
                      <a:pt x="44" y="158"/>
                    </a:lnTo>
                    <a:lnTo>
                      <a:pt x="46" y="158"/>
                    </a:lnTo>
                    <a:lnTo>
                      <a:pt x="48" y="158"/>
                    </a:lnTo>
                    <a:lnTo>
                      <a:pt x="54" y="162"/>
                    </a:lnTo>
                    <a:lnTo>
                      <a:pt x="66" y="168"/>
                    </a:lnTo>
                    <a:lnTo>
                      <a:pt x="68" y="166"/>
                    </a:lnTo>
                    <a:lnTo>
                      <a:pt x="72" y="164"/>
                    </a:lnTo>
                    <a:lnTo>
                      <a:pt x="80" y="162"/>
                    </a:lnTo>
                    <a:lnTo>
                      <a:pt x="82" y="162"/>
                    </a:lnTo>
                    <a:lnTo>
                      <a:pt x="84" y="158"/>
                    </a:lnTo>
                    <a:lnTo>
                      <a:pt x="90" y="158"/>
                    </a:lnTo>
                    <a:lnTo>
                      <a:pt x="94" y="158"/>
                    </a:lnTo>
                    <a:lnTo>
                      <a:pt x="96" y="158"/>
                    </a:lnTo>
                    <a:lnTo>
                      <a:pt x="102" y="162"/>
                    </a:lnTo>
                    <a:lnTo>
                      <a:pt x="104" y="162"/>
                    </a:lnTo>
                    <a:lnTo>
                      <a:pt x="104" y="158"/>
                    </a:lnTo>
                    <a:lnTo>
                      <a:pt x="102" y="154"/>
                    </a:lnTo>
                    <a:lnTo>
                      <a:pt x="100" y="152"/>
                    </a:lnTo>
                    <a:lnTo>
                      <a:pt x="102" y="152"/>
                    </a:lnTo>
                    <a:lnTo>
                      <a:pt x="104" y="148"/>
                    </a:lnTo>
                    <a:lnTo>
                      <a:pt x="110" y="146"/>
                    </a:lnTo>
                    <a:lnTo>
                      <a:pt x="110" y="144"/>
                    </a:lnTo>
                    <a:lnTo>
                      <a:pt x="112" y="138"/>
                    </a:lnTo>
                    <a:lnTo>
                      <a:pt x="112" y="136"/>
                    </a:lnTo>
                    <a:lnTo>
                      <a:pt x="118" y="136"/>
                    </a:lnTo>
                    <a:lnTo>
                      <a:pt x="112" y="130"/>
                    </a:lnTo>
                    <a:lnTo>
                      <a:pt x="110" y="128"/>
                    </a:lnTo>
                    <a:lnTo>
                      <a:pt x="108" y="128"/>
                    </a:lnTo>
                    <a:lnTo>
                      <a:pt x="104" y="128"/>
                    </a:lnTo>
                    <a:lnTo>
                      <a:pt x="104" y="126"/>
                    </a:lnTo>
                    <a:lnTo>
                      <a:pt x="104" y="120"/>
                    </a:lnTo>
                    <a:lnTo>
                      <a:pt x="102" y="116"/>
                    </a:lnTo>
                    <a:lnTo>
                      <a:pt x="94" y="108"/>
                    </a:lnTo>
                    <a:lnTo>
                      <a:pt x="94" y="102"/>
                    </a:lnTo>
                    <a:lnTo>
                      <a:pt x="96" y="102"/>
                    </a:lnTo>
                    <a:lnTo>
                      <a:pt x="102" y="100"/>
                    </a:lnTo>
                    <a:lnTo>
                      <a:pt x="104" y="98"/>
                    </a:lnTo>
                    <a:lnTo>
                      <a:pt x="108" y="94"/>
                    </a:lnTo>
                    <a:lnTo>
                      <a:pt x="112" y="92"/>
                    </a:lnTo>
                    <a:lnTo>
                      <a:pt x="122" y="84"/>
                    </a:lnTo>
                    <a:lnTo>
                      <a:pt x="130" y="90"/>
                    </a:lnTo>
                    <a:lnTo>
                      <a:pt x="128" y="70"/>
                    </a:lnTo>
                    <a:lnTo>
                      <a:pt x="128" y="66"/>
                    </a:lnTo>
                    <a:lnTo>
                      <a:pt x="124" y="62"/>
                    </a:lnTo>
                    <a:lnTo>
                      <a:pt x="124" y="52"/>
                    </a:lnTo>
                    <a:lnTo>
                      <a:pt x="124" y="48"/>
                    </a:lnTo>
                    <a:lnTo>
                      <a:pt x="122" y="44"/>
                    </a:lnTo>
                    <a:lnTo>
                      <a:pt x="122" y="40"/>
                    </a:lnTo>
                    <a:lnTo>
                      <a:pt x="124" y="34"/>
                    </a:lnTo>
                    <a:lnTo>
                      <a:pt x="124" y="28"/>
                    </a:lnTo>
                    <a:lnTo>
                      <a:pt x="112" y="24"/>
                    </a:lnTo>
                    <a:lnTo>
                      <a:pt x="110" y="18"/>
                    </a:lnTo>
                    <a:lnTo>
                      <a:pt x="102" y="18"/>
                    </a:lnTo>
                    <a:lnTo>
                      <a:pt x="96" y="18"/>
                    </a:lnTo>
                    <a:lnTo>
                      <a:pt x="92" y="26"/>
                    </a:lnTo>
                    <a:lnTo>
                      <a:pt x="90" y="26"/>
                    </a:lnTo>
                    <a:lnTo>
                      <a:pt x="84" y="26"/>
                    </a:lnTo>
                    <a:lnTo>
                      <a:pt x="86" y="28"/>
                    </a:lnTo>
                    <a:lnTo>
                      <a:pt x="84" y="30"/>
                    </a:lnTo>
                    <a:lnTo>
                      <a:pt x="82" y="34"/>
                    </a:lnTo>
                    <a:lnTo>
                      <a:pt x="80" y="24"/>
                    </a:lnTo>
                    <a:lnTo>
                      <a:pt x="72" y="24"/>
                    </a:lnTo>
                    <a:lnTo>
                      <a:pt x="66" y="24"/>
                    </a:lnTo>
                    <a:lnTo>
                      <a:pt x="66" y="18"/>
                    </a:lnTo>
                    <a:lnTo>
                      <a:pt x="62" y="10"/>
                    </a:lnTo>
                    <a:lnTo>
                      <a:pt x="64" y="2"/>
                    </a:lnTo>
                    <a:lnTo>
                      <a:pt x="58" y="2"/>
                    </a:lnTo>
                    <a:lnTo>
                      <a:pt x="58" y="0"/>
                    </a:lnTo>
                    <a:lnTo>
                      <a:pt x="46" y="0"/>
                    </a:lnTo>
                    <a:lnTo>
                      <a:pt x="44" y="6"/>
                    </a:lnTo>
                    <a:lnTo>
                      <a:pt x="44" y="10"/>
                    </a:lnTo>
                    <a:lnTo>
                      <a:pt x="46" y="10"/>
                    </a:lnTo>
                    <a:lnTo>
                      <a:pt x="46" y="16"/>
                    </a:lnTo>
                    <a:lnTo>
                      <a:pt x="48" y="24"/>
                    </a:lnTo>
                    <a:lnTo>
                      <a:pt x="48" y="34"/>
                    </a:lnTo>
                    <a:lnTo>
                      <a:pt x="48" y="36"/>
                    </a:lnTo>
                    <a:lnTo>
                      <a:pt x="46" y="34"/>
                    </a:lnTo>
                    <a:lnTo>
                      <a:pt x="44" y="36"/>
                    </a:lnTo>
                    <a:lnTo>
                      <a:pt x="44" y="40"/>
                    </a:lnTo>
                    <a:lnTo>
                      <a:pt x="38" y="40"/>
                    </a:lnTo>
                    <a:lnTo>
                      <a:pt x="36" y="38"/>
                    </a:lnTo>
                    <a:lnTo>
                      <a:pt x="30" y="38"/>
                    </a:lnTo>
                    <a:lnTo>
                      <a:pt x="28" y="40"/>
                    </a:lnTo>
                    <a:lnTo>
                      <a:pt x="26" y="44"/>
                    </a:lnTo>
                    <a:lnTo>
                      <a:pt x="26" y="46"/>
                    </a:lnTo>
                    <a:lnTo>
                      <a:pt x="28" y="46"/>
                    </a:lnTo>
                    <a:lnTo>
                      <a:pt x="28" y="48"/>
                    </a:lnTo>
                    <a:lnTo>
                      <a:pt x="26" y="48"/>
                    </a:lnTo>
                    <a:lnTo>
                      <a:pt x="26" y="48"/>
                    </a:lnTo>
                    <a:lnTo>
                      <a:pt x="26" y="4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85" name="Freeform 1667"/>
              <p:cNvSpPr/>
              <p:nvPr/>
            </p:nvSpPr>
            <p:spPr bwMode="auto">
              <a:xfrm>
                <a:off x="1584325" y="3133725"/>
                <a:ext cx="165100" cy="85725"/>
              </a:xfrm>
              <a:custGeom>
                <a:avLst/>
                <a:gdLst>
                  <a:gd name="T0" fmla="*/ 0 w 104"/>
                  <a:gd name="T1" fmla="*/ 16 h 54"/>
                  <a:gd name="T2" fmla="*/ 18 w 104"/>
                  <a:gd name="T3" fmla="*/ 22 h 54"/>
                  <a:gd name="T4" fmla="*/ 20 w 104"/>
                  <a:gd name="T5" fmla="*/ 34 h 54"/>
                  <a:gd name="T6" fmla="*/ 22 w 104"/>
                  <a:gd name="T7" fmla="*/ 40 h 54"/>
                  <a:gd name="T8" fmla="*/ 24 w 104"/>
                  <a:gd name="T9" fmla="*/ 46 h 54"/>
                  <a:gd name="T10" fmla="*/ 32 w 104"/>
                  <a:gd name="T11" fmla="*/ 46 h 54"/>
                  <a:gd name="T12" fmla="*/ 42 w 104"/>
                  <a:gd name="T13" fmla="*/ 50 h 54"/>
                  <a:gd name="T14" fmla="*/ 52 w 104"/>
                  <a:gd name="T15" fmla="*/ 50 h 54"/>
                  <a:gd name="T16" fmla="*/ 56 w 104"/>
                  <a:gd name="T17" fmla="*/ 52 h 54"/>
                  <a:gd name="T18" fmla="*/ 68 w 104"/>
                  <a:gd name="T19" fmla="*/ 52 h 54"/>
                  <a:gd name="T20" fmla="*/ 80 w 104"/>
                  <a:gd name="T21" fmla="*/ 50 h 54"/>
                  <a:gd name="T22" fmla="*/ 86 w 104"/>
                  <a:gd name="T23" fmla="*/ 44 h 54"/>
                  <a:gd name="T24" fmla="*/ 94 w 104"/>
                  <a:gd name="T25" fmla="*/ 46 h 54"/>
                  <a:gd name="T26" fmla="*/ 98 w 104"/>
                  <a:gd name="T27" fmla="*/ 52 h 54"/>
                  <a:gd name="T28" fmla="*/ 104 w 104"/>
                  <a:gd name="T29" fmla="*/ 52 h 54"/>
                  <a:gd name="T30" fmla="*/ 100 w 104"/>
                  <a:gd name="T31" fmla="*/ 46 h 54"/>
                  <a:gd name="T32" fmla="*/ 100 w 104"/>
                  <a:gd name="T33" fmla="*/ 42 h 54"/>
                  <a:gd name="T34" fmla="*/ 98 w 104"/>
                  <a:gd name="T35" fmla="*/ 34 h 54"/>
                  <a:gd name="T36" fmla="*/ 90 w 104"/>
                  <a:gd name="T37" fmla="*/ 34 h 54"/>
                  <a:gd name="T38" fmla="*/ 90 w 104"/>
                  <a:gd name="T39" fmla="*/ 30 h 54"/>
                  <a:gd name="T40" fmla="*/ 86 w 104"/>
                  <a:gd name="T41" fmla="*/ 24 h 54"/>
                  <a:gd name="T42" fmla="*/ 78 w 104"/>
                  <a:gd name="T43" fmla="*/ 16 h 54"/>
                  <a:gd name="T44" fmla="*/ 72 w 104"/>
                  <a:gd name="T45" fmla="*/ 16 h 54"/>
                  <a:gd name="T46" fmla="*/ 66 w 104"/>
                  <a:gd name="T47" fmla="*/ 18 h 54"/>
                  <a:gd name="T48" fmla="*/ 60 w 104"/>
                  <a:gd name="T49" fmla="*/ 16 h 54"/>
                  <a:gd name="T50" fmla="*/ 50 w 104"/>
                  <a:gd name="T51" fmla="*/ 18 h 54"/>
                  <a:gd name="T52" fmla="*/ 42 w 104"/>
                  <a:gd name="T53" fmla="*/ 12 h 54"/>
                  <a:gd name="T54" fmla="*/ 34 w 104"/>
                  <a:gd name="T55" fmla="*/ 6 h 54"/>
                  <a:gd name="T56" fmla="*/ 18 w 104"/>
                  <a:gd name="T57" fmla="*/ 4 h 54"/>
                  <a:gd name="T58" fmla="*/ 12 w 104"/>
                  <a:gd name="T59" fmla="*/ 0 h 54"/>
                  <a:gd name="T60" fmla="*/ 4 w 104"/>
                  <a:gd name="T61" fmla="*/ 4 h 54"/>
                  <a:gd name="T62" fmla="*/ 0 w 104"/>
                  <a:gd name="T63" fmla="*/ 14 h 54"/>
                  <a:gd name="T64" fmla="*/ 0 w 104"/>
                  <a:gd name="T65" fmla="*/ 16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04" h="54">
                    <a:moveTo>
                      <a:pt x="0" y="16"/>
                    </a:moveTo>
                    <a:lnTo>
                      <a:pt x="0" y="16"/>
                    </a:lnTo>
                    <a:lnTo>
                      <a:pt x="10" y="18"/>
                    </a:lnTo>
                    <a:lnTo>
                      <a:pt x="18" y="22"/>
                    </a:lnTo>
                    <a:lnTo>
                      <a:pt x="20" y="30"/>
                    </a:lnTo>
                    <a:lnTo>
                      <a:pt x="20" y="34"/>
                    </a:lnTo>
                    <a:lnTo>
                      <a:pt x="22" y="34"/>
                    </a:lnTo>
                    <a:lnTo>
                      <a:pt x="22" y="40"/>
                    </a:lnTo>
                    <a:lnTo>
                      <a:pt x="22" y="46"/>
                    </a:lnTo>
                    <a:lnTo>
                      <a:pt x="24" y="46"/>
                    </a:lnTo>
                    <a:lnTo>
                      <a:pt x="30" y="46"/>
                    </a:lnTo>
                    <a:lnTo>
                      <a:pt x="32" y="46"/>
                    </a:lnTo>
                    <a:lnTo>
                      <a:pt x="38" y="46"/>
                    </a:lnTo>
                    <a:lnTo>
                      <a:pt x="42" y="50"/>
                    </a:lnTo>
                    <a:lnTo>
                      <a:pt x="46" y="50"/>
                    </a:lnTo>
                    <a:lnTo>
                      <a:pt x="52" y="50"/>
                    </a:lnTo>
                    <a:lnTo>
                      <a:pt x="56" y="50"/>
                    </a:lnTo>
                    <a:lnTo>
                      <a:pt x="56" y="52"/>
                    </a:lnTo>
                    <a:lnTo>
                      <a:pt x="60" y="54"/>
                    </a:lnTo>
                    <a:lnTo>
                      <a:pt x="68" y="52"/>
                    </a:lnTo>
                    <a:lnTo>
                      <a:pt x="78" y="52"/>
                    </a:lnTo>
                    <a:lnTo>
                      <a:pt x="80" y="50"/>
                    </a:lnTo>
                    <a:lnTo>
                      <a:pt x="84" y="46"/>
                    </a:lnTo>
                    <a:lnTo>
                      <a:pt x="86" y="44"/>
                    </a:lnTo>
                    <a:lnTo>
                      <a:pt x="88" y="44"/>
                    </a:lnTo>
                    <a:lnTo>
                      <a:pt x="94" y="46"/>
                    </a:lnTo>
                    <a:lnTo>
                      <a:pt x="96" y="50"/>
                    </a:lnTo>
                    <a:lnTo>
                      <a:pt x="98" y="52"/>
                    </a:lnTo>
                    <a:lnTo>
                      <a:pt x="100" y="54"/>
                    </a:lnTo>
                    <a:lnTo>
                      <a:pt x="104" y="52"/>
                    </a:lnTo>
                    <a:lnTo>
                      <a:pt x="104" y="50"/>
                    </a:lnTo>
                    <a:lnTo>
                      <a:pt x="100" y="46"/>
                    </a:lnTo>
                    <a:lnTo>
                      <a:pt x="98" y="44"/>
                    </a:lnTo>
                    <a:lnTo>
                      <a:pt x="100" y="42"/>
                    </a:lnTo>
                    <a:lnTo>
                      <a:pt x="104" y="40"/>
                    </a:lnTo>
                    <a:lnTo>
                      <a:pt x="98" y="34"/>
                    </a:lnTo>
                    <a:lnTo>
                      <a:pt x="96" y="34"/>
                    </a:lnTo>
                    <a:lnTo>
                      <a:pt x="90" y="34"/>
                    </a:lnTo>
                    <a:lnTo>
                      <a:pt x="90" y="32"/>
                    </a:lnTo>
                    <a:lnTo>
                      <a:pt x="90" y="30"/>
                    </a:lnTo>
                    <a:lnTo>
                      <a:pt x="90" y="26"/>
                    </a:lnTo>
                    <a:lnTo>
                      <a:pt x="86" y="24"/>
                    </a:lnTo>
                    <a:lnTo>
                      <a:pt x="80" y="22"/>
                    </a:lnTo>
                    <a:lnTo>
                      <a:pt x="78" y="16"/>
                    </a:lnTo>
                    <a:lnTo>
                      <a:pt x="76" y="14"/>
                    </a:lnTo>
                    <a:lnTo>
                      <a:pt x="72" y="16"/>
                    </a:lnTo>
                    <a:lnTo>
                      <a:pt x="68" y="18"/>
                    </a:lnTo>
                    <a:lnTo>
                      <a:pt x="66" y="18"/>
                    </a:lnTo>
                    <a:lnTo>
                      <a:pt x="62" y="16"/>
                    </a:lnTo>
                    <a:lnTo>
                      <a:pt x="60" y="16"/>
                    </a:lnTo>
                    <a:lnTo>
                      <a:pt x="56" y="18"/>
                    </a:lnTo>
                    <a:lnTo>
                      <a:pt x="50" y="18"/>
                    </a:lnTo>
                    <a:lnTo>
                      <a:pt x="48" y="16"/>
                    </a:lnTo>
                    <a:lnTo>
                      <a:pt x="42" y="12"/>
                    </a:lnTo>
                    <a:lnTo>
                      <a:pt x="40" y="6"/>
                    </a:lnTo>
                    <a:lnTo>
                      <a:pt x="34" y="6"/>
                    </a:lnTo>
                    <a:lnTo>
                      <a:pt x="24" y="6"/>
                    </a:lnTo>
                    <a:lnTo>
                      <a:pt x="18" y="4"/>
                    </a:lnTo>
                    <a:lnTo>
                      <a:pt x="14" y="0"/>
                    </a:lnTo>
                    <a:lnTo>
                      <a:pt x="12" y="0"/>
                    </a:lnTo>
                    <a:lnTo>
                      <a:pt x="10" y="0"/>
                    </a:lnTo>
                    <a:lnTo>
                      <a:pt x="4" y="4"/>
                    </a:lnTo>
                    <a:lnTo>
                      <a:pt x="2" y="8"/>
                    </a:lnTo>
                    <a:lnTo>
                      <a:pt x="0" y="14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0" y="1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86" name="Freeform 1668"/>
              <p:cNvSpPr/>
              <p:nvPr/>
            </p:nvSpPr>
            <p:spPr bwMode="auto">
              <a:xfrm>
                <a:off x="269875" y="4048125"/>
                <a:ext cx="79375" cy="25400"/>
              </a:xfrm>
              <a:custGeom>
                <a:avLst/>
                <a:gdLst>
                  <a:gd name="T0" fmla="*/ 4 w 50"/>
                  <a:gd name="T1" fmla="*/ 16 h 16"/>
                  <a:gd name="T2" fmla="*/ 16 w 50"/>
                  <a:gd name="T3" fmla="*/ 16 h 16"/>
                  <a:gd name="T4" fmla="*/ 16 w 50"/>
                  <a:gd name="T5" fmla="*/ 12 h 16"/>
                  <a:gd name="T6" fmla="*/ 22 w 50"/>
                  <a:gd name="T7" fmla="*/ 10 h 16"/>
                  <a:gd name="T8" fmla="*/ 44 w 50"/>
                  <a:gd name="T9" fmla="*/ 10 h 16"/>
                  <a:gd name="T10" fmla="*/ 46 w 50"/>
                  <a:gd name="T11" fmla="*/ 10 h 16"/>
                  <a:gd name="T12" fmla="*/ 50 w 50"/>
                  <a:gd name="T13" fmla="*/ 6 h 16"/>
                  <a:gd name="T14" fmla="*/ 50 w 50"/>
                  <a:gd name="T15" fmla="*/ 4 h 16"/>
                  <a:gd name="T16" fmla="*/ 44 w 50"/>
                  <a:gd name="T17" fmla="*/ 4 h 16"/>
                  <a:gd name="T18" fmla="*/ 34 w 50"/>
                  <a:gd name="T19" fmla="*/ 4 h 16"/>
                  <a:gd name="T20" fmla="*/ 26 w 50"/>
                  <a:gd name="T21" fmla="*/ 4 h 16"/>
                  <a:gd name="T22" fmla="*/ 22 w 50"/>
                  <a:gd name="T23" fmla="*/ 4 h 16"/>
                  <a:gd name="T24" fmla="*/ 20 w 50"/>
                  <a:gd name="T25" fmla="*/ 0 h 16"/>
                  <a:gd name="T26" fmla="*/ 16 w 50"/>
                  <a:gd name="T27" fmla="*/ 4 h 16"/>
                  <a:gd name="T28" fmla="*/ 14 w 50"/>
                  <a:gd name="T29" fmla="*/ 6 h 16"/>
                  <a:gd name="T30" fmla="*/ 10 w 50"/>
                  <a:gd name="T31" fmla="*/ 4 h 16"/>
                  <a:gd name="T32" fmla="*/ 4 w 50"/>
                  <a:gd name="T33" fmla="*/ 6 h 16"/>
                  <a:gd name="T34" fmla="*/ 0 w 50"/>
                  <a:gd name="T35" fmla="*/ 6 h 16"/>
                  <a:gd name="T36" fmla="*/ 4 w 50"/>
                  <a:gd name="T37" fmla="*/ 16 h 16"/>
                  <a:gd name="T38" fmla="*/ 4 w 50"/>
                  <a:gd name="T39" fmla="*/ 16 h 16"/>
                  <a:gd name="T40" fmla="*/ 4 w 50"/>
                  <a:gd name="T41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0" h="16">
                    <a:moveTo>
                      <a:pt x="4" y="16"/>
                    </a:moveTo>
                    <a:lnTo>
                      <a:pt x="16" y="16"/>
                    </a:lnTo>
                    <a:lnTo>
                      <a:pt x="16" y="12"/>
                    </a:lnTo>
                    <a:lnTo>
                      <a:pt x="22" y="10"/>
                    </a:lnTo>
                    <a:lnTo>
                      <a:pt x="44" y="10"/>
                    </a:lnTo>
                    <a:lnTo>
                      <a:pt x="46" y="10"/>
                    </a:lnTo>
                    <a:lnTo>
                      <a:pt x="50" y="6"/>
                    </a:lnTo>
                    <a:lnTo>
                      <a:pt x="50" y="4"/>
                    </a:lnTo>
                    <a:lnTo>
                      <a:pt x="44" y="4"/>
                    </a:lnTo>
                    <a:lnTo>
                      <a:pt x="34" y="4"/>
                    </a:lnTo>
                    <a:lnTo>
                      <a:pt x="26" y="4"/>
                    </a:lnTo>
                    <a:lnTo>
                      <a:pt x="22" y="4"/>
                    </a:lnTo>
                    <a:lnTo>
                      <a:pt x="20" y="0"/>
                    </a:lnTo>
                    <a:lnTo>
                      <a:pt x="16" y="4"/>
                    </a:lnTo>
                    <a:lnTo>
                      <a:pt x="14" y="6"/>
                    </a:lnTo>
                    <a:lnTo>
                      <a:pt x="10" y="4"/>
                    </a:lnTo>
                    <a:lnTo>
                      <a:pt x="4" y="6"/>
                    </a:lnTo>
                    <a:lnTo>
                      <a:pt x="0" y="6"/>
                    </a:lnTo>
                    <a:lnTo>
                      <a:pt x="4" y="16"/>
                    </a:lnTo>
                    <a:lnTo>
                      <a:pt x="4" y="16"/>
                    </a:lnTo>
                    <a:lnTo>
                      <a:pt x="4" y="1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87" name="Freeform 1669"/>
              <p:cNvSpPr/>
              <p:nvPr/>
            </p:nvSpPr>
            <p:spPr bwMode="auto">
              <a:xfrm>
                <a:off x="860425" y="4368800"/>
                <a:ext cx="139700" cy="193675"/>
              </a:xfrm>
              <a:custGeom>
                <a:avLst/>
                <a:gdLst>
                  <a:gd name="T0" fmla="*/ 10 w 88"/>
                  <a:gd name="T1" fmla="*/ 24 h 122"/>
                  <a:gd name="T2" fmla="*/ 10 w 88"/>
                  <a:gd name="T3" fmla="*/ 36 h 122"/>
                  <a:gd name="T4" fmla="*/ 10 w 88"/>
                  <a:gd name="T5" fmla="*/ 44 h 122"/>
                  <a:gd name="T6" fmla="*/ 6 w 88"/>
                  <a:gd name="T7" fmla="*/ 58 h 122"/>
                  <a:gd name="T8" fmla="*/ 8 w 88"/>
                  <a:gd name="T9" fmla="*/ 80 h 122"/>
                  <a:gd name="T10" fmla="*/ 4 w 88"/>
                  <a:gd name="T11" fmla="*/ 88 h 122"/>
                  <a:gd name="T12" fmla="*/ 28 w 88"/>
                  <a:gd name="T13" fmla="*/ 108 h 122"/>
                  <a:gd name="T14" fmla="*/ 34 w 88"/>
                  <a:gd name="T15" fmla="*/ 122 h 122"/>
                  <a:gd name="T16" fmla="*/ 36 w 88"/>
                  <a:gd name="T17" fmla="*/ 112 h 122"/>
                  <a:gd name="T18" fmla="*/ 42 w 88"/>
                  <a:gd name="T19" fmla="*/ 108 h 122"/>
                  <a:gd name="T20" fmla="*/ 50 w 88"/>
                  <a:gd name="T21" fmla="*/ 112 h 122"/>
                  <a:gd name="T22" fmla="*/ 52 w 88"/>
                  <a:gd name="T23" fmla="*/ 106 h 122"/>
                  <a:gd name="T24" fmla="*/ 46 w 88"/>
                  <a:gd name="T25" fmla="*/ 96 h 122"/>
                  <a:gd name="T26" fmla="*/ 50 w 88"/>
                  <a:gd name="T27" fmla="*/ 94 h 122"/>
                  <a:gd name="T28" fmla="*/ 50 w 88"/>
                  <a:gd name="T29" fmla="*/ 88 h 122"/>
                  <a:gd name="T30" fmla="*/ 58 w 88"/>
                  <a:gd name="T31" fmla="*/ 88 h 122"/>
                  <a:gd name="T32" fmla="*/ 58 w 88"/>
                  <a:gd name="T33" fmla="*/ 82 h 122"/>
                  <a:gd name="T34" fmla="*/ 62 w 88"/>
                  <a:gd name="T35" fmla="*/ 82 h 122"/>
                  <a:gd name="T36" fmla="*/ 68 w 88"/>
                  <a:gd name="T37" fmla="*/ 86 h 122"/>
                  <a:gd name="T38" fmla="*/ 78 w 88"/>
                  <a:gd name="T39" fmla="*/ 86 h 122"/>
                  <a:gd name="T40" fmla="*/ 80 w 88"/>
                  <a:gd name="T41" fmla="*/ 94 h 122"/>
                  <a:gd name="T42" fmla="*/ 82 w 88"/>
                  <a:gd name="T43" fmla="*/ 86 h 122"/>
                  <a:gd name="T44" fmla="*/ 80 w 88"/>
                  <a:gd name="T45" fmla="*/ 76 h 122"/>
                  <a:gd name="T46" fmla="*/ 82 w 88"/>
                  <a:gd name="T47" fmla="*/ 70 h 122"/>
                  <a:gd name="T48" fmla="*/ 80 w 88"/>
                  <a:gd name="T49" fmla="*/ 64 h 122"/>
                  <a:gd name="T50" fmla="*/ 80 w 88"/>
                  <a:gd name="T51" fmla="*/ 54 h 122"/>
                  <a:gd name="T52" fmla="*/ 78 w 88"/>
                  <a:gd name="T53" fmla="*/ 46 h 122"/>
                  <a:gd name="T54" fmla="*/ 76 w 88"/>
                  <a:gd name="T55" fmla="*/ 44 h 122"/>
                  <a:gd name="T56" fmla="*/ 76 w 88"/>
                  <a:gd name="T57" fmla="*/ 32 h 122"/>
                  <a:gd name="T58" fmla="*/ 86 w 88"/>
                  <a:gd name="T59" fmla="*/ 32 h 122"/>
                  <a:gd name="T60" fmla="*/ 88 w 88"/>
                  <a:gd name="T61" fmla="*/ 18 h 122"/>
                  <a:gd name="T62" fmla="*/ 72 w 88"/>
                  <a:gd name="T63" fmla="*/ 18 h 122"/>
                  <a:gd name="T64" fmla="*/ 70 w 88"/>
                  <a:gd name="T65" fmla="*/ 16 h 122"/>
                  <a:gd name="T66" fmla="*/ 70 w 88"/>
                  <a:gd name="T67" fmla="*/ 0 h 122"/>
                  <a:gd name="T68" fmla="*/ 60 w 88"/>
                  <a:gd name="T69" fmla="*/ 0 h 122"/>
                  <a:gd name="T70" fmla="*/ 52 w 88"/>
                  <a:gd name="T71" fmla="*/ 4 h 122"/>
                  <a:gd name="T72" fmla="*/ 42 w 88"/>
                  <a:gd name="T73" fmla="*/ 4 h 122"/>
                  <a:gd name="T74" fmla="*/ 10 w 88"/>
                  <a:gd name="T75" fmla="*/ 24 h 122"/>
                  <a:gd name="T76" fmla="*/ 10 w 88"/>
                  <a:gd name="T77" fmla="*/ 24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88" h="122">
                    <a:moveTo>
                      <a:pt x="10" y="24"/>
                    </a:moveTo>
                    <a:lnTo>
                      <a:pt x="10" y="24"/>
                    </a:lnTo>
                    <a:lnTo>
                      <a:pt x="6" y="28"/>
                    </a:lnTo>
                    <a:lnTo>
                      <a:pt x="10" y="36"/>
                    </a:lnTo>
                    <a:lnTo>
                      <a:pt x="10" y="42"/>
                    </a:lnTo>
                    <a:lnTo>
                      <a:pt x="10" y="44"/>
                    </a:lnTo>
                    <a:lnTo>
                      <a:pt x="8" y="50"/>
                    </a:lnTo>
                    <a:lnTo>
                      <a:pt x="6" y="58"/>
                    </a:lnTo>
                    <a:lnTo>
                      <a:pt x="0" y="76"/>
                    </a:lnTo>
                    <a:lnTo>
                      <a:pt x="8" y="80"/>
                    </a:lnTo>
                    <a:lnTo>
                      <a:pt x="8" y="86"/>
                    </a:lnTo>
                    <a:lnTo>
                      <a:pt x="4" y="88"/>
                    </a:lnTo>
                    <a:lnTo>
                      <a:pt x="18" y="98"/>
                    </a:lnTo>
                    <a:lnTo>
                      <a:pt x="28" y="108"/>
                    </a:lnTo>
                    <a:lnTo>
                      <a:pt x="26" y="116"/>
                    </a:lnTo>
                    <a:lnTo>
                      <a:pt x="34" y="122"/>
                    </a:lnTo>
                    <a:lnTo>
                      <a:pt x="34" y="114"/>
                    </a:lnTo>
                    <a:lnTo>
                      <a:pt x="36" y="112"/>
                    </a:lnTo>
                    <a:lnTo>
                      <a:pt x="40" y="108"/>
                    </a:lnTo>
                    <a:lnTo>
                      <a:pt x="42" y="108"/>
                    </a:lnTo>
                    <a:lnTo>
                      <a:pt x="46" y="112"/>
                    </a:lnTo>
                    <a:lnTo>
                      <a:pt x="50" y="112"/>
                    </a:lnTo>
                    <a:lnTo>
                      <a:pt x="52" y="112"/>
                    </a:lnTo>
                    <a:lnTo>
                      <a:pt x="52" y="106"/>
                    </a:lnTo>
                    <a:lnTo>
                      <a:pt x="46" y="98"/>
                    </a:lnTo>
                    <a:lnTo>
                      <a:pt x="46" y="96"/>
                    </a:lnTo>
                    <a:lnTo>
                      <a:pt x="46" y="94"/>
                    </a:lnTo>
                    <a:lnTo>
                      <a:pt x="50" y="94"/>
                    </a:lnTo>
                    <a:lnTo>
                      <a:pt x="50" y="90"/>
                    </a:lnTo>
                    <a:lnTo>
                      <a:pt x="50" y="88"/>
                    </a:lnTo>
                    <a:lnTo>
                      <a:pt x="50" y="86"/>
                    </a:lnTo>
                    <a:lnTo>
                      <a:pt x="58" y="88"/>
                    </a:lnTo>
                    <a:lnTo>
                      <a:pt x="58" y="86"/>
                    </a:lnTo>
                    <a:lnTo>
                      <a:pt x="58" y="82"/>
                    </a:lnTo>
                    <a:lnTo>
                      <a:pt x="58" y="80"/>
                    </a:lnTo>
                    <a:lnTo>
                      <a:pt x="62" y="82"/>
                    </a:lnTo>
                    <a:lnTo>
                      <a:pt x="62" y="86"/>
                    </a:lnTo>
                    <a:lnTo>
                      <a:pt x="68" y="86"/>
                    </a:lnTo>
                    <a:lnTo>
                      <a:pt x="72" y="82"/>
                    </a:lnTo>
                    <a:lnTo>
                      <a:pt x="78" y="86"/>
                    </a:lnTo>
                    <a:lnTo>
                      <a:pt x="80" y="90"/>
                    </a:lnTo>
                    <a:lnTo>
                      <a:pt x="80" y="94"/>
                    </a:lnTo>
                    <a:lnTo>
                      <a:pt x="82" y="90"/>
                    </a:lnTo>
                    <a:lnTo>
                      <a:pt x="82" y="86"/>
                    </a:lnTo>
                    <a:lnTo>
                      <a:pt x="86" y="78"/>
                    </a:lnTo>
                    <a:lnTo>
                      <a:pt x="80" y="76"/>
                    </a:lnTo>
                    <a:lnTo>
                      <a:pt x="80" y="72"/>
                    </a:lnTo>
                    <a:lnTo>
                      <a:pt x="82" y="70"/>
                    </a:lnTo>
                    <a:lnTo>
                      <a:pt x="82" y="68"/>
                    </a:lnTo>
                    <a:lnTo>
                      <a:pt x="80" y="64"/>
                    </a:lnTo>
                    <a:lnTo>
                      <a:pt x="80" y="60"/>
                    </a:lnTo>
                    <a:lnTo>
                      <a:pt x="80" y="54"/>
                    </a:lnTo>
                    <a:lnTo>
                      <a:pt x="80" y="52"/>
                    </a:lnTo>
                    <a:lnTo>
                      <a:pt x="78" y="46"/>
                    </a:lnTo>
                    <a:lnTo>
                      <a:pt x="72" y="44"/>
                    </a:lnTo>
                    <a:lnTo>
                      <a:pt x="76" y="44"/>
                    </a:lnTo>
                    <a:lnTo>
                      <a:pt x="76" y="36"/>
                    </a:lnTo>
                    <a:lnTo>
                      <a:pt x="76" y="32"/>
                    </a:lnTo>
                    <a:lnTo>
                      <a:pt x="80" y="32"/>
                    </a:lnTo>
                    <a:lnTo>
                      <a:pt x="86" y="32"/>
                    </a:lnTo>
                    <a:lnTo>
                      <a:pt x="88" y="32"/>
                    </a:lnTo>
                    <a:lnTo>
                      <a:pt x="88" y="18"/>
                    </a:lnTo>
                    <a:lnTo>
                      <a:pt x="80" y="16"/>
                    </a:lnTo>
                    <a:lnTo>
                      <a:pt x="72" y="18"/>
                    </a:lnTo>
                    <a:lnTo>
                      <a:pt x="70" y="18"/>
                    </a:lnTo>
                    <a:lnTo>
                      <a:pt x="70" y="16"/>
                    </a:lnTo>
                    <a:lnTo>
                      <a:pt x="70" y="14"/>
                    </a:lnTo>
                    <a:lnTo>
                      <a:pt x="70" y="0"/>
                    </a:lnTo>
                    <a:lnTo>
                      <a:pt x="68" y="0"/>
                    </a:lnTo>
                    <a:lnTo>
                      <a:pt x="60" y="0"/>
                    </a:lnTo>
                    <a:lnTo>
                      <a:pt x="54" y="4"/>
                    </a:lnTo>
                    <a:lnTo>
                      <a:pt x="52" y="4"/>
                    </a:lnTo>
                    <a:lnTo>
                      <a:pt x="46" y="4"/>
                    </a:lnTo>
                    <a:lnTo>
                      <a:pt x="42" y="4"/>
                    </a:lnTo>
                    <a:lnTo>
                      <a:pt x="42" y="24"/>
                    </a:lnTo>
                    <a:lnTo>
                      <a:pt x="10" y="24"/>
                    </a:lnTo>
                    <a:lnTo>
                      <a:pt x="10" y="24"/>
                    </a:lnTo>
                    <a:lnTo>
                      <a:pt x="10" y="2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88" name="Freeform 1670"/>
              <p:cNvSpPr>
                <a:spLocks noEditPoints="1"/>
              </p:cNvSpPr>
              <p:nvPr/>
            </p:nvSpPr>
            <p:spPr bwMode="auto">
              <a:xfrm>
                <a:off x="552450" y="2889250"/>
                <a:ext cx="3943350" cy="2225675"/>
              </a:xfrm>
              <a:custGeom>
                <a:avLst/>
                <a:gdLst>
                  <a:gd name="T0" fmla="*/ 154 w 2484"/>
                  <a:gd name="T1" fmla="*/ 38 h 1402"/>
                  <a:gd name="T2" fmla="*/ 170 w 2484"/>
                  <a:gd name="T3" fmla="*/ 40 h 1402"/>
                  <a:gd name="T4" fmla="*/ 182 w 2484"/>
                  <a:gd name="T5" fmla="*/ 42 h 1402"/>
                  <a:gd name="T6" fmla="*/ 186 w 2484"/>
                  <a:gd name="T7" fmla="*/ 58 h 1402"/>
                  <a:gd name="T8" fmla="*/ 188 w 2484"/>
                  <a:gd name="T9" fmla="*/ 76 h 1402"/>
                  <a:gd name="T10" fmla="*/ 180 w 2484"/>
                  <a:gd name="T11" fmla="*/ 78 h 1402"/>
                  <a:gd name="T12" fmla="*/ 170 w 2484"/>
                  <a:gd name="T13" fmla="*/ 90 h 1402"/>
                  <a:gd name="T14" fmla="*/ 156 w 2484"/>
                  <a:gd name="T15" fmla="*/ 112 h 1402"/>
                  <a:gd name="T16" fmla="*/ 164 w 2484"/>
                  <a:gd name="T17" fmla="*/ 112 h 1402"/>
                  <a:gd name="T18" fmla="*/ 174 w 2484"/>
                  <a:gd name="T19" fmla="*/ 118 h 1402"/>
                  <a:gd name="T20" fmla="*/ 172 w 2484"/>
                  <a:gd name="T21" fmla="*/ 128 h 1402"/>
                  <a:gd name="T22" fmla="*/ 168 w 2484"/>
                  <a:gd name="T23" fmla="*/ 136 h 1402"/>
                  <a:gd name="T24" fmla="*/ 170 w 2484"/>
                  <a:gd name="T25" fmla="*/ 142 h 1402"/>
                  <a:gd name="T26" fmla="*/ 174 w 2484"/>
                  <a:gd name="T27" fmla="*/ 150 h 1402"/>
                  <a:gd name="T28" fmla="*/ 172 w 2484"/>
                  <a:gd name="T29" fmla="*/ 158 h 1402"/>
                  <a:gd name="T30" fmla="*/ 168 w 2484"/>
                  <a:gd name="T31" fmla="*/ 158 h 1402"/>
                  <a:gd name="T32" fmla="*/ 154 w 2484"/>
                  <a:gd name="T33" fmla="*/ 174 h 1402"/>
                  <a:gd name="T34" fmla="*/ 128 w 2484"/>
                  <a:gd name="T35" fmla="*/ 164 h 1402"/>
                  <a:gd name="T36" fmla="*/ 114 w 2484"/>
                  <a:gd name="T37" fmla="*/ 182 h 1402"/>
                  <a:gd name="T38" fmla="*/ 98 w 2484"/>
                  <a:gd name="T39" fmla="*/ 186 h 1402"/>
                  <a:gd name="T40" fmla="*/ 82 w 2484"/>
                  <a:gd name="T41" fmla="*/ 182 h 1402"/>
                  <a:gd name="T42" fmla="*/ 68 w 2484"/>
                  <a:gd name="T43" fmla="*/ 178 h 1402"/>
                  <a:gd name="T44" fmla="*/ 54 w 2484"/>
                  <a:gd name="T45" fmla="*/ 172 h 1402"/>
                  <a:gd name="T46" fmla="*/ 56 w 2484"/>
                  <a:gd name="T47" fmla="*/ 112 h 1402"/>
                  <a:gd name="T48" fmla="*/ 36 w 2484"/>
                  <a:gd name="T49" fmla="*/ 96 h 1402"/>
                  <a:gd name="T50" fmla="*/ 32 w 2484"/>
                  <a:gd name="T51" fmla="*/ 84 h 1402"/>
                  <a:gd name="T52" fmla="*/ 22 w 2484"/>
                  <a:gd name="T53" fmla="*/ 76 h 1402"/>
                  <a:gd name="T54" fmla="*/ 0 w 2484"/>
                  <a:gd name="T55" fmla="*/ 64 h 1402"/>
                  <a:gd name="T56" fmla="*/ 16 w 2484"/>
                  <a:gd name="T57" fmla="*/ 54 h 1402"/>
                  <a:gd name="T58" fmla="*/ 26 w 2484"/>
                  <a:gd name="T59" fmla="*/ 56 h 1402"/>
                  <a:gd name="T60" fmla="*/ 50 w 2484"/>
                  <a:gd name="T61" fmla="*/ 54 h 1402"/>
                  <a:gd name="T62" fmla="*/ 44 w 2484"/>
                  <a:gd name="T63" fmla="*/ 28 h 1402"/>
                  <a:gd name="T64" fmla="*/ 62 w 2484"/>
                  <a:gd name="T65" fmla="*/ 36 h 1402"/>
                  <a:gd name="T66" fmla="*/ 82 w 2484"/>
                  <a:gd name="T67" fmla="*/ 22 h 1402"/>
                  <a:gd name="T68" fmla="*/ 106 w 2484"/>
                  <a:gd name="T69" fmla="*/ 2 h 1402"/>
                  <a:gd name="T70" fmla="*/ 118 w 2484"/>
                  <a:gd name="T71" fmla="*/ 18 h 1402"/>
                  <a:gd name="T72" fmla="*/ 126 w 2484"/>
                  <a:gd name="T73" fmla="*/ 22 h 1402"/>
                  <a:gd name="T74" fmla="*/ 140 w 2484"/>
                  <a:gd name="T75" fmla="*/ 24 h 1402"/>
                  <a:gd name="T76" fmla="*/ 154 w 2484"/>
                  <a:gd name="T77" fmla="*/ 30 h 1402"/>
                  <a:gd name="T78" fmla="*/ 2482 w 2484"/>
                  <a:gd name="T79" fmla="*/ 1372 h 1402"/>
                  <a:gd name="T80" fmla="*/ 2484 w 2484"/>
                  <a:gd name="T81" fmla="*/ 1376 h 1402"/>
                  <a:gd name="T82" fmla="*/ 2440 w 2484"/>
                  <a:gd name="T83" fmla="*/ 1358 h 1402"/>
                  <a:gd name="T84" fmla="*/ 2456 w 2484"/>
                  <a:gd name="T85" fmla="*/ 1386 h 1402"/>
                  <a:gd name="T86" fmla="*/ 2472 w 2484"/>
                  <a:gd name="T87" fmla="*/ 1400 h 1402"/>
                  <a:gd name="T88" fmla="*/ 2466 w 2484"/>
                  <a:gd name="T89" fmla="*/ 1384 h 1402"/>
                  <a:gd name="T90" fmla="*/ 2440 w 2484"/>
                  <a:gd name="T91" fmla="*/ 1358 h 1402"/>
                  <a:gd name="T92" fmla="*/ 862 w 2484"/>
                  <a:gd name="T93" fmla="*/ 1378 h 1402"/>
                  <a:gd name="T94" fmla="*/ 864 w 2484"/>
                  <a:gd name="T95" fmla="*/ 1368 h 1402"/>
                  <a:gd name="T96" fmla="*/ 204 w 2484"/>
                  <a:gd name="T97" fmla="*/ 174 h 1402"/>
                  <a:gd name="T98" fmla="*/ 192 w 2484"/>
                  <a:gd name="T99" fmla="*/ 196 h 1402"/>
                  <a:gd name="T100" fmla="*/ 208 w 2484"/>
                  <a:gd name="T101" fmla="*/ 192 h 1402"/>
                  <a:gd name="T102" fmla="*/ 204 w 2484"/>
                  <a:gd name="T103" fmla="*/ 174 h 1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484" h="1402">
                    <a:moveTo>
                      <a:pt x="154" y="32"/>
                    </a:moveTo>
                    <a:lnTo>
                      <a:pt x="154" y="32"/>
                    </a:lnTo>
                    <a:lnTo>
                      <a:pt x="154" y="36"/>
                    </a:lnTo>
                    <a:lnTo>
                      <a:pt x="154" y="38"/>
                    </a:lnTo>
                    <a:lnTo>
                      <a:pt x="156" y="38"/>
                    </a:lnTo>
                    <a:lnTo>
                      <a:pt x="162" y="40"/>
                    </a:lnTo>
                    <a:lnTo>
                      <a:pt x="168" y="38"/>
                    </a:lnTo>
                    <a:lnTo>
                      <a:pt x="170" y="40"/>
                    </a:lnTo>
                    <a:lnTo>
                      <a:pt x="174" y="40"/>
                    </a:lnTo>
                    <a:lnTo>
                      <a:pt x="174" y="42"/>
                    </a:lnTo>
                    <a:lnTo>
                      <a:pt x="178" y="46"/>
                    </a:lnTo>
                    <a:lnTo>
                      <a:pt x="182" y="42"/>
                    </a:lnTo>
                    <a:lnTo>
                      <a:pt x="188" y="46"/>
                    </a:lnTo>
                    <a:lnTo>
                      <a:pt x="188" y="48"/>
                    </a:lnTo>
                    <a:lnTo>
                      <a:pt x="188" y="54"/>
                    </a:lnTo>
                    <a:lnTo>
                      <a:pt x="186" y="58"/>
                    </a:lnTo>
                    <a:lnTo>
                      <a:pt x="186" y="64"/>
                    </a:lnTo>
                    <a:lnTo>
                      <a:pt x="186" y="68"/>
                    </a:lnTo>
                    <a:lnTo>
                      <a:pt x="186" y="74"/>
                    </a:lnTo>
                    <a:lnTo>
                      <a:pt x="188" y="76"/>
                    </a:lnTo>
                    <a:lnTo>
                      <a:pt x="186" y="78"/>
                    </a:lnTo>
                    <a:lnTo>
                      <a:pt x="182" y="78"/>
                    </a:lnTo>
                    <a:lnTo>
                      <a:pt x="180" y="76"/>
                    </a:lnTo>
                    <a:lnTo>
                      <a:pt x="180" y="78"/>
                    </a:lnTo>
                    <a:lnTo>
                      <a:pt x="180" y="82"/>
                    </a:lnTo>
                    <a:lnTo>
                      <a:pt x="178" y="84"/>
                    </a:lnTo>
                    <a:lnTo>
                      <a:pt x="172" y="86"/>
                    </a:lnTo>
                    <a:lnTo>
                      <a:pt x="170" y="90"/>
                    </a:lnTo>
                    <a:lnTo>
                      <a:pt x="164" y="94"/>
                    </a:lnTo>
                    <a:lnTo>
                      <a:pt x="156" y="104"/>
                    </a:lnTo>
                    <a:lnTo>
                      <a:pt x="154" y="112"/>
                    </a:lnTo>
                    <a:lnTo>
                      <a:pt x="156" y="112"/>
                    </a:lnTo>
                    <a:lnTo>
                      <a:pt x="160" y="112"/>
                    </a:lnTo>
                    <a:lnTo>
                      <a:pt x="162" y="110"/>
                    </a:lnTo>
                    <a:lnTo>
                      <a:pt x="164" y="110"/>
                    </a:lnTo>
                    <a:lnTo>
                      <a:pt x="164" y="112"/>
                    </a:lnTo>
                    <a:lnTo>
                      <a:pt x="168" y="114"/>
                    </a:lnTo>
                    <a:lnTo>
                      <a:pt x="170" y="114"/>
                    </a:lnTo>
                    <a:lnTo>
                      <a:pt x="172" y="114"/>
                    </a:lnTo>
                    <a:lnTo>
                      <a:pt x="174" y="118"/>
                    </a:lnTo>
                    <a:lnTo>
                      <a:pt x="178" y="120"/>
                    </a:lnTo>
                    <a:lnTo>
                      <a:pt x="178" y="118"/>
                    </a:lnTo>
                    <a:lnTo>
                      <a:pt x="174" y="124"/>
                    </a:lnTo>
                    <a:lnTo>
                      <a:pt x="172" y="128"/>
                    </a:lnTo>
                    <a:lnTo>
                      <a:pt x="172" y="130"/>
                    </a:lnTo>
                    <a:lnTo>
                      <a:pt x="170" y="130"/>
                    </a:lnTo>
                    <a:lnTo>
                      <a:pt x="168" y="132"/>
                    </a:lnTo>
                    <a:lnTo>
                      <a:pt x="168" y="136"/>
                    </a:lnTo>
                    <a:lnTo>
                      <a:pt x="168" y="138"/>
                    </a:lnTo>
                    <a:lnTo>
                      <a:pt x="170" y="138"/>
                    </a:lnTo>
                    <a:lnTo>
                      <a:pt x="170" y="140"/>
                    </a:lnTo>
                    <a:lnTo>
                      <a:pt x="170" y="142"/>
                    </a:lnTo>
                    <a:lnTo>
                      <a:pt x="170" y="148"/>
                    </a:lnTo>
                    <a:lnTo>
                      <a:pt x="170" y="150"/>
                    </a:lnTo>
                    <a:lnTo>
                      <a:pt x="172" y="150"/>
                    </a:lnTo>
                    <a:lnTo>
                      <a:pt x="174" y="150"/>
                    </a:lnTo>
                    <a:lnTo>
                      <a:pt x="178" y="150"/>
                    </a:lnTo>
                    <a:lnTo>
                      <a:pt x="178" y="154"/>
                    </a:lnTo>
                    <a:lnTo>
                      <a:pt x="172" y="156"/>
                    </a:lnTo>
                    <a:lnTo>
                      <a:pt x="172" y="158"/>
                    </a:lnTo>
                    <a:lnTo>
                      <a:pt x="174" y="158"/>
                    </a:lnTo>
                    <a:lnTo>
                      <a:pt x="172" y="160"/>
                    </a:lnTo>
                    <a:lnTo>
                      <a:pt x="170" y="158"/>
                    </a:lnTo>
                    <a:lnTo>
                      <a:pt x="168" y="158"/>
                    </a:lnTo>
                    <a:lnTo>
                      <a:pt x="164" y="160"/>
                    </a:lnTo>
                    <a:lnTo>
                      <a:pt x="168" y="168"/>
                    </a:lnTo>
                    <a:lnTo>
                      <a:pt x="164" y="174"/>
                    </a:lnTo>
                    <a:lnTo>
                      <a:pt x="154" y="174"/>
                    </a:lnTo>
                    <a:lnTo>
                      <a:pt x="146" y="168"/>
                    </a:lnTo>
                    <a:lnTo>
                      <a:pt x="142" y="166"/>
                    </a:lnTo>
                    <a:lnTo>
                      <a:pt x="134" y="164"/>
                    </a:lnTo>
                    <a:lnTo>
                      <a:pt x="128" y="164"/>
                    </a:lnTo>
                    <a:lnTo>
                      <a:pt x="124" y="166"/>
                    </a:lnTo>
                    <a:lnTo>
                      <a:pt x="116" y="174"/>
                    </a:lnTo>
                    <a:lnTo>
                      <a:pt x="116" y="182"/>
                    </a:lnTo>
                    <a:lnTo>
                      <a:pt x="114" y="182"/>
                    </a:lnTo>
                    <a:lnTo>
                      <a:pt x="110" y="184"/>
                    </a:lnTo>
                    <a:lnTo>
                      <a:pt x="108" y="186"/>
                    </a:lnTo>
                    <a:lnTo>
                      <a:pt x="100" y="186"/>
                    </a:lnTo>
                    <a:lnTo>
                      <a:pt x="98" y="186"/>
                    </a:lnTo>
                    <a:lnTo>
                      <a:pt x="98" y="184"/>
                    </a:lnTo>
                    <a:lnTo>
                      <a:pt x="96" y="184"/>
                    </a:lnTo>
                    <a:lnTo>
                      <a:pt x="92" y="184"/>
                    </a:lnTo>
                    <a:lnTo>
                      <a:pt x="82" y="182"/>
                    </a:lnTo>
                    <a:lnTo>
                      <a:pt x="78" y="182"/>
                    </a:lnTo>
                    <a:lnTo>
                      <a:pt x="72" y="182"/>
                    </a:lnTo>
                    <a:lnTo>
                      <a:pt x="70" y="178"/>
                    </a:lnTo>
                    <a:lnTo>
                      <a:pt x="68" y="178"/>
                    </a:lnTo>
                    <a:lnTo>
                      <a:pt x="62" y="176"/>
                    </a:lnTo>
                    <a:lnTo>
                      <a:pt x="60" y="176"/>
                    </a:lnTo>
                    <a:lnTo>
                      <a:pt x="54" y="174"/>
                    </a:lnTo>
                    <a:lnTo>
                      <a:pt x="54" y="172"/>
                    </a:lnTo>
                    <a:lnTo>
                      <a:pt x="52" y="168"/>
                    </a:lnTo>
                    <a:lnTo>
                      <a:pt x="52" y="166"/>
                    </a:lnTo>
                    <a:lnTo>
                      <a:pt x="56" y="140"/>
                    </a:lnTo>
                    <a:lnTo>
                      <a:pt x="56" y="112"/>
                    </a:lnTo>
                    <a:lnTo>
                      <a:pt x="44" y="108"/>
                    </a:lnTo>
                    <a:lnTo>
                      <a:pt x="40" y="104"/>
                    </a:lnTo>
                    <a:lnTo>
                      <a:pt x="36" y="102"/>
                    </a:lnTo>
                    <a:lnTo>
                      <a:pt x="36" y="96"/>
                    </a:lnTo>
                    <a:lnTo>
                      <a:pt x="36" y="94"/>
                    </a:lnTo>
                    <a:lnTo>
                      <a:pt x="40" y="86"/>
                    </a:lnTo>
                    <a:lnTo>
                      <a:pt x="32" y="86"/>
                    </a:lnTo>
                    <a:lnTo>
                      <a:pt x="32" y="84"/>
                    </a:lnTo>
                    <a:lnTo>
                      <a:pt x="26" y="84"/>
                    </a:lnTo>
                    <a:lnTo>
                      <a:pt x="28" y="76"/>
                    </a:lnTo>
                    <a:lnTo>
                      <a:pt x="22" y="82"/>
                    </a:lnTo>
                    <a:lnTo>
                      <a:pt x="22" y="76"/>
                    </a:lnTo>
                    <a:lnTo>
                      <a:pt x="10" y="74"/>
                    </a:lnTo>
                    <a:lnTo>
                      <a:pt x="0" y="72"/>
                    </a:lnTo>
                    <a:lnTo>
                      <a:pt x="0" y="66"/>
                    </a:lnTo>
                    <a:lnTo>
                      <a:pt x="0" y="64"/>
                    </a:lnTo>
                    <a:lnTo>
                      <a:pt x="6" y="60"/>
                    </a:lnTo>
                    <a:lnTo>
                      <a:pt x="0" y="56"/>
                    </a:lnTo>
                    <a:lnTo>
                      <a:pt x="4" y="56"/>
                    </a:lnTo>
                    <a:lnTo>
                      <a:pt x="16" y="54"/>
                    </a:lnTo>
                    <a:lnTo>
                      <a:pt x="24" y="50"/>
                    </a:lnTo>
                    <a:lnTo>
                      <a:pt x="24" y="54"/>
                    </a:lnTo>
                    <a:lnTo>
                      <a:pt x="26" y="54"/>
                    </a:lnTo>
                    <a:lnTo>
                      <a:pt x="26" y="56"/>
                    </a:lnTo>
                    <a:lnTo>
                      <a:pt x="28" y="56"/>
                    </a:lnTo>
                    <a:lnTo>
                      <a:pt x="36" y="50"/>
                    </a:lnTo>
                    <a:lnTo>
                      <a:pt x="42" y="54"/>
                    </a:lnTo>
                    <a:lnTo>
                      <a:pt x="50" y="54"/>
                    </a:lnTo>
                    <a:lnTo>
                      <a:pt x="50" y="50"/>
                    </a:lnTo>
                    <a:lnTo>
                      <a:pt x="42" y="32"/>
                    </a:lnTo>
                    <a:lnTo>
                      <a:pt x="42" y="30"/>
                    </a:lnTo>
                    <a:lnTo>
                      <a:pt x="44" y="28"/>
                    </a:lnTo>
                    <a:lnTo>
                      <a:pt x="46" y="28"/>
                    </a:lnTo>
                    <a:lnTo>
                      <a:pt x="52" y="28"/>
                    </a:lnTo>
                    <a:lnTo>
                      <a:pt x="52" y="32"/>
                    </a:lnTo>
                    <a:lnTo>
                      <a:pt x="62" y="36"/>
                    </a:lnTo>
                    <a:lnTo>
                      <a:pt x="68" y="36"/>
                    </a:lnTo>
                    <a:lnTo>
                      <a:pt x="74" y="32"/>
                    </a:lnTo>
                    <a:lnTo>
                      <a:pt x="78" y="24"/>
                    </a:lnTo>
                    <a:lnTo>
                      <a:pt x="82" y="22"/>
                    </a:lnTo>
                    <a:lnTo>
                      <a:pt x="92" y="20"/>
                    </a:lnTo>
                    <a:lnTo>
                      <a:pt x="90" y="2"/>
                    </a:lnTo>
                    <a:lnTo>
                      <a:pt x="100" y="0"/>
                    </a:lnTo>
                    <a:lnTo>
                      <a:pt x="106" y="2"/>
                    </a:lnTo>
                    <a:lnTo>
                      <a:pt x="108" y="4"/>
                    </a:lnTo>
                    <a:lnTo>
                      <a:pt x="110" y="10"/>
                    </a:lnTo>
                    <a:lnTo>
                      <a:pt x="116" y="14"/>
                    </a:lnTo>
                    <a:lnTo>
                      <a:pt x="118" y="18"/>
                    </a:lnTo>
                    <a:lnTo>
                      <a:pt x="122" y="18"/>
                    </a:lnTo>
                    <a:lnTo>
                      <a:pt x="124" y="14"/>
                    </a:lnTo>
                    <a:lnTo>
                      <a:pt x="124" y="18"/>
                    </a:lnTo>
                    <a:lnTo>
                      <a:pt x="126" y="22"/>
                    </a:lnTo>
                    <a:lnTo>
                      <a:pt x="132" y="24"/>
                    </a:lnTo>
                    <a:lnTo>
                      <a:pt x="134" y="24"/>
                    </a:lnTo>
                    <a:lnTo>
                      <a:pt x="136" y="24"/>
                    </a:lnTo>
                    <a:lnTo>
                      <a:pt x="140" y="24"/>
                    </a:lnTo>
                    <a:lnTo>
                      <a:pt x="140" y="30"/>
                    </a:lnTo>
                    <a:lnTo>
                      <a:pt x="144" y="32"/>
                    </a:lnTo>
                    <a:lnTo>
                      <a:pt x="146" y="32"/>
                    </a:lnTo>
                    <a:lnTo>
                      <a:pt x="154" y="30"/>
                    </a:lnTo>
                    <a:lnTo>
                      <a:pt x="154" y="32"/>
                    </a:lnTo>
                    <a:lnTo>
                      <a:pt x="154" y="32"/>
                    </a:lnTo>
                    <a:lnTo>
                      <a:pt x="154" y="32"/>
                    </a:lnTo>
                    <a:close/>
                    <a:moveTo>
                      <a:pt x="2482" y="1372"/>
                    </a:moveTo>
                    <a:lnTo>
                      <a:pt x="2482" y="1372"/>
                    </a:lnTo>
                    <a:lnTo>
                      <a:pt x="2482" y="1378"/>
                    </a:lnTo>
                    <a:lnTo>
                      <a:pt x="2484" y="1378"/>
                    </a:lnTo>
                    <a:lnTo>
                      <a:pt x="2484" y="1376"/>
                    </a:lnTo>
                    <a:lnTo>
                      <a:pt x="2482" y="1372"/>
                    </a:lnTo>
                    <a:lnTo>
                      <a:pt x="2482" y="1372"/>
                    </a:lnTo>
                    <a:lnTo>
                      <a:pt x="2482" y="1372"/>
                    </a:lnTo>
                    <a:close/>
                    <a:moveTo>
                      <a:pt x="2440" y="1358"/>
                    </a:moveTo>
                    <a:lnTo>
                      <a:pt x="2440" y="1358"/>
                    </a:lnTo>
                    <a:lnTo>
                      <a:pt x="2446" y="1368"/>
                    </a:lnTo>
                    <a:lnTo>
                      <a:pt x="2448" y="1382"/>
                    </a:lnTo>
                    <a:lnTo>
                      <a:pt x="2456" y="1386"/>
                    </a:lnTo>
                    <a:lnTo>
                      <a:pt x="2462" y="1390"/>
                    </a:lnTo>
                    <a:lnTo>
                      <a:pt x="2464" y="1392"/>
                    </a:lnTo>
                    <a:lnTo>
                      <a:pt x="2464" y="1396"/>
                    </a:lnTo>
                    <a:lnTo>
                      <a:pt x="2472" y="1400"/>
                    </a:lnTo>
                    <a:lnTo>
                      <a:pt x="2484" y="1402"/>
                    </a:lnTo>
                    <a:lnTo>
                      <a:pt x="2484" y="1396"/>
                    </a:lnTo>
                    <a:lnTo>
                      <a:pt x="2476" y="1392"/>
                    </a:lnTo>
                    <a:lnTo>
                      <a:pt x="2466" y="1384"/>
                    </a:lnTo>
                    <a:lnTo>
                      <a:pt x="2456" y="1376"/>
                    </a:lnTo>
                    <a:lnTo>
                      <a:pt x="2448" y="1360"/>
                    </a:lnTo>
                    <a:lnTo>
                      <a:pt x="2446" y="1358"/>
                    </a:lnTo>
                    <a:lnTo>
                      <a:pt x="2440" y="1358"/>
                    </a:lnTo>
                    <a:lnTo>
                      <a:pt x="2440" y="1358"/>
                    </a:lnTo>
                    <a:lnTo>
                      <a:pt x="2440" y="1358"/>
                    </a:lnTo>
                    <a:close/>
                    <a:moveTo>
                      <a:pt x="864" y="1368"/>
                    </a:moveTo>
                    <a:lnTo>
                      <a:pt x="862" y="1378"/>
                    </a:lnTo>
                    <a:lnTo>
                      <a:pt x="866" y="1378"/>
                    </a:lnTo>
                    <a:lnTo>
                      <a:pt x="872" y="1382"/>
                    </a:lnTo>
                    <a:lnTo>
                      <a:pt x="872" y="1374"/>
                    </a:lnTo>
                    <a:lnTo>
                      <a:pt x="864" y="1368"/>
                    </a:lnTo>
                    <a:lnTo>
                      <a:pt x="864" y="1368"/>
                    </a:lnTo>
                    <a:lnTo>
                      <a:pt x="864" y="1368"/>
                    </a:lnTo>
                    <a:close/>
                    <a:moveTo>
                      <a:pt x="204" y="174"/>
                    </a:moveTo>
                    <a:lnTo>
                      <a:pt x="204" y="174"/>
                    </a:lnTo>
                    <a:lnTo>
                      <a:pt x="200" y="178"/>
                    </a:lnTo>
                    <a:lnTo>
                      <a:pt x="192" y="186"/>
                    </a:lnTo>
                    <a:lnTo>
                      <a:pt x="192" y="192"/>
                    </a:lnTo>
                    <a:lnTo>
                      <a:pt x="192" y="196"/>
                    </a:lnTo>
                    <a:lnTo>
                      <a:pt x="198" y="208"/>
                    </a:lnTo>
                    <a:lnTo>
                      <a:pt x="206" y="208"/>
                    </a:lnTo>
                    <a:lnTo>
                      <a:pt x="206" y="192"/>
                    </a:lnTo>
                    <a:lnTo>
                      <a:pt x="208" y="192"/>
                    </a:lnTo>
                    <a:lnTo>
                      <a:pt x="210" y="190"/>
                    </a:lnTo>
                    <a:lnTo>
                      <a:pt x="208" y="184"/>
                    </a:lnTo>
                    <a:lnTo>
                      <a:pt x="204" y="174"/>
                    </a:lnTo>
                    <a:lnTo>
                      <a:pt x="204" y="174"/>
                    </a:lnTo>
                    <a:lnTo>
                      <a:pt x="204" y="17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89" name="Freeform 1671"/>
              <p:cNvSpPr>
                <a:spLocks noEditPoints="1"/>
              </p:cNvSpPr>
              <p:nvPr/>
            </p:nvSpPr>
            <p:spPr bwMode="auto">
              <a:xfrm>
                <a:off x="1111250" y="2149475"/>
                <a:ext cx="282575" cy="412750"/>
              </a:xfrm>
              <a:custGeom>
                <a:avLst/>
                <a:gdLst>
                  <a:gd name="T0" fmla="*/ 148 w 178"/>
                  <a:gd name="T1" fmla="*/ 18 h 260"/>
                  <a:gd name="T2" fmla="*/ 130 w 178"/>
                  <a:gd name="T3" fmla="*/ 0 h 260"/>
                  <a:gd name="T4" fmla="*/ 116 w 178"/>
                  <a:gd name="T5" fmla="*/ 6 h 260"/>
                  <a:gd name="T6" fmla="*/ 104 w 178"/>
                  <a:gd name="T7" fmla="*/ 10 h 260"/>
                  <a:gd name="T8" fmla="*/ 94 w 178"/>
                  <a:gd name="T9" fmla="*/ 18 h 260"/>
                  <a:gd name="T10" fmla="*/ 96 w 178"/>
                  <a:gd name="T11" fmla="*/ 28 h 260"/>
                  <a:gd name="T12" fmla="*/ 86 w 178"/>
                  <a:gd name="T13" fmla="*/ 44 h 260"/>
                  <a:gd name="T14" fmla="*/ 70 w 178"/>
                  <a:gd name="T15" fmla="*/ 36 h 260"/>
                  <a:gd name="T16" fmla="*/ 66 w 178"/>
                  <a:gd name="T17" fmla="*/ 40 h 260"/>
                  <a:gd name="T18" fmla="*/ 34 w 178"/>
                  <a:gd name="T19" fmla="*/ 22 h 260"/>
                  <a:gd name="T20" fmla="*/ 28 w 178"/>
                  <a:gd name="T21" fmla="*/ 26 h 260"/>
                  <a:gd name="T22" fmla="*/ 28 w 178"/>
                  <a:gd name="T23" fmla="*/ 34 h 260"/>
                  <a:gd name="T24" fmla="*/ 38 w 178"/>
                  <a:gd name="T25" fmla="*/ 44 h 260"/>
                  <a:gd name="T26" fmla="*/ 58 w 178"/>
                  <a:gd name="T27" fmla="*/ 58 h 260"/>
                  <a:gd name="T28" fmla="*/ 58 w 178"/>
                  <a:gd name="T29" fmla="*/ 68 h 260"/>
                  <a:gd name="T30" fmla="*/ 60 w 178"/>
                  <a:gd name="T31" fmla="*/ 80 h 260"/>
                  <a:gd name="T32" fmla="*/ 64 w 178"/>
                  <a:gd name="T33" fmla="*/ 106 h 260"/>
                  <a:gd name="T34" fmla="*/ 78 w 178"/>
                  <a:gd name="T35" fmla="*/ 132 h 260"/>
                  <a:gd name="T36" fmla="*/ 66 w 178"/>
                  <a:gd name="T37" fmla="*/ 154 h 260"/>
                  <a:gd name="T38" fmla="*/ 48 w 178"/>
                  <a:gd name="T39" fmla="*/ 176 h 260"/>
                  <a:gd name="T40" fmla="*/ 38 w 178"/>
                  <a:gd name="T41" fmla="*/ 186 h 260"/>
                  <a:gd name="T42" fmla="*/ 38 w 178"/>
                  <a:gd name="T43" fmla="*/ 196 h 260"/>
                  <a:gd name="T44" fmla="*/ 38 w 178"/>
                  <a:gd name="T45" fmla="*/ 218 h 260"/>
                  <a:gd name="T46" fmla="*/ 42 w 178"/>
                  <a:gd name="T47" fmla="*/ 230 h 260"/>
                  <a:gd name="T48" fmla="*/ 48 w 178"/>
                  <a:gd name="T49" fmla="*/ 236 h 260"/>
                  <a:gd name="T50" fmla="*/ 60 w 178"/>
                  <a:gd name="T51" fmla="*/ 242 h 260"/>
                  <a:gd name="T52" fmla="*/ 50 w 178"/>
                  <a:gd name="T53" fmla="*/ 254 h 260"/>
                  <a:gd name="T54" fmla="*/ 58 w 178"/>
                  <a:gd name="T55" fmla="*/ 250 h 260"/>
                  <a:gd name="T56" fmla="*/ 64 w 178"/>
                  <a:gd name="T57" fmla="*/ 250 h 260"/>
                  <a:gd name="T58" fmla="*/ 70 w 178"/>
                  <a:gd name="T59" fmla="*/ 258 h 260"/>
                  <a:gd name="T60" fmla="*/ 92 w 178"/>
                  <a:gd name="T61" fmla="*/ 244 h 260"/>
                  <a:gd name="T62" fmla="*/ 106 w 178"/>
                  <a:gd name="T63" fmla="*/ 240 h 260"/>
                  <a:gd name="T64" fmla="*/ 152 w 178"/>
                  <a:gd name="T65" fmla="*/ 214 h 260"/>
                  <a:gd name="T66" fmla="*/ 178 w 178"/>
                  <a:gd name="T67" fmla="*/ 190 h 260"/>
                  <a:gd name="T68" fmla="*/ 174 w 178"/>
                  <a:gd name="T69" fmla="*/ 182 h 260"/>
                  <a:gd name="T70" fmla="*/ 166 w 178"/>
                  <a:gd name="T71" fmla="*/ 170 h 260"/>
                  <a:gd name="T72" fmla="*/ 170 w 178"/>
                  <a:gd name="T73" fmla="*/ 160 h 260"/>
                  <a:gd name="T74" fmla="*/ 166 w 178"/>
                  <a:gd name="T75" fmla="*/ 146 h 260"/>
                  <a:gd name="T76" fmla="*/ 158 w 178"/>
                  <a:gd name="T77" fmla="*/ 136 h 260"/>
                  <a:gd name="T78" fmla="*/ 158 w 178"/>
                  <a:gd name="T79" fmla="*/ 118 h 260"/>
                  <a:gd name="T80" fmla="*/ 156 w 178"/>
                  <a:gd name="T81" fmla="*/ 104 h 260"/>
                  <a:gd name="T82" fmla="*/ 150 w 178"/>
                  <a:gd name="T83" fmla="*/ 64 h 260"/>
                  <a:gd name="T84" fmla="*/ 156 w 178"/>
                  <a:gd name="T85" fmla="*/ 52 h 260"/>
                  <a:gd name="T86" fmla="*/ 148 w 178"/>
                  <a:gd name="T87" fmla="*/ 44 h 260"/>
                  <a:gd name="T88" fmla="*/ 148 w 178"/>
                  <a:gd name="T89" fmla="*/ 26 h 260"/>
                  <a:gd name="T90" fmla="*/ 152 w 178"/>
                  <a:gd name="T91" fmla="*/ 22 h 260"/>
                  <a:gd name="T92" fmla="*/ 0 w 178"/>
                  <a:gd name="T93" fmla="*/ 254 h 260"/>
                  <a:gd name="T94" fmla="*/ 4 w 178"/>
                  <a:gd name="T95" fmla="*/ 250 h 260"/>
                  <a:gd name="T96" fmla="*/ 2 w 178"/>
                  <a:gd name="T97" fmla="*/ 248 h 2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78" h="260">
                    <a:moveTo>
                      <a:pt x="152" y="22"/>
                    </a:moveTo>
                    <a:lnTo>
                      <a:pt x="150" y="22"/>
                    </a:lnTo>
                    <a:lnTo>
                      <a:pt x="148" y="18"/>
                    </a:lnTo>
                    <a:lnTo>
                      <a:pt x="138" y="14"/>
                    </a:lnTo>
                    <a:lnTo>
                      <a:pt x="132" y="6"/>
                    </a:lnTo>
                    <a:lnTo>
                      <a:pt x="130" y="0"/>
                    </a:lnTo>
                    <a:lnTo>
                      <a:pt x="124" y="4"/>
                    </a:lnTo>
                    <a:lnTo>
                      <a:pt x="120" y="6"/>
                    </a:lnTo>
                    <a:lnTo>
                      <a:pt x="116" y="6"/>
                    </a:lnTo>
                    <a:lnTo>
                      <a:pt x="106" y="4"/>
                    </a:lnTo>
                    <a:lnTo>
                      <a:pt x="106" y="8"/>
                    </a:lnTo>
                    <a:lnTo>
                      <a:pt x="104" y="10"/>
                    </a:lnTo>
                    <a:lnTo>
                      <a:pt x="100" y="14"/>
                    </a:lnTo>
                    <a:lnTo>
                      <a:pt x="96" y="16"/>
                    </a:lnTo>
                    <a:lnTo>
                      <a:pt x="94" y="18"/>
                    </a:lnTo>
                    <a:lnTo>
                      <a:pt x="94" y="22"/>
                    </a:lnTo>
                    <a:lnTo>
                      <a:pt x="94" y="26"/>
                    </a:lnTo>
                    <a:lnTo>
                      <a:pt x="96" y="28"/>
                    </a:lnTo>
                    <a:lnTo>
                      <a:pt x="94" y="36"/>
                    </a:lnTo>
                    <a:lnTo>
                      <a:pt x="88" y="40"/>
                    </a:lnTo>
                    <a:lnTo>
                      <a:pt x="86" y="44"/>
                    </a:lnTo>
                    <a:lnTo>
                      <a:pt x="76" y="40"/>
                    </a:lnTo>
                    <a:lnTo>
                      <a:pt x="74" y="36"/>
                    </a:lnTo>
                    <a:lnTo>
                      <a:pt x="70" y="36"/>
                    </a:lnTo>
                    <a:lnTo>
                      <a:pt x="70" y="40"/>
                    </a:lnTo>
                    <a:lnTo>
                      <a:pt x="68" y="40"/>
                    </a:lnTo>
                    <a:lnTo>
                      <a:pt x="66" y="40"/>
                    </a:lnTo>
                    <a:lnTo>
                      <a:pt x="58" y="40"/>
                    </a:lnTo>
                    <a:lnTo>
                      <a:pt x="50" y="40"/>
                    </a:lnTo>
                    <a:lnTo>
                      <a:pt x="34" y="22"/>
                    </a:lnTo>
                    <a:lnTo>
                      <a:pt x="30" y="22"/>
                    </a:lnTo>
                    <a:lnTo>
                      <a:pt x="28" y="24"/>
                    </a:lnTo>
                    <a:lnTo>
                      <a:pt x="28" y="26"/>
                    </a:lnTo>
                    <a:lnTo>
                      <a:pt x="20" y="32"/>
                    </a:lnTo>
                    <a:lnTo>
                      <a:pt x="24" y="32"/>
                    </a:lnTo>
                    <a:lnTo>
                      <a:pt x="28" y="34"/>
                    </a:lnTo>
                    <a:lnTo>
                      <a:pt x="30" y="34"/>
                    </a:lnTo>
                    <a:lnTo>
                      <a:pt x="32" y="42"/>
                    </a:lnTo>
                    <a:lnTo>
                      <a:pt x="38" y="44"/>
                    </a:lnTo>
                    <a:lnTo>
                      <a:pt x="46" y="44"/>
                    </a:lnTo>
                    <a:lnTo>
                      <a:pt x="50" y="50"/>
                    </a:lnTo>
                    <a:lnTo>
                      <a:pt x="58" y="58"/>
                    </a:lnTo>
                    <a:lnTo>
                      <a:pt x="58" y="60"/>
                    </a:lnTo>
                    <a:lnTo>
                      <a:pt x="58" y="62"/>
                    </a:lnTo>
                    <a:lnTo>
                      <a:pt x="58" y="68"/>
                    </a:lnTo>
                    <a:lnTo>
                      <a:pt x="60" y="72"/>
                    </a:lnTo>
                    <a:lnTo>
                      <a:pt x="64" y="76"/>
                    </a:lnTo>
                    <a:lnTo>
                      <a:pt x="60" y="80"/>
                    </a:lnTo>
                    <a:lnTo>
                      <a:pt x="60" y="90"/>
                    </a:lnTo>
                    <a:lnTo>
                      <a:pt x="60" y="96"/>
                    </a:lnTo>
                    <a:lnTo>
                      <a:pt x="64" y="106"/>
                    </a:lnTo>
                    <a:lnTo>
                      <a:pt x="84" y="108"/>
                    </a:lnTo>
                    <a:lnTo>
                      <a:pt x="86" y="126"/>
                    </a:lnTo>
                    <a:lnTo>
                      <a:pt x="78" y="132"/>
                    </a:lnTo>
                    <a:lnTo>
                      <a:pt x="74" y="140"/>
                    </a:lnTo>
                    <a:lnTo>
                      <a:pt x="68" y="146"/>
                    </a:lnTo>
                    <a:lnTo>
                      <a:pt x="66" y="154"/>
                    </a:lnTo>
                    <a:lnTo>
                      <a:pt x="48" y="168"/>
                    </a:lnTo>
                    <a:lnTo>
                      <a:pt x="48" y="170"/>
                    </a:lnTo>
                    <a:lnTo>
                      <a:pt x="48" y="176"/>
                    </a:lnTo>
                    <a:lnTo>
                      <a:pt x="46" y="172"/>
                    </a:lnTo>
                    <a:lnTo>
                      <a:pt x="42" y="170"/>
                    </a:lnTo>
                    <a:lnTo>
                      <a:pt x="38" y="186"/>
                    </a:lnTo>
                    <a:lnTo>
                      <a:pt x="34" y="186"/>
                    </a:lnTo>
                    <a:lnTo>
                      <a:pt x="34" y="190"/>
                    </a:lnTo>
                    <a:lnTo>
                      <a:pt x="38" y="196"/>
                    </a:lnTo>
                    <a:lnTo>
                      <a:pt x="40" y="204"/>
                    </a:lnTo>
                    <a:lnTo>
                      <a:pt x="40" y="212"/>
                    </a:lnTo>
                    <a:lnTo>
                      <a:pt x="38" y="218"/>
                    </a:lnTo>
                    <a:lnTo>
                      <a:pt x="38" y="232"/>
                    </a:lnTo>
                    <a:lnTo>
                      <a:pt x="40" y="230"/>
                    </a:lnTo>
                    <a:lnTo>
                      <a:pt x="42" y="230"/>
                    </a:lnTo>
                    <a:lnTo>
                      <a:pt x="42" y="234"/>
                    </a:lnTo>
                    <a:lnTo>
                      <a:pt x="42" y="236"/>
                    </a:lnTo>
                    <a:lnTo>
                      <a:pt x="48" y="236"/>
                    </a:lnTo>
                    <a:lnTo>
                      <a:pt x="50" y="236"/>
                    </a:lnTo>
                    <a:lnTo>
                      <a:pt x="58" y="242"/>
                    </a:lnTo>
                    <a:lnTo>
                      <a:pt x="60" y="242"/>
                    </a:lnTo>
                    <a:lnTo>
                      <a:pt x="60" y="244"/>
                    </a:lnTo>
                    <a:lnTo>
                      <a:pt x="52" y="244"/>
                    </a:lnTo>
                    <a:lnTo>
                      <a:pt x="50" y="254"/>
                    </a:lnTo>
                    <a:lnTo>
                      <a:pt x="56" y="254"/>
                    </a:lnTo>
                    <a:lnTo>
                      <a:pt x="56" y="252"/>
                    </a:lnTo>
                    <a:lnTo>
                      <a:pt x="58" y="250"/>
                    </a:lnTo>
                    <a:lnTo>
                      <a:pt x="60" y="248"/>
                    </a:lnTo>
                    <a:lnTo>
                      <a:pt x="60" y="250"/>
                    </a:lnTo>
                    <a:lnTo>
                      <a:pt x="64" y="250"/>
                    </a:lnTo>
                    <a:lnTo>
                      <a:pt x="64" y="254"/>
                    </a:lnTo>
                    <a:lnTo>
                      <a:pt x="66" y="258"/>
                    </a:lnTo>
                    <a:lnTo>
                      <a:pt x="70" y="258"/>
                    </a:lnTo>
                    <a:lnTo>
                      <a:pt x="78" y="254"/>
                    </a:lnTo>
                    <a:lnTo>
                      <a:pt x="84" y="250"/>
                    </a:lnTo>
                    <a:lnTo>
                      <a:pt x="92" y="244"/>
                    </a:lnTo>
                    <a:lnTo>
                      <a:pt x="96" y="244"/>
                    </a:lnTo>
                    <a:lnTo>
                      <a:pt x="94" y="240"/>
                    </a:lnTo>
                    <a:lnTo>
                      <a:pt x="106" y="240"/>
                    </a:lnTo>
                    <a:lnTo>
                      <a:pt x="116" y="240"/>
                    </a:lnTo>
                    <a:lnTo>
                      <a:pt x="130" y="230"/>
                    </a:lnTo>
                    <a:lnTo>
                      <a:pt x="152" y="214"/>
                    </a:lnTo>
                    <a:lnTo>
                      <a:pt x="170" y="204"/>
                    </a:lnTo>
                    <a:lnTo>
                      <a:pt x="178" y="196"/>
                    </a:lnTo>
                    <a:lnTo>
                      <a:pt x="178" y="190"/>
                    </a:lnTo>
                    <a:lnTo>
                      <a:pt x="176" y="186"/>
                    </a:lnTo>
                    <a:lnTo>
                      <a:pt x="176" y="182"/>
                    </a:lnTo>
                    <a:lnTo>
                      <a:pt x="174" y="182"/>
                    </a:lnTo>
                    <a:lnTo>
                      <a:pt x="168" y="180"/>
                    </a:lnTo>
                    <a:lnTo>
                      <a:pt x="166" y="176"/>
                    </a:lnTo>
                    <a:lnTo>
                      <a:pt x="166" y="170"/>
                    </a:lnTo>
                    <a:lnTo>
                      <a:pt x="166" y="164"/>
                    </a:lnTo>
                    <a:lnTo>
                      <a:pt x="168" y="162"/>
                    </a:lnTo>
                    <a:lnTo>
                      <a:pt x="170" y="160"/>
                    </a:lnTo>
                    <a:lnTo>
                      <a:pt x="168" y="158"/>
                    </a:lnTo>
                    <a:lnTo>
                      <a:pt x="166" y="152"/>
                    </a:lnTo>
                    <a:lnTo>
                      <a:pt x="166" y="146"/>
                    </a:lnTo>
                    <a:lnTo>
                      <a:pt x="164" y="144"/>
                    </a:lnTo>
                    <a:lnTo>
                      <a:pt x="158" y="140"/>
                    </a:lnTo>
                    <a:lnTo>
                      <a:pt x="158" y="136"/>
                    </a:lnTo>
                    <a:lnTo>
                      <a:pt x="156" y="126"/>
                    </a:lnTo>
                    <a:lnTo>
                      <a:pt x="156" y="122"/>
                    </a:lnTo>
                    <a:lnTo>
                      <a:pt x="158" y="118"/>
                    </a:lnTo>
                    <a:lnTo>
                      <a:pt x="158" y="114"/>
                    </a:lnTo>
                    <a:lnTo>
                      <a:pt x="156" y="112"/>
                    </a:lnTo>
                    <a:lnTo>
                      <a:pt x="156" y="104"/>
                    </a:lnTo>
                    <a:lnTo>
                      <a:pt x="156" y="100"/>
                    </a:lnTo>
                    <a:lnTo>
                      <a:pt x="148" y="72"/>
                    </a:lnTo>
                    <a:lnTo>
                      <a:pt x="150" y="64"/>
                    </a:lnTo>
                    <a:lnTo>
                      <a:pt x="156" y="58"/>
                    </a:lnTo>
                    <a:lnTo>
                      <a:pt x="156" y="54"/>
                    </a:lnTo>
                    <a:lnTo>
                      <a:pt x="156" y="52"/>
                    </a:lnTo>
                    <a:lnTo>
                      <a:pt x="152" y="46"/>
                    </a:lnTo>
                    <a:lnTo>
                      <a:pt x="150" y="46"/>
                    </a:lnTo>
                    <a:lnTo>
                      <a:pt x="148" y="44"/>
                    </a:lnTo>
                    <a:lnTo>
                      <a:pt x="146" y="42"/>
                    </a:lnTo>
                    <a:lnTo>
                      <a:pt x="146" y="34"/>
                    </a:lnTo>
                    <a:lnTo>
                      <a:pt x="148" y="26"/>
                    </a:lnTo>
                    <a:lnTo>
                      <a:pt x="152" y="22"/>
                    </a:lnTo>
                    <a:lnTo>
                      <a:pt x="152" y="22"/>
                    </a:lnTo>
                    <a:lnTo>
                      <a:pt x="152" y="22"/>
                    </a:lnTo>
                    <a:close/>
                    <a:moveTo>
                      <a:pt x="2" y="248"/>
                    </a:moveTo>
                    <a:lnTo>
                      <a:pt x="4" y="254"/>
                    </a:lnTo>
                    <a:lnTo>
                      <a:pt x="0" y="254"/>
                    </a:lnTo>
                    <a:lnTo>
                      <a:pt x="10" y="260"/>
                    </a:lnTo>
                    <a:lnTo>
                      <a:pt x="10" y="252"/>
                    </a:lnTo>
                    <a:lnTo>
                      <a:pt x="4" y="250"/>
                    </a:lnTo>
                    <a:lnTo>
                      <a:pt x="2" y="248"/>
                    </a:lnTo>
                    <a:lnTo>
                      <a:pt x="2" y="248"/>
                    </a:lnTo>
                    <a:lnTo>
                      <a:pt x="2" y="24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90" name="Freeform 1672"/>
              <p:cNvSpPr>
                <a:spLocks noEditPoints="1"/>
              </p:cNvSpPr>
              <p:nvPr/>
            </p:nvSpPr>
            <p:spPr bwMode="auto">
              <a:xfrm>
                <a:off x="4737100" y="4937125"/>
                <a:ext cx="57150" cy="60325"/>
              </a:xfrm>
              <a:custGeom>
                <a:avLst/>
                <a:gdLst>
                  <a:gd name="T0" fmla="*/ 10 w 36"/>
                  <a:gd name="T1" fmla="*/ 24 h 38"/>
                  <a:gd name="T2" fmla="*/ 10 w 36"/>
                  <a:gd name="T3" fmla="*/ 24 h 38"/>
                  <a:gd name="T4" fmla="*/ 2 w 36"/>
                  <a:gd name="T5" fmla="*/ 30 h 38"/>
                  <a:gd name="T6" fmla="*/ 0 w 36"/>
                  <a:gd name="T7" fmla="*/ 32 h 38"/>
                  <a:gd name="T8" fmla="*/ 0 w 36"/>
                  <a:gd name="T9" fmla="*/ 34 h 38"/>
                  <a:gd name="T10" fmla="*/ 6 w 36"/>
                  <a:gd name="T11" fmla="*/ 34 h 38"/>
                  <a:gd name="T12" fmla="*/ 18 w 36"/>
                  <a:gd name="T13" fmla="*/ 38 h 38"/>
                  <a:gd name="T14" fmla="*/ 18 w 36"/>
                  <a:gd name="T15" fmla="*/ 28 h 38"/>
                  <a:gd name="T16" fmla="*/ 10 w 36"/>
                  <a:gd name="T17" fmla="*/ 24 h 38"/>
                  <a:gd name="T18" fmla="*/ 10 w 36"/>
                  <a:gd name="T19" fmla="*/ 24 h 38"/>
                  <a:gd name="T20" fmla="*/ 10 w 36"/>
                  <a:gd name="T21" fmla="*/ 24 h 38"/>
                  <a:gd name="T22" fmla="*/ 28 w 36"/>
                  <a:gd name="T23" fmla="*/ 2 h 38"/>
                  <a:gd name="T24" fmla="*/ 28 w 36"/>
                  <a:gd name="T25" fmla="*/ 2 h 38"/>
                  <a:gd name="T26" fmla="*/ 18 w 36"/>
                  <a:gd name="T27" fmla="*/ 10 h 38"/>
                  <a:gd name="T28" fmla="*/ 16 w 36"/>
                  <a:gd name="T29" fmla="*/ 14 h 38"/>
                  <a:gd name="T30" fmla="*/ 20 w 36"/>
                  <a:gd name="T31" fmla="*/ 14 h 38"/>
                  <a:gd name="T32" fmla="*/ 34 w 36"/>
                  <a:gd name="T33" fmla="*/ 4 h 38"/>
                  <a:gd name="T34" fmla="*/ 36 w 36"/>
                  <a:gd name="T35" fmla="*/ 2 h 38"/>
                  <a:gd name="T36" fmla="*/ 34 w 36"/>
                  <a:gd name="T37" fmla="*/ 0 h 38"/>
                  <a:gd name="T38" fmla="*/ 28 w 36"/>
                  <a:gd name="T39" fmla="*/ 2 h 38"/>
                  <a:gd name="T40" fmla="*/ 28 w 36"/>
                  <a:gd name="T41" fmla="*/ 2 h 38"/>
                  <a:gd name="T42" fmla="*/ 28 w 36"/>
                  <a:gd name="T43" fmla="*/ 2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6" h="38">
                    <a:moveTo>
                      <a:pt x="10" y="24"/>
                    </a:moveTo>
                    <a:lnTo>
                      <a:pt x="10" y="24"/>
                    </a:lnTo>
                    <a:lnTo>
                      <a:pt x="2" y="30"/>
                    </a:lnTo>
                    <a:lnTo>
                      <a:pt x="0" y="32"/>
                    </a:lnTo>
                    <a:lnTo>
                      <a:pt x="0" y="34"/>
                    </a:lnTo>
                    <a:lnTo>
                      <a:pt x="6" y="34"/>
                    </a:lnTo>
                    <a:lnTo>
                      <a:pt x="18" y="38"/>
                    </a:lnTo>
                    <a:lnTo>
                      <a:pt x="18" y="28"/>
                    </a:lnTo>
                    <a:lnTo>
                      <a:pt x="10" y="24"/>
                    </a:lnTo>
                    <a:lnTo>
                      <a:pt x="10" y="24"/>
                    </a:lnTo>
                    <a:lnTo>
                      <a:pt x="10" y="24"/>
                    </a:lnTo>
                    <a:close/>
                    <a:moveTo>
                      <a:pt x="28" y="2"/>
                    </a:moveTo>
                    <a:lnTo>
                      <a:pt x="28" y="2"/>
                    </a:lnTo>
                    <a:lnTo>
                      <a:pt x="18" y="10"/>
                    </a:lnTo>
                    <a:lnTo>
                      <a:pt x="16" y="14"/>
                    </a:lnTo>
                    <a:lnTo>
                      <a:pt x="20" y="14"/>
                    </a:lnTo>
                    <a:lnTo>
                      <a:pt x="34" y="4"/>
                    </a:lnTo>
                    <a:lnTo>
                      <a:pt x="36" y="2"/>
                    </a:lnTo>
                    <a:lnTo>
                      <a:pt x="34" y="0"/>
                    </a:lnTo>
                    <a:lnTo>
                      <a:pt x="28" y="2"/>
                    </a:lnTo>
                    <a:lnTo>
                      <a:pt x="28" y="2"/>
                    </a:lnTo>
                    <a:lnTo>
                      <a:pt x="28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91" name="Freeform 1673"/>
              <p:cNvSpPr>
                <a:spLocks noEditPoints="1"/>
              </p:cNvSpPr>
              <p:nvPr/>
            </p:nvSpPr>
            <p:spPr bwMode="auto">
              <a:xfrm>
                <a:off x="1412875" y="4019550"/>
                <a:ext cx="358775" cy="307975"/>
              </a:xfrm>
              <a:custGeom>
                <a:avLst/>
                <a:gdLst>
                  <a:gd name="T0" fmla="*/ 140 w 226"/>
                  <a:gd name="T1" fmla="*/ 44 h 194"/>
                  <a:gd name="T2" fmla="*/ 134 w 226"/>
                  <a:gd name="T3" fmla="*/ 54 h 194"/>
                  <a:gd name="T4" fmla="*/ 132 w 226"/>
                  <a:gd name="T5" fmla="*/ 62 h 194"/>
                  <a:gd name="T6" fmla="*/ 130 w 226"/>
                  <a:gd name="T7" fmla="*/ 72 h 194"/>
                  <a:gd name="T8" fmla="*/ 138 w 226"/>
                  <a:gd name="T9" fmla="*/ 78 h 194"/>
                  <a:gd name="T10" fmla="*/ 150 w 226"/>
                  <a:gd name="T11" fmla="*/ 74 h 194"/>
                  <a:gd name="T12" fmla="*/ 150 w 226"/>
                  <a:gd name="T13" fmla="*/ 90 h 194"/>
                  <a:gd name="T14" fmla="*/ 156 w 226"/>
                  <a:gd name="T15" fmla="*/ 98 h 194"/>
                  <a:gd name="T16" fmla="*/ 166 w 226"/>
                  <a:gd name="T17" fmla="*/ 106 h 194"/>
                  <a:gd name="T18" fmla="*/ 226 w 226"/>
                  <a:gd name="T19" fmla="*/ 124 h 194"/>
                  <a:gd name="T20" fmla="*/ 168 w 226"/>
                  <a:gd name="T21" fmla="*/ 182 h 194"/>
                  <a:gd name="T22" fmla="*/ 148 w 226"/>
                  <a:gd name="T23" fmla="*/ 186 h 194"/>
                  <a:gd name="T24" fmla="*/ 138 w 226"/>
                  <a:gd name="T25" fmla="*/ 192 h 194"/>
                  <a:gd name="T26" fmla="*/ 124 w 226"/>
                  <a:gd name="T27" fmla="*/ 186 h 194"/>
                  <a:gd name="T28" fmla="*/ 122 w 226"/>
                  <a:gd name="T29" fmla="*/ 190 h 194"/>
                  <a:gd name="T30" fmla="*/ 114 w 226"/>
                  <a:gd name="T31" fmla="*/ 190 h 194"/>
                  <a:gd name="T32" fmla="*/ 112 w 226"/>
                  <a:gd name="T33" fmla="*/ 192 h 194"/>
                  <a:gd name="T34" fmla="*/ 102 w 226"/>
                  <a:gd name="T35" fmla="*/ 194 h 194"/>
                  <a:gd name="T36" fmla="*/ 94 w 226"/>
                  <a:gd name="T37" fmla="*/ 194 h 194"/>
                  <a:gd name="T38" fmla="*/ 82 w 226"/>
                  <a:gd name="T39" fmla="*/ 192 h 194"/>
                  <a:gd name="T40" fmla="*/ 74 w 226"/>
                  <a:gd name="T41" fmla="*/ 194 h 194"/>
                  <a:gd name="T42" fmla="*/ 68 w 226"/>
                  <a:gd name="T43" fmla="*/ 192 h 194"/>
                  <a:gd name="T44" fmla="*/ 62 w 226"/>
                  <a:gd name="T45" fmla="*/ 194 h 194"/>
                  <a:gd name="T46" fmla="*/ 50 w 226"/>
                  <a:gd name="T47" fmla="*/ 186 h 194"/>
                  <a:gd name="T48" fmla="*/ 48 w 226"/>
                  <a:gd name="T49" fmla="*/ 182 h 194"/>
                  <a:gd name="T50" fmla="*/ 44 w 226"/>
                  <a:gd name="T51" fmla="*/ 180 h 194"/>
                  <a:gd name="T52" fmla="*/ 36 w 226"/>
                  <a:gd name="T53" fmla="*/ 174 h 194"/>
                  <a:gd name="T54" fmla="*/ 28 w 226"/>
                  <a:gd name="T55" fmla="*/ 158 h 194"/>
                  <a:gd name="T56" fmla="*/ 26 w 226"/>
                  <a:gd name="T57" fmla="*/ 152 h 194"/>
                  <a:gd name="T58" fmla="*/ 16 w 226"/>
                  <a:gd name="T59" fmla="*/ 138 h 194"/>
                  <a:gd name="T60" fmla="*/ 6 w 226"/>
                  <a:gd name="T61" fmla="*/ 136 h 194"/>
                  <a:gd name="T62" fmla="*/ 0 w 226"/>
                  <a:gd name="T63" fmla="*/ 136 h 194"/>
                  <a:gd name="T64" fmla="*/ 8 w 226"/>
                  <a:gd name="T65" fmla="*/ 126 h 194"/>
                  <a:gd name="T66" fmla="*/ 16 w 226"/>
                  <a:gd name="T67" fmla="*/ 124 h 194"/>
                  <a:gd name="T68" fmla="*/ 18 w 226"/>
                  <a:gd name="T69" fmla="*/ 98 h 194"/>
                  <a:gd name="T70" fmla="*/ 26 w 226"/>
                  <a:gd name="T71" fmla="*/ 80 h 194"/>
                  <a:gd name="T72" fmla="*/ 30 w 226"/>
                  <a:gd name="T73" fmla="*/ 66 h 194"/>
                  <a:gd name="T74" fmla="*/ 38 w 226"/>
                  <a:gd name="T75" fmla="*/ 62 h 194"/>
                  <a:gd name="T76" fmla="*/ 44 w 226"/>
                  <a:gd name="T77" fmla="*/ 46 h 194"/>
                  <a:gd name="T78" fmla="*/ 46 w 226"/>
                  <a:gd name="T79" fmla="*/ 34 h 194"/>
                  <a:gd name="T80" fmla="*/ 54 w 226"/>
                  <a:gd name="T81" fmla="*/ 26 h 194"/>
                  <a:gd name="T82" fmla="*/ 68 w 226"/>
                  <a:gd name="T83" fmla="*/ 10 h 194"/>
                  <a:gd name="T84" fmla="*/ 74 w 226"/>
                  <a:gd name="T85" fmla="*/ 10 h 194"/>
                  <a:gd name="T86" fmla="*/ 78 w 226"/>
                  <a:gd name="T87" fmla="*/ 16 h 194"/>
                  <a:gd name="T88" fmla="*/ 84 w 226"/>
                  <a:gd name="T89" fmla="*/ 0 h 194"/>
                  <a:gd name="T90" fmla="*/ 92 w 226"/>
                  <a:gd name="T91" fmla="*/ 8 h 194"/>
                  <a:gd name="T92" fmla="*/ 100 w 226"/>
                  <a:gd name="T93" fmla="*/ 10 h 194"/>
                  <a:gd name="T94" fmla="*/ 104 w 226"/>
                  <a:gd name="T95" fmla="*/ 14 h 194"/>
                  <a:gd name="T96" fmla="*/ 118 w 226"/>
                  <a:gd name="T97" fmla="*/ 16 h 194"/>
                  <a:gd name="T98" fmla="*/ 128 w 226"/>
                  <a:gd name="T99" fmla="*/ 26 h 194"/>
                  <a:gd name="T100" fmla="*/ 134 w 226"/>
                  <a:gd name="T101" fmla="*/ 38 h 194"/>
                  <a:gd name="T102" fmla="*/ 140 w 226"/>
                  <a:gd name="T103" fmla="*/ 44 h 194"/>
                  <a:gd name="T104" fmla="*/ 76 w 226"/>
                  <a:gd name="T105" fmla="*/ 42 h 194"/>
                  <a:gd name="T106" fmla="*/ 84 w 226"/>
                  <a:gd name="T107" fmla="*/ 44 h 194"/>
                  <a:gd name="T108" fmla="*/ 76 w 226"/>
                  <a:gd name="T109" fmla="*/ 54 h 194"/>
                  <a:gd name="T110" fmla="*/ 72 w 226"/>
                  <a:gd name="T111" fmla="*/ 44 h 194"/>
                  <a:gd name="T112" fmla="*/ 76 w 226"/>
                  <a:gd name="T113" fmla="*/ 42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26" h="194">
                    <a:moveTo>
                      <a:pt x="140" y="44"/>
                    </a:moveTo>
                    <a:lnTo>
                      <a:pt x="140" y="44"/>
                    </a:lnTo>
                    <a:lnTo>
                      <a:pt x="138" y="50"/>
                    </a:lnTo>
                    <a:lnTo>
                      <a:pt x="134" y="54"/>
                    </a:lnTo>
                    <a:lnTo>
                      <a:pt x="132" y="60"/>
                    </a:lnTo>
                    <a:lnTo>
                      <a:pt x="132" y="62"/>
                    </a:lnTo>
                    <a:lnTo>
                      <a:pt x="132" y="66"/>
                    </a:lnTo>
                    <a:lnTo>
                      <a:pt x="130" y="72"/>
                    </a:lnTo>
                    <a:lnTo>
                      <a:pt x="132" y="74"/>
                    </a:lnTo>
                    <a:lnTo>
                      <a:pt x="138" y="78"/>
                    </a:lnTo>
                    <a:lnTo>
                      <a:pt x="142" y="74"/>
                    </a:lnTo>
                    <a:lnTo>
                      <a:pt x="150" y="74"/>
                    </a:lnTo>
                    <a:lnTo>
                      <a:pt x="146" y="82"/>
                    </a:lnTo>
                    <a:lnTo>
                      <a:pt x="150" y="90"/>
                    </a:lnTo>
                    <a:lnTo>
                      <a:pt x="152" y="96"/>
                    </a:lnTo>
                    <a:lnTo>
                      <a:pt x="156" y="98"/>
                    </a:lnTo>
                    <a:lnTo>
                      <a:pt x="160" y="102"/>
                    </a:lnTo>
                    <a:lnTo>
                      <a:pt x="166" y="106"/>
                    </a:lnTo>
                    <a:lnTo>
                      <a:pt x="204" y="124"/>
                    </a:lnTo>
                    <a:lnTo>
                      <a:pt x="226" y="124"/>
                    </a:lnTo>
                    <a:lnTo>
                      <a:pt x="186" y="182"/>
                    </a:lnTo>
                    <a:lnTo>
                      <a:pt x="168" y="182"/>
                    </a:lnTo>
                    <a:lnTo>
                      <a:pt x="162" y="186"/>
                    </a:lnTo>
                    <a:lnTo>
                      <a:pt x="148" y="186"/>
                    </a:lnTo>
                    <a:lnTo>
                      <a:pt x="146" y="190"/>
                    </a:lnTo>
                    <a:lnTo>
                      <a:pt x="138" y="192"/>
                    </a:lnTo>
                    <a:lnTo>
                      <a:pt x="130" y="192"/>
                    </a:lnTo>
                    <a:lnTo>
                      <a:pt x="124" y="186"/>
                    </a:lnTo>
                    <a:lnTo>
                      <a:pt x="124" y="184"/>
                    </a:lnTo>
                    <a:lnTo>
                      <a:pt x="122" y="190"/>
                    </a:lnTo>
                    <a:lnTo>
                      <a:pt x="120" y="190"/>
                    </a:lnTo>
                    <a:lnTo>
                      <a:pt x="114" y="190"/>
                    </a:lnTo>
                    <a:lnTo>
                      <a:pt x="112" y="190"/>
                    </a:lnTo>
                    <a:lnTo>
                      <a:pt x="112" y="192"/>
                    </a:lnTo>
                    <a:lnTo>
                      <a:pt x="110" y="194"/>
                    </a:lnTo>
                    <a:lnTo>
                      <a:pt x="102" y="194"/>
                    </a:lnTo>
                    <a:lnTo>
                      <a:pt x="96" y="194"/>
                    </a:lnTo>
                    <a:lnTo>
                      <a:pt x="94" y="194"/>
                    </a:lnTo>
                    <a:lnTo>
                      <a:pt x="86" y="192"/>
                    </a:lnTo>
                    <a:lnTo>
                      <a:pt x="82" y="192"/>
                    </a:lnTo>
                    <a:lnTo>
                      <a:pt x="78" y="194"/>
                    </a:lnTo>
                    <a:lnTo>
                      <a:pt x="74" y="194"/>
                    </a:lnTo>
                    <a:lnTo>
                      <a:pt x="72" y="192"/>
                    </a:lnTo>
                    <a:lnTo>
                      <a:pt x="68" y="192"/>
                    </a:lnTo>
                    <a:lnTo>
                      <a:pt x="66" y="192"/>
                    </a:lnTo>
                    <a:lnTo>
                      <a:pt x="62" y="194"/>
                    </a:lnTo>
                    <a:lnTo>
                      <a:pt x="50" y="192"/>
                    </a:lnTo>
                    <a:lnTo>
                      <a:pt x="50" y="186"/>
                    </a:lnTo>
                    <a:lnTo>
                      <a:pt x="50" y="184"/>
                    </a:lnTo>
                    <a:lnTo>
                      <a:pt x="48" y="182"/>
                    </a:lnTo>
                    <a:lnTo>
                      <a:pt x="46" y="180"/>
                    </a:lnTo>
                    <a:lnTo>
                      <a:pt x="44" y="180"/>
                    </a:lnTo>
                    <a:lnTo>
                      <a:pt x="38" y="180"/>
                    </a:lnTo>
                    <a:lnTo>
                      <a:pt x="36" y="174"/>
                    </a:lnTo>
                    <a:lnTo>
                      <a:pt x="30" y="166"/>
                    </a:lnTo>
                    <a:lnTo>
                      <a:pt x="28" y="158"/>
                    </a:lnTo>
                    <a:lnTo>
                      <a:pt x="28" y="154"/>
                    </a:lnTo>
                    <a:lnTo>
                      <a:pt x="26" y="152"/>
                    </a:lnTo>
                    <a:lnTo>
                      <a:pt x="18" y="144"/>
                    </a:lnTo>
                    <a:lnTo>
                      <a:pt x="16" y="138"/>
                    </a:lnTo>
                    <a:lnTo>
                      <a:pt x="10" y="138"/>
                    </a:lnTo>
                    <a:lnTo>
                      <a:pt x="6" y="136"/>
                    </a:lnTo>
                    <a:lnTo>
                      <a:pt x="2" y="136"/>
                    </a:lnTo>
                    <a:lnTo>
                      <a:pt x="0" y="136"/>
                    </a:lnTo>
                    <a:lnTo>
                      <a:pt x="2" y="126"/>
                    </a:lnTo>
                    <a:lnTo>
                      <a:pt x="8" y="126"/>
                    </a:lnTo>
                    <a:lnTo>
                      <a:pt x="12" y="124"/>
                    </a:lnTo>
                    <a:lnTo>
                      <a:pt x="16" y="124"/>
                    </a:lnTo>
                    <a:lnTo>
                      <a:pt x="18" y="112"/>
                    </a:lnTo>
                    <a:lnTo>
                      <a:pt x="18" y="98"/>
                    </a:lnTo>
                    <a:lnTo>
                      <a:pt x="20" y="90"/>
                    </a:lnTo>
                    <a:lnTo>
                      <a:pt x="26" y="80"/>
                    </a:lnTo>
                    <a:lnTo>
                      <a:pt x="26" y="70"/>
                    </a:lnTo>
                    <a:lnTo>
                      <a:pt x="30" y="66"/>
                    </a:lnTo>
                    <a:lnTo>
                      <a:pt x="36" y="64"/>
                    </a:lnTo>
                    <a:lnTo>
                      <a:pt x="38" y="62"/>
                    </a:lnTo>
                    <a:lnTo>
                      <a:pt x="40" y="52"/>
                    </a:lnTo>
                    <a:lnTo>
                      <a:pt x="44" y="46"/>
                    </a:lnTo>
                    <a:lnTo>
                      <a:pt x="46" y="38"/>
                    </a:lnTo>
                    <a:lnTo>
                      <a:pt x="46" y="34"/>
                    </a:lnTo>
                    <a:lnTo>
                      <a:pt x="48" y="32"/>
                    </a:lnTo>
                    <a:lnTo>
                      <a:pt x="54" y="26"/>
                    </a:lnTo>
                    <a:lnTo>
                      <a:pt x="62" y="14"/>
                    </a:lnTo>
                    <a:lnTo>
                      <a:pt x="68" y="10"/>
                    </a:lnTo>
                    <a:lnTo>
                      <a:pt x="72" y="10"/>
                    </a:lnTo>
                    <a:lnTo>
                      <a:pt x="74" y="10"/>
                    </a:lnTo>
                    <a:lnTo>
                      <a:pt x="76" y="10"/>
                    </a:lnTo>
                    <a:lnTo>
                      <a:pt x="78" y="16"/>
                    </a:lnTo>
                    <a:lnTo>
                      <a:pt x="82" y="4"/>
                    </a:lnTo>
                    <a:lnTo>
                      <a:pt x="84" y="0"/>
                    </a:lnTo>
                    <a:lnTo>
                      <a:pt x="86" y="4"/>
                    </a:lnTo>
                    <a:lnTo>
                      <a:pt x="92" y="8"/>
                    </a:lnTo>
                    <a:lnTo>
                      <a:pt x="96" y="10"/>
                    </a:lnTo>
                    <a:lnTo>
                      <a:pt x="100" y="10"/>
                    </a:lnTo>
                    <a:lnTo>
                      <a:pt x="102" y="10"/>
                    </a:lnTo>
                    <a:lnTo>
                      <a:pt x="104" y="14"/>
                    </a:lnTo>
                    <a:lnTo>
                      <a:pt x="110" y="16"/>
                    </a:lnTo>
                    <a:lnTo>
                      <a:pt x="118" y="16"/>
                    </a:lnTo>
                    <a:lnTo>
                      <a:pt x="122" y="22"/>
                    </a:lnTo>
                    <a:lnTo>
                      <a:pt x="128" y="26"/>
                    </a:lnTo>
                    <a:lnTo>
                      <a:pt x="132" y="34"/>
                    </a:lnTo>
                    <a:lnTo>
                      <a:pt x="134" y="38"/>
                    </a:lnTo>
                    <a:lnTo>
                      <a:pt x="140" y="44"/>
                    </a:lnTo>
                    <a:lnTo>
                      <a:pt x="140" y="44"/>
                    </a:lnTo>
                    <a:lnTo>
                      <a:pt x="140" y="44"/>
                    </a:lnTo>
                    <a:close/>
                    <a:moveTo>
                      <a:pt x="76" y="42"/>
                    </a:moveTo>
                    <a:lnTo>
                      <a:pt x="76" y="42"/>
                    </a:lnTo>
                    <a:lnTo>
                      <a:pt x="84" y="44"/>
                    </a:lnTo>
                    <a:lnTo>
                      <a:pt x="84" y="46"/>
                    </a:lnTo>
                    <a:lnTo>
                      <a:pt x="76" y="54"/>
                    </a:lnTo>
                    <a:lnTo>
                      <a:pt x="72" y="46"/>
                    </a:lnTo>
                    <a:lnTo>
                      <a:pt x="72" y="44"/>
                    </a:lnTo>
                    <a:lnTo>
                      <a:pt x="76" y="42"/>
                    </a:lnTo>
                    <a:lnTo>
                      <a:pt x="76" y="42"/>
                    </a:lnTo>
                    <a:lnTo>
                      <a:pt x="76" y="4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92" name="Freeform 1674"/>
              <p:cNvSpPr/>
              <p:nvPr/>
            </p:nvSpPr>
            <p:spPr bwMode="auto">
              <a:xfrm>
                <a:off x="1174750" y="2587625"/>
                <a:ext cx="15875" cy="19050"/>
              </a:xfrm>
              <a:custGeom>
                <a:avLst/>
                <a:gdLst>
                  <a:gd name="T0" fmla="*/ 6 w 10"/>
                  <a:gd name="T1" fmla="*/ 0 h 12"/>
                  <a:gd name="T2" fmla="*/ 6 w 10"/>
                  <a:gd name="T3" fmla="*/ 0 h 12"/>
                  <a:gd name="T4" fmla="*/ 6 w 10"/>
                  <a:gd name="T5" fmla="*/ 2 h 12"/>
                  <a:gd name="T6" fmla="*/ 0 w 10"/>
                  <a:gd name="T7" fmla="*/ 2 h 12"/>
                  <a:gd name="T8" fmla="*/ 2 w 10"/>
                  <a:gd name="T9" fmla="*/ 6 h 12"/>
                  <a:gd name="T10" fmla="*/ 6 w 10"/>
                  <a:gd name="T11" fmla="*/ 12 h 12"/>
                  <a:gd name="T12" fmla="*/ 8 w 10"/>
                  <a:gd name="T13" fmla="*/ 10 h 12"/>
                  <a:gd name="T14" fmla="*/ 10 w 10"/>
                  <a:gd name="T15" fmla="*/ 10 h 12"/>
                  <a:gd name="T16" fmla="*/ 10 w 10"/>
                  <a:gd name="T17" fmla="*/ 0 h 12"/>
                  <a:gd name="T18" fmla="*/ 6 w 10"/>
                  <a:gd name="T19" fmla="*/ 0 h 12"/>
                  <a:gd name="T20" fmla="*/ 6 w 10"/>
                  <a:gd name="T21" fmla="*/ 0 h 12"/>
                  <a:gd name="T22" fmla="*/ 6 w 10"/>
                  <a:gd name="T23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0" h="12">
                    <a:moveTo>
                      <a:pt x="6" y="0"/>
                    </a:moveTo>
                    <a:lnTo>
                      <a:pt x="6" y="0"/>
                    </a:lnTo>
                    <a:lnTo>
                      <a:pt x="6" y="2"/>
                    </a:lnTo>
                    <a:lnTo>
                      <a:pt x="0" y="2"/>
                    </a:lnTo>
                    <a:lnTo>
                      <a:pt x="2" y="6"/>
                    </a:lnTo>
                    <a:lnTo>
                      <a:pt x="6" y="12"/>
                    </a:lnTo>
                    <a:lnTo>
                      <a:pt x="8" y="10"/>
                    </a:lnTo>
                    <a:lnTo>
                      <a:pt x="10" y="10"/>
                    </a:lnTo>
                    <a:lnTo>
                      <a:pt x="10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93" name="Freeform 1675"/>
              <p:cNvSpPr/>
              <p:nvPr/>
            </p:nvSpPr>
            <p:spPr bwMode="auto">
              <a:xfrm>
                <a:off x="1171575" y="2613025"/>
                <a:ext cx="28575" cy="19050"/>
              </a:xfrm>
              <a:custGeom>
                <a:avLst/>
                <a:gdLst>
                  <a:gd name="T0" fmla="*/ 6 w 18"/>
                  <a:gd name="T1" fmla="*/ 0 h 12"/>
                  <a:gd name="T2" fmla="*/ 6 w 18"/>
                  <a:gd name="T3" fmla="*/ 0 h 12"/>
                  <a:gd name="T4" fmla="*/ 2 w 18"/>
                  <a:gd name="T5" fmla="*/ 2 h 12"/>
                  <a:gd name="T6" fmla="*/ 0 w 18"/>
                  <a:gd name="T7" fmla="*/ 4 h 12"/>
                  <a:gd name="T8" fmla="*/ 0 w 18"/>
                  <a:gd name="T9" fmla="*/ 8 h 12"/>
                  <a:gd name="T10" fmla="*/ 6 w 18"/>
                  <a:gd name="T11" fmla="*/ 12 h 12"/>
                  <a:gd name="T12" fmla="*/ 10 w 18"/>
                  <a:gd name="T13" fmla="*/ 12 h 12"/>
                  <a:gd name="T14" fmla="*/ 16 w 18"/>
                  <a:gd name="T15" fmla="*/ 12 h 12"/>
                  <a:gd name="T16" fmla="*/ 16 w 18"/>
                  <a:gd name="T17" fmla="*/ 6 h 12"/>
                  <a:gd name="T18" fmla="*/ 18 w 18"/>
                  <a:gd name="T19" fmla="*/ 6 h 12"/>
                  <a:gd name="T20" fmla="*/ 18 w 18"/>
                  <a:gd name="T21" fmla="*/ 2 h 12"/>
                  <a:gd name="T22" fmla="*/ 16 w 18"/>
                  <a:gd name="T23" fmla="*/ 2 h 12"/>
                  <a:gd name="T24" fmla="*/ 6 w 18"/>
                  <a:gd name="T25" fmla="*/ 0 h 12"/>
                  <a:gd name="T26" fmla="*/ 6 w 18"/>
                  <a:gd name="T27" fmla="*/ 0 h 12"/>
                  <a:gd name="T28" fmla="*/ 6 w 18"/>
                  <a:gd name="T2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8" h="12">
                    <a:moveTo>
                      <a:pt x="6" y="0"/>
                    </a:moveTo>
                    <a:lnTo>
                      <a:pt x="6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8"/>
                    </a:lnTo>
                    <a:lnTo>
                      <a:pt x="6" y="12"/>
                    </a:lnTo>
                    <a:lnTo>
                      <a:pt x="10" y="12"/>
                    </a:lnTo>
                    <a:lnTo>
                      <a:pt x="16" y="12"/>
                    </a:lnTo>
                    <a:lnTo>
                      <a:pt x="16" y="6"/>
                    </a:lnTo>
                    <a:lnTo>
                      <a:pt x="18" y="6"/>
                    </a:lnTo>
                    <a:lnTo>
                      <a:pt x="18" y="2"/>
                    </a:lnTo>
                    <a:lnTo>
                      <a:pt x="16" y="2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94" name="Freeform 1676"/>
              <p:cNvSpPr/>
              <p:nvPr/>
            </p:nvSpPr>
            <p:spPr bwMode="auto">
              <a:xfrm>
                <a:off x="1209675" y="2571750"/>
                <a:ext cx="107950" cy="85725"/>
              </a:xfrm>
              <a:custGeom>
                <a:avLst/>
                <a:gdLst>
                  <a:gd name="T0" fmla="*/ 62 w 68"/>
                  <a:gd name="T1" fmla="*/ 20 h 54"/>
                  <a:gd name="T2" fmla="*/ 64 w 68"/>
                  <a:gd name="T3" fmla="*/ 14 h 54"/>
                  <a:gd name="T4" fmla="*/ 68 w 68"/>
                  <a:gd name="T5" fmla="*/ 14 h 54"/>
                  <a:gd name="T6" fmla="*/ 68 w 68"/>
                  <a:gd name="T7" fmla="*/ 8 h 54"/>
                  <a:gd name="T8" fmla="*/ 68 w 68"/>
                  <a:gd name="T9" fmla="*/ 4 h 54"/>
                  <a:gd name="T10" fmla="*/ 64 w 68"/>
                  <a:gd name="T11" fmla="*/ 4 h 54"/>
                  <a:gd name="T12" fmla="*/ 64 w 68"/>
                  <a:gd name="T13" fmla="*/ 6 h 54"/>
                  <a:gd name="T14" fmla="*/ 62 w 68"/>
                  <a:gd name="T15" fmla="*/ 6 h 54"/>
                  <a:gd name="T16" fmla="*/ 50 w 68"/>
                  <a:gd name="T17" fmla="*/ 4 h 54"/>
                  <a:gd name="T18" fmla="*/ 32 w 68"/>
                  <a:gd name="T19" fmla="*/ 0 h 54"/>
                  <a:gd name="T20" fmla="*/ 28 w 68"/>
                  <a:gd name="T21" fmla="*/ 4 h 54"/>
                  <a:gd name="T22" fmla="*/ 28 w 68"/>
                  <a:gd name="T23" fmla="*/ 6 h 54"/>
                  <a:gd name="T24" fmla="*/ 22 w 68"/>
                  <a:gd name="T25" fmla="*/ 6 h 54"/>
                  <a:gd name="T26" fmla="*/ 16 w 68"/>
                  <a:gd name="T27" fmla="*/ 6 h 54"/>
                  <a:gd name="T28" fmla="*/ 0 w 68"/>
                  <a:gd name="T29" fmla="*/ 12 h 54"/>
                  <a:gd name="T30" fmla="*/ 0 w 68"/>
                  <a:gd name="T31" fmla="*/ 30 h 54"/>
                  <a:gd name="T32" fmla="*/ 8 w 68"/>
                  <a:gd name="T33" fmla="*/ 32 h 54"/>
                  <a:gd name="T34" fmla="*/ 8 w 68"/>
                  <a:gd name="T35" fmla="*/ 42 h 54"/>
                  <a:gd name="T36" fmla="*/ 16 w 68"/>
                  <a:gd name="T37" fmla="*/ 42 h 54"/>
                  <a:gd name="T38" fmla="*/ 18 w 68"/>
                  <a:gd name="T39" fmla="*/ 40 h 54"/>
                  <a:gd name="T40" fmla="*/ 18 w 68"/>
                  <a:gd name="T41" fmla="*/ 38 h 54"/>
                  <a:gd name="T42" fmla="*/ 28 w 68"/>
                  <a:gd name="T43" fmla="*/ 40 h 54"/>
                  <a:gd name="T44" fmla="*/ 34 w 68"/>
                  <a:gd name="T45" fmla="*/ 42 h 54"/>
                  <a:gd name="T46" fmla="*/ 34 w 68"/>
                  <a:gd name="T47" fmla="*/ 46 h 54"/>
                  <a:gd name="T48" fmla="*/ 40 w 68"/>
                  <a:gd name="T49" fmla="*/ 46 h 54"/>
                  <a:gd name="T50" fmla="*/ 42 w 68"/>
                  <a:gd name="T51" fmla="*/ 54 h 54"/>
                  <a:gd name="T52" fmla="*/ 50 w 68"/>
                  <a:gd name="T53" fmla="*/ 50 h 54"/>
                  <a:gd name="T54" fmla="*/ 50 w 68"/>
                  <a:gd name="T55" fmla="*/ 48 h 54"/>
                  <a:gd name="T56" fmla="*/ 52 w 68"/>
                  <a:gd name="T57" fmla="*/ 42 h 54"/>
                  <a:gd name="T58" fmla="*/ 54 w 68"/>
                  <a:gd name="T59" fmla="*/ 40 h 54"/>
                  <a:gd name="T60" fmla="*/ 58 w 68"/>
                  <a:gd name="T61" fmla="*/ 38 h 54"/>
                  <a:gd name="T62" fmla="*/ 52 w 68"/>
                  <a:gd name="T63" fmla="*/ 24 h 54"/>
                  <a:gd name="T64" fmla="*/ 52 w 68"/>
                  <a:gd name="T65" fmla="*/ 22 h 54"/>
                  <a:gd name="T66" fmla="*/ 54 w 68"/>
                  <a:gd name="T67" fmla="*/ 20 h 54"/>
                  <a:gd name="T68" fmla="*/ 58 w 68"/>
                  <a:gd name="T69" fmla="*/ 20 h 54"/>
                  <a:gd name="T70" fmla="*/ 62 w 68"/>
                  <a:gd name="T71" fmla="*/ 20 h 54"/>
                  <a:gd name="T72" fmla="*/ 62 w 68"/>
                  <a:gd name="T73" fmla="*/ 20 h 54"/>
                  <a:gd name="T74" fmla="*/ 62 w 68"/>
                  <a:gd name="T75" fmla="*/ 2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68" h="54">
                    <a:moveTo>
                      <a:pt x="62" y="20"/>
                    </a:moveTo>
                    <a:lnTo>
                      <a:pt x="64" y="14"/>
                    </a:lnTo>
                    <a:lnTo>
                      <a:pt x="68" y="14"/>
                    </a:lnTo>
                    <a:lnTo>
                      <a:pt x="68" y="8"/>
                    </a:lnTo>
                    <a:lnTo>
                      <a:pt x="68" y="4"/>
                    </a:lnTo>
                    <a:lnTo>
                      <a:pt x="64" y="4"/>
                    </a:lnTo>
                    <a:lnTo>
                      <a:pt x="64" y="6"/>
                    </a:lnTo>
                    <a:lnTo>
                      <a:pt x="62" y="6"/>
                    </a:lnTo>
                    <a:lnTo>
                      <a:pt x="50" y="4"/>
                    </a:lnTo>
                    <a:lnTo>
                      <a:pt x="32" y="0"/>
                    </a:lnTo>
                    <a:lnTo>
                      <a:pt x="28" y="4"/>
                    </a:lnTo>
                    <a:lnTo>
                      <a:pt x="28" y="6"/>
                    </a:lnTo>
                    <a:lnTo>
                      <a:pt x="22" y="6"/>
                    </a:lnTo>
                    <a:lnTo>
                      <a:pt x="16" y="6"/>
                    </a:lnTo>
                    <a:lnTo>
                      <a:pt x="0" y="12"/>
                    </a:lnTo>
                    <a:lnTo>
                      <a:pt x="0" y="30"/>
                    </a:lnTo>
                    <a:lnTo>
                      <a:pt x="8" y="32"/>
                    </a:lnTo>
                    <a:lnTo>
                      <a:pt x="8" y="42"/>
                    </a:lnTo>
                    <a:lnTo>
                      <a:pt x="16" y="42"/>
                    </a:lnTo>
                    <a:lnTo>
                      <a:pt x="18" y="40"/>
                    </a:lnTo>
                    <a:lnTo>
                      <a:pt x="18" y="38"/>
                    </a:lnTo>
                    <a:lnTo>
                      <a:pt x="28" y="40"/>
                    </a:lnTo>
                    <a:lnTo>
                      <a:pt x="34" y="42"/>
                    </a:lnTo>
                    <a:lnTo>
                      <a:pt x="34" y="46"/>
                    </a:lnTo>
                    <a:lnTo>
                      <a:pt x="40" y="46"/>
                    </a:lnTo>
                    <a:lnTo>
                      <a:pt x="42" y="54"/>
                    </a:lnTo>
                    <a:lnTo>
                      <a:pt x="50" y="50"/>
                    </a:lnTo>
                    <a:lnTo>
                      <a:pt x="50" y="48"/>
                    </a:lnTo>
                    <a:lnTo>
                      <a:pt x="52" y="42"/>
                    </a:lnTo>
                    <a:lnTo>
                      <a:pt x="54" y="40"/>
                    </a:lnTo>
                    <a:lnTo>
                      <a:pt x="58" y="38"/>
                    </a:lnTo>
                    <a:lnTo>
                      <a:pt x="52" y="24"/>
                    </a:lnTo>
                    <a:lnTo>
                      <a:pt x="52" y="22"/>
                    </a:lnTo>
                    <a:lnTo>
                      <a:pt x="54" y="20"/>
                    </a:lnTo>
                    <a:lnTo>
                      <a:pt x="58" y="20"/>
                    </a:lnTo>
                    <a:lnTo>
                      <a:pt x="62" y="20"/>
                    </a:lnTo>
                    <a:lnTo>
                      <a:pt x="62" y="20"/>
                    </a:lnTo>
                    <a:lnTo>
                      <a:pt x="62" y="2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95" name="Freeform 1677"/>
              <p:cNvSpPr/>
              <p:nvPr/>
            </p:nvSpPr>
            <p:spPr bwMode="auto">
              <a:xfrm>
                <a:off x="1508125" y="3914775"/>
                <a:ext cx="155575" cy="174625"/>
              </a:xfrm>
              <a:custGeom>
                <a:avLst/>
                <a:gdLst>
                  <a:gd name="T0" fmla="*/ 26 w 98"/>
                  <a:gd name="T1" fmla="*/ 8 h 110"/>
                  <a:gd name="T2" fmla="*/ 16 w 98"/>
                  <a:gd name="T3" fmla="*/ 8 h 110"/>
                  <a:gd name="T4" fmla="*/ 10 w 98"/>
                  <a:gd name="T5" fmla="*/ 18 h 110"/>
                  <a:gd name="T6" fmla="*/ 4 w 98"/>
                  <a:gd name="T7" fmla="*/ 20 h 110"/>
                  <a:gd name="T8" fmla="*/ 4 w 98"/>
                  <a:gd name="T9" fmla="*/ 38 h 110"/>
                  <a:gd name="T10" fmla="*/ 0 w 98"/>
                  <a:gd name="T11" fmla="*/ 52 h 110"/>
                  <a:gd name="T12" fmla="*/ 0 w 98"/>
                  <a:gd name="T13" fmla="*/ 64 h 110"/>
                  <a:gd name="T14" fmla="*/ 0 w 98"/>
                  <a:gd name="T15" fmla="*/ 80 h 110"/>
                  <a:gd name="T16" fmla="*/ 10 w 98"/>
                  <a:gd name="T17" fmla="*/ 78 h 110"/>
                  <a:gd name="T18" fmla="*/ 16 w 98"/>
                  <a:gd name="T19" fmla="*/ 78 h 110"/>
                  <a:gd name="T20" fmla="*/ 20 w 98"/>
                  <a:gd name="T21" fmla="*/ 70 h 110"/>
                  <a:gd name="T22" fmla="*/ 26 w 98"/>
                  <a:gd name="T23" fmla="*/ 70 h 110"/>
                  <a:gd name="T24" fmla="*/ 36 w 98"/>
                  <a:gd name="T25" fmla="*/ 78 h 110"/>
                  <a:gd name="T26" fmla="*/ 40 w 98"/>
                  <a:gd name="T27" fmla="*/ 78 h 110"/>
                  <a:gd name="T28" fmla="*/ 48 w 98"/>
                  <a:gd name="T29" fmla="*/ 82 h 110"/>
                  <a:gd name="T30" fmla="*/ 62 w 98"/>
                  <a:gd name="T31" fmla="*/ 88 h 110"/>
                  <a:gd name="T32" fmla="*/ 72 w 98"/>
                  <a:gd name="T33" fmla="*/ 100 h 110"/>
                  <a:gd name="T34" fmla="*/ 80 w 98"/>
                  <a:gd name="T35" fmla="*/ 110 h 110"/>
                  <a:gd name="T36" fmla="*/ 88 w 98"/>
                  <a:gd name="T37" fmla="*/ 110 h 110"/>
                  <a:gd name="T38" fmla="*/ 98 w 98"/>
                  <a:gd name="T39" fmla="*/ 100 h 110"/>
                  <a:gd name="T40" fmla="*/ 84 w 98"/>
                  <a:gd name="T41" fmla="*/ 92 h 110"/>
                  <a:gd name="T42" fmla="*/ 80 w 98"/>
                  <a:gd name="T43" fmla="*/ 82 h 110"/>
                  <a:gd name="T44" fmla="*/ 80 w 98"/>
                  <a:gd name="T45" fmla="*/ 78 h 110"/>
                  <a:gd name="T46" fmla="*/ 66 w 98"/>
                  <a:gd name="T47" fmla="*/ 72 h 110"/>
                  <a:gd name="T48" fmla="*/ 64 w 98"/>
                  <a:gd name="T49" fmla="*/ 58 h 110"/>
                  <a:gd name="T50" fmla="*/ 56 w 98"/>
                  <a:gd name="T51" fmla="*/ 58 h 110"/>
                  <a:gd name="T52" fmla="*/ 48 w 98"/>
                  <a:gd name="T53" fmla="*/ 46 h 110"/>
                  <a:gd name="T54" fmla="*/ 44 w 98"/>
                  <a:gd name="T55" fmla="*/ 48 h 110"/>
                  <a:gd name="T56" fmla="*/ 38 w 98"/>
                  <a:gd name="T57" fmla="*/ 44 h 110"/>
                  <a:gd name="T58" fmla="*/ 36 w 98"/>
                  <a:gd name="T59" fmla="*/ 22 h 110"/>
                  <a:gd name="T60" fmla="*/ 34 w 98"/>
                  <a:gd name="T61" fmla="*/ 0 h 110"/>
                  <a:gd name="T62" fmla="*/ 34 w 98"/>
                  <a:gd name="T63" fmla="*/ 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8" h="110">
                    <a:moveTo>
                      <a:pt x="34" y="0"/>
                    </a:moveTo>
                    <a:lnTo>
                      <a:pt x="26" y="8"/>
                    </a:lnTo>
                    <a:lnTo>
                      <a:pt x="18" y="8"/>
                    </a:lnTo>
                    <a:lnTo>
                      <a:pt x="16" y="8"/>
                    </a:lnTo>
                    <a:lnTo>
                      <a:pt x="10" y="12"/>
                    </a:lnTo>
                    <a:lnTo>
                      <a:pt x="10" y="18"/>
                    </a:lnTo>
                    <a:lnTo>
                      <a:pt x="8" y="20"/>
                    </a:lnTo>
                    <a:lnTo>
                      <a:pt x="4" y="20"/>
                    </a:lnTo>
                    <a:lnTo>
                      <a:pt x="4" y="26"/>
                    </a:lnTo>
                    <a:lnTo>
                      <a:pt x="4" y="38"/>
                    </a:lnTo>
                    <a:lnTo>
                      <a:pt x="2" y="44"/>
                    </a:lnTo>
                    <a:lnTo>
                      <a:pt x="0" y="52"/>
                    </a:lnTo>
                    <a:lnTo>
                      <a:pt x="0" y="58"/>
                    </a:lnTo>
                    <a:lnTo>
                      <a:pt x="0" y="64"/>
                    </a:lnTo>
                    <a:lnTo>
                      <a:pt x="0" y="72"/>
                    </a:lnTo>
                    <a:lnTo>
                      <a:pt x="0" y="80"/>
                    </a:lnTo>
                    <a:lnTo>
                      <a:pt x="8" y="78"/>
                    </a:lnTo>
                    <a:lnTo>
                      <a:pt x="10" y="78"/>
                    </a:lnTo>
                    <a:lnTo>
                      <a:pt x="12" y="78"/>
                    </a:lnTo>
                    <a:lnTo>
                      <a:pt x="16" y="78"/>
                    </a:lnTo>
                    <a:lnTo>
                      <a:pt x="18" y="82"/>
                    </a:lnTo>
                    <a:lnTo>
                      <a:pt x="20" y="70"/>
                    </a:lnTo>
                    <a:lnTo>
                      <a:pt x="22" y="66"/>
                    </a:lnTo>
                    <a:lnTo>
                      <a:pt x="26" y="70"/>
                    </a:lnTo>
                    <a:lnTo>
                      <a:pt x="30" y="74"/>
                    </a:lnTo>
                    <a:lnTo>
                      <a:pt x="36" y="78"/>
                    </a:lnTo>
                    <a:lnTo>
                      <a:pt x="38" y="78"/>
                    </a:lnTo>
                    <a:lnTo>
                      <a:pt x="40" y="78"/>
                    </a:lnTo>
                    <a:lnTo>
                      <a:pt x="44" y="80"/>
                    </a:lnTo>
                    <a:lnTo>
                      <a:pt x="48" y="82"/>
                    </a:lnTo>
                    <a:lnTo>
                      <a:pt x="56" y="82"/>
                    </a:lnTo>
                    <a:lnTo>
                      <a:pt x="62" y="88"/>
                    </a:lnTo>
                    <a:lnTo>
                      <a:pt x="66" y="92"/>
                    </a:lnTo>
                    <a:lnTo>
                      <a:pt x="72" y="100"/>
                    </a:lnTo>
                    <a:lnTo>
                      <a:pt x="74" y="106"/>
                    </a:lnTo>
                    <a:lnTo>
                      <a:pt x="80" y="110"/>
                    </a:lnTo>
                    <a:lnTo>
                      <a:pt x="82" y="108"/>
                    </a:lnTo>
                    <a:lnTo>
                      <a:pt x="88" y="110"/>
                    </a:lnTo>
                    <a:lnTo>
                      <a:pt x="98" y="106"/>
                    </a:lnTo>
                    <a:lnTo>
                      <a:pt x="98" y="100"/>
                    </a:lnTo>
                    <a:lnTo>
                      <a:pt x="88" y="96"/>
                    </a:lnTo>
                    <a:lnTo>
                      <a:pt x="84" y="92"/>
                    </a:lnTo>
                    <a:lnTo>
                      <a:pt x="82" y="88"/>
                    </a:lnTo>
                    <a:lnTo>
                      <a:pt x="80" y="82"/>
                    </a:lnTo>
                    <a:lnTo>
                      <a:pt x="80" y="80"/>
                    </a:lnTo>
                    <a:lnTo>
                      <a:pt x="80" y="78"/>
                    </a:lnTo>
                    <a:lnTo>
                      <a:pt x="74" y="74"/>
                    </a:lnTo>
                    <a:lnTo>
                      <a:pt x="66" y="72"/>
                    </a:lnTo>
                    <a:lnTo>
                      <a:pt x="66" y="66"/>
                    </a:lnTo>
                    <a:lnTo>
                      <a:pt x="64" y="58"/>
                    </a:lnTo>
                    <a:lnTo>
                      <a:pt x="58" y="58"/>
                    </a:lnTo>
                    <a:lnTo>
                      <a:pt x="56" y="58"/>
                    </a:lnTo>
                    <a:lnTo>
                      <a:pt x="52" y="54"/>
                    </a:lnTo>
                    <a:lnTo>
                      <a:pt x="48" y="46"/>
                    </a:lnTo>
                    <a:lnTo>
                      <a:pt x="46" y="48"/>
                    </a:lnTo>
                    <a:lnTo>
                      <a:pt x="44" y="48"/>
                    </a:lnTo>
                    <a:lnTo>
                      <a:pt x="44" y="46"/>
                    </a:lnTo>
                    <a:lnTo>
                      <a:pt x="38" y="44"/>
                    </a:lnTo>
                    <a:lnTo>
                      <a:pt x="36" y="34"/>
                    </a:lnTo>
                    <a:lnTo>
                      <a:pt x="36" y="22"/>
                    </a:lnTo>
                    <a:lnTo>
                      <a:pt x="36" y="10"/>
                    </a:lnTo>
                    <a:lnTo>
                      <a:pt x="34" y="0"/>
                    </a:lnTo>
                    <a:lnTo>
                      <a:pt x="34" y="0"/>
                    </a:lnTo>
                    <a:lnTo>
                      <a:pt x="34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96" name="Freeform 1678"/>
              <p:cNvSpPr>
                <a:spLocks noEditPoints="1"/>
              </p:cNvSpPr>
              <p:nvPr/>
            </p:nvSpPr>
            <p:spPr bwMode="auto">
              <a:xfrm>
                <a:off x="844550" y="4337050"/>
                <a:ext cx="79375" cy="69850"/>
              </a:xfrm>
              <a:custGeom>
                <a:avLst/>
                <a:gdLst>
                  <a:gd name="T0" fmla="*/ 24 w 50"/>
                  <a:gd name="T1" fmla="*/ 26 h 44"/>
                  <a:gd name="T2" fmla="*/ 24 w 50"/>
                  <a:gd name="T3" fmla="*/ 26 h 44"/>
                  <a:gd name="T4" fmla="*/ 24 w 50"/>
                  <a:gd name="T5" fmla="*/ 36 h 44"/>
                  <a:gd name="T6" fmla="*/ 20 w 50"/>
                  <a:gd name="T7" fmla="*/ 44 h 44"/>
                  <a:gd name="T8" fmla="*/ 50 w 50"/>
                  <a:gd name="T9" fmla="*/ 44 h 44"/>
                  <a:gd name="T10" fmla="*/ 50 w 50"/>
                  <a:gd name="T11" fmla="*/ 22 h 44"/>
                  <a:gd name="T12" fmla="*/ 24 w 50"/>
                  <a:gd name="T13" fmla="*/ 26 h 44"/>
                  <a:gd name="T14" fmla="*/ 24 w 50"/>
                  <a:gd name="T15" fmla="*/ 26 h 44"/>
                  <a:gd name="T16" fmla="*/ 24 w 50"/>
                  <a:gd name="T17" fmla="*/ 26 h 44"/>
                  <a:gd name="T18" fmla="*/ 6 w 50"/>
                  <a:gd name="T19" fmla="*/ 0 h 44"/>
                  <a:gd name="T20" fmla="*/ 6 w 50"/>
                  <a:gd name="T21" fmla="*/ 0 h 44"/>
                  <a:gd name="T22" fmla="*/ 0 w 50"/>
                  <a:gd name="T23" fmla="*/ 4 h 44"/>
                  <a:gd name="T24" fmla="*/ 4 w 50"/>
                  <a:gd name="T25" fmla="*/ 8 h 44"/>
                  <a:gd name="T26" fmla="*/ 8 w 50"/>
                  <a:gd name="T27" fmla="*/ 8 h 44"/>
                  <a:gd name="T28" fmla="*/ 8 w 50"/>
                  <a:gd name="T29" fmla="*/ 2 h 44"/>
                  <a:gd name="T30" fmla="*/ 8 w 50"/>
                  <a:gd name="T31" fmla="*/ 0 h 44"/>
                  <a:gd name="T32" fmla="*/ 6 w 50"/>
                  <a:gd name="T33" fmla="*/ 0 h 44"/>
                  <a:gd name="T34" fmla="*/ 6 w 50"/>
                  <a:gd name="T35" fmla="*/ 0 h 44"/>
                  <a:gd name="T36" fmla="*/ 6 w 50"/>
                  <a:gd name="T37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0" h="44">
                    <a:moveTo>
                      <a:pt x="24" y="26"/>
                    </a:moveTo>
                    <a:lnTo>
                      <a:pt x="24" y="26"/>
                    </a:lnTo>
                    <a:lnTo>
                      <a:pt x="24" y="36"/>
                    </a:lnTo>
                    <a:lnTo>
                      <a:pt x="20" y="44"/>
                    </a:lnTo>
                    <a:lnTo>
                      <a:pt x="50" y="44"/>
                    </a:lnTo>
                    <a:lnTo>
                      <a:pt x="50" y="22"/>
                    </a:lnTo>
                    <a:lnTo>
                      <a:pt x="24" y="26"/>
                    </a:lnTo>
                    <a:lnTo>
                      <a:pt x="24" y="26"/>
                    </a:lnTo>
                    <a:lnTo>
                      <a:pt x="24" y="26"/>
                    </a:lnTo>
                    <a:close/>
                    <a:moveTo>
                      <a:pt x="6" y="0"/>
                    </a:moveTo>
                    <a:lnTo>
                      <a:pt x="6" y="0"/>
                    </a:lnTo>
                    <a:lnTo>
                      <a:pt x="0" y="4"/>
                    </a:lnTo>
                    <a:lnTo>
                      <a:pt x="4" y="8"/>
                    </a:lnTo>
                    <a:lnTo>
                      <a:pt x="8" y="8"/>
                    </a:lnTo>
                    <a:lnTo>
                      <a:pt x="8" y="2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97" name="Freeform 1679"/>
              <p:cNvSpPr>
                <a:spLocks noEditPoints="1"/>
              </p:cNvSpPr>
              <p:nvPr/>
            </p:nvSpPr>
            <p:spPr bwMode="auto">
              <a:xfrm>
                <a:off x="1231900" y="3517900"/>
                <a:ext cx="257175" cy="295275"/>
              </a:xfrm>
              <a:custGeom>
                <a:avLst/>
                <a:gdLst>
                  <a:gd name="T0" fmla="*/ 0 w 162"/>
                  <a:gd name="T1" fmla="*/ 0 h 186"/>
                  <a:gd name="T2" fmla="*/ 0 w 162"/>
                  <a:gd name="T3" fmla="*/ 10 h 186"/>
                  <a:gd name="T4" fmla="*/ 4 w 162"/>
                  <a:gd name="T5" fmla="*/ 20 h 186"/>
                  <a:gd name="T6" fmla="*/ 0 w 162"/>
                  <a:gd name="T7" fmla="*/ 28 h 186"/>
                  <a:gd name="T8" fmla="*/ 0 w 162"/>
                  <a:gd name="T9" fmla="*/ 42 h 186"/>
                  <a:gd name="T10" fmla="*/ 4 w 162"/>
                  <a:gd name="T11" fmla="*/ 48 h 186"/>
                  <a:gd name="T12" fmla="*/ 110 w 162"/>
                  <a:gd name="T13" fmla="*/ 184 h 186"/>
                  <a:gd name="T14" fmla="*/ 116 w 162"/>
                  <a:gd name="T15" fmla="*/ 184 h 186"/>
                  <a:gd name="T16" fmla="*/ 130 w 162"/>
                  <a:gd name="T17" fmla="*/ 186 h 186"/>
                  <a:gd name="T18" fmla="*/ 138 w 162"/>
                  <a:gd name="T19" fmla="*/ 176 h 186"/>
                  <a:gd name="T20" fmla="*/ 146 w 162"/>
                  <a:gd name="T21" fmla="*/ 162 h 186"/>
                  <a:gd name="T22" fmla="*/ 162 w 162"/>
                  <a:gd name="T23" fmla="*/ 160 h 186"/>
                  <a:gd name="T24" fmla="*/ 154 w 162"/>
                  <a:gd name="T25" fmla="*/ 140 h 186"/>
                  <a:gd name="T26" fmla="*/ 158 w 162"/>
                  <a:gd name="T27" fmla="*/ 136 h 186"/>
                  <a:gd name="T28" fmla="*/ 154 w 162"/>
                  <a:gd name="T29" fmla="*/ 126 h 186"/>
                  <a:gd name="T30" fmla="*/ 140 w 162"/>
                  <a:gd name="T31" fmla="*/ 100 h 186"/>
                  <a:gd name="T32" fmla="*/ 132 w 162"/>
                  <a:gd name="T33" fmla="*/ 78 h 186"/>
                  <a:gd name="T34" fmla="*/ 128 w 162"/>
                  <a:gd name="T35" fmla="*/ 68 h 186"/>
                  <a:gd name="T36" fmla="*/ 122 w 162"/>
                  <a:gd name="T37" fmla="*/ 56 h 186"/>
                  <a:gd name="T38" fmla="*/ 118 w 162"/>
                  <a:gd name="T39" fmla="*/ 44 h 186"/>
                  <a:gd name="T40" fmla="*/ 122 w 162"/>
                  <a:gd name="T41" fmla="*/ 44 h 186"/>
                  <a:gd name="T42" fmla="*/ 126 w 162"/>
                  <a:gd name="T43" fmla="*/ 56 h 186"/>
                  <a:gd name="T44" fmla="*/ 140 w 162"/>
                  <a:gd name="T45" fmla="*/ 64 h 186"/>
                  <a:gd name="T46" fmla="*/ 144 w 162"/>
                  <a:gd name="T47" fmla="*/ 56 h 186"/>
                  <a:gd name="T48" fmla="*/ 148 w 162"/>
                  <a:gd name="T49" fmla="*/ 42 h 186"/>
                  <a:gd name="T50" fmla="*/ 144 w 162"/>
                  <a:gd name="T51" fmla="*/ 8 h 186"/>
                  <a:gd name="T52" fmla="*/ 130 w 162"/>
                  <a:gd name="T53" fmla="*/ 2 h 186"/>
                  <a:gd name="T54" fmla="*/ 110 w 162"/>
                  <a:gd name="T55" fmla="*/ 6 h 186"/>
                  <a:gd name="T56" fmla="*/ 104 w 162"/>
                  <a:gd name="T57" fmla="*/ 0 h 186"/>
                  <a:gd name="T58" fmla="*/ 100 w 162"/>
                  <a:gd name="T59" fmla="*/ 2 h 186"/>
                  <a:gd name="T60" fmla="*/ 98 w 162"/>
                  <a:gd name="T61" fmla="*/ 6 h 186"/>
                  <a:gd name="T62" fmla="*/ 92 w 162"/>
                  <a:gd name="T63" fmla="*/ 2 h 186"/>
                  <a:gd name="T64" fmla="*/ 82 w 162"/>
                  <a:gd name="T65" fmla="*/ 8 h 186"/>
                  <a:gd name="T66" fmla="*/ 58 w 162"/>
                  <a:gd name="T67" fmla="*/ 6 h 186"/>
                  <a:gd name="T68" fmla="*/ 54 w 162"/>
                  <a:gd name="T69" fmla="*/ 6 h 186"/>
                  <a:gd name="T70" fmla="*/ 48 w 162"/>
                  <a:gd name="T71" fmla="*/ 6 h 186"/>
                  <a:gd name="T72" fmla="*/ 48 w 162"/>
                  <a:gd name="T73" fmla="*/ 10 h 186"/>
                  <a:gd name="T74" fmla="*/ 30 w 162"/>
                  <a:gd name="T75" fmla="*/ 10 h 186"/>
                  <a:gd name="T76" fmla="*/ 16 w 162"/>
                  <a:gd name="T77" fmla="*/ 6 h 186"/>
                  <a:gd name="T78" fmla="*/ 10 w 162"/>
                  <a:gd name="T79" fmla="*/ 8 h 186"/>
                  <a:gd name="T80" fmla="*/ 8 w 162"/>
                  <a:gd name="T81" fmla="*/ 6 h 186"/>
                  <a:gd name="T82" fmla="*/ 0 w 162"/>
                  <a:gd name="T83" fmla="*/ 0 h 186"/>
                  <a:gd name="T84" fmla="*/ 118 w 162"/>
                  <a:gd name="T85" fmla="*/ 30 h 186"/>
                  <a:gd name="T86" fmla="*/ 118 w 162"/>
                  <a:gd name="T87" fmla="*/ 34 h 186"/>
                  <a:gd name="T88" fmla="*/ 116 w 162"/>
                  <a:gd name="T89" fmla="*/ 30 h 186"/>
                  <a:gd name="T90" fmla="*/ 118 w 162"/>
                  <a:gd name="T91" fmla="*/ 30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62" h="186">
                    <a:moveTo>
                      <a:pt x="0" y="0"/>
                    </a:moveTo>
                    <a:lnTo>
                      <a:pt x="0" y="0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4" y="18"/>
                    </a:lnTo>
                    <a:lnTo>
                      <a:pt x="4" y="20"/>
                    </a:lnTo>
                    <a:lnTo>
                      <a:pt x="2" y="24"/>
                    </a:lnTo>
                    <a:lnTo>
                      <a:pt x="0" y="28"/>
                    </a:lnTo>
                    <a:lnTo>
                      <a:pt x="0" y="36"/>
                    </a:lnTo>
                    <a:lnTo>
                      <a:pt x="0" y="42"/>
                    </a:lnTo>
                    <a:lnTo>
                      <a:pt x="2" y="44"/>
                    </a:lnTo>
                    <a:lnTo>
                      <a:pt x="4" y="48"/>
                    </a:lnTo>
                    <a:lnTo>
                      <a:pt x="8" y="180"/>
                    </a:lnTo>
                    <a:lnTo>
                      <a:pt x="110" y="184"/>
                    </a:lnTo>
                    <a:lnTo>
                      <a:pt x="116" y="178"/>
                    </a:lnTo>
                    <a:lnTo>
                      <a:pt x="116" y="184"/>
                    </a:lnTo>
                    <a:lnTo>
                      <a:pt x="128" y="184"/>
                    </a:lnTo>
                    <a:lnTo>
                      <a:pt x="130" y="186"/>
                    </a:lnTo>
                    <a:lnTo>
                      <a:pt x="136" y="184"/>
                    </a:lnTo>
                    <a:lnTo>
                      <a:pt x="138" y="176"/>
                    </a:lnTo>
                    <a:lnTo>
                      <a:pt x="144" y="174"/>
                    </a:lnTo>
                    <a:lnTo>
                      <a:pt x="146" y="162"/>
                    </a:lnTo>
                    <a:lnTo>
                      <a:pt x="150" y="162"/>
                    </a:lnTo>
                    <a:lnTo>
                      <a:pt x="162" y="160"/>
                    </a:lnTo>
                    <a:lnTo>
                      <a:pt x="156" y="150"/>
                    </a:lnTo>
                    <a:lnTo>
                      <a:pt x="154" y="140"/>
                    </a:lnTo>
                    <a:lnTo>
                      <a:pt x="158" y="140"/>
                    </a:lnTo>
                    <a:lnTo>
                      <a:pt x="158" y="136"/>
                    </a:lnTo>
                    <a:lnTo>
                      <a:pt x="158" y="134"/>
                    </a:lnTo>
                    <a:lnTo>
                      <a:pt x="154" y="126"/>
                    </a:lnTo>
                    <a:lnTo>
                      <a:pt x="148" y="116"/>
                    </a:lnTo>
                    <a:lnTo>
                      <a:pt x="140" y="100"/>
                    </a:lnTo>
                    <a:lnTo>
                      <a:pt x="136" y="86"/>
                    </a:lnTo>
                    <a:lnTo>
                      <a:pt x="132" y="78"/>
                    </a:lnTo>
                    <a:lnTo>
                      <a:pt x="128" y="72"/>
                    </a:lnTo>
                    <a:lnTo>
                      <a:pt x="128" y="68"/>
                    </a:lnTo>
                    <a:lnTo>
                      <a:pt x="128" y="62"/>
                    </a:lnTo>
                    <a:lnTo>
                      <a:pt x="122" y="56"/>
                    </a:lnTo>
                    <a:lnTo>
                      <a:pt x="118" y="48"/>
                    </a:lnTo>
                    <a:lnTo>
                      <a:pt x="118" y="44"/>
                    </a:lnTo>
                    <a:lnTo>
                      <a:pt x="118" y="38"/>
                    </a:lnTo>
                    <a:lnTo>
                      <a:pt x="122" y="44"/>
                    </a:lnTo>
                    <a:lnTo>
                      <a:pt x="122" y="46"/>
                    </a:lnTo>
                    <a:lnTo>
                      <a:pt x="126" y="56"/>
                    </a:lnTo>
                    <a:lnTo>
                      <a:pt x="136" y="68"/>
                    </a:lnTo>
                    <a:lnTo>
                      <a:pt x="140" y="64"/>
                    </a:lnTo>
                    <a:lnTo>
                      <a:pt x="144" y="64"/>
                    </a:lnTo>
                    <a:lnTo>
                      <a:pt x="144" y="56"/>
                    </a:lnTo>
                    <a:lnTo>
                      <a:pt x="146" y="46"/>
                    </a:lnTo>
                    <a:lnTo>
                      <a:pt x="148" y="42"/>
                    </a:lnTo>
                    <a:lnTo>
                      <a:pt x="146" y="16"/>
                    </a:lnTo>
                    <a:lnTo>
                      <a:pt x="144" y="8"/>
                    </a:lnTo>
                    <a:lnTo>
                      <a:pt x="140" y="2"/>
                    </a:lnTo>
                    <a:lnTo>
                      <a:pt x="130" y="2"/>
                    </a:lnTo>
                    <a:lnTo>
                      <a:pt x="118" y="2"/>
                    </a:lnTo>
                    <a:lnTo>
                      <a:pt x="110" y="6"/>
                    </a:lnTo>
                    <a:lnTo>
                      <a:pt x="108" y="2"/>
                    </a:lnTo>
                    <a:lnTo>
                      <a:pt x="104" y="0"/>
                    </a:lnTo>
                    <a:lnTo>
                      <a:pt x="100" y="0"/>
                    </a:lnTo>
                    <a:lnTo>
                      <a:pt x="100" y="2"/>
                    </a:lnTo>
                    <a:lnTo>
                      <a:pt x="102" y="6"/>
                    </a:lnTo>
                    <a:lnTo>
                      <a:pt x="98" y="6"/>
                    </a:lnTo>
                    <a:lnTo>
                      <a:pt x="98" y="2"/>
                    </a:lnTo>
                    <a:lnTo>
                      <a:pt x="92" y="2"/>
                    </a:lnTo>
                    <a:lnTo>
                      <a:pt x="90" y="6"/>
                    </a:lnTo>
                    <a:lnTo>
                      <a:pt x="82" y="8"/>
                    </a:lnTo>
                    <a:lnTo>
                      <a:pt x="66" y="6"/>
                    </a:lnTo>
                    <a:lnTo>
                      <a:pt x="58" y="6"/>
                    </a:lnTo>
                    <a:lnTo>
                      <a:pt x="58" y="8"/>
                    </a:lnTo>
                    <a:lnTo>
                      <a:pt x="54" y="6"/>
                    </a:lnTo>
                    <a:lnTo>
                      <a:pt x="52" y="2"/>
                    </a:lnTo>
                    <a:lnTo>
                      <a:pt x="48" y="6"/>
                    </a:lnTo>
                    <a:lnTo>
                      <a:pt x="48" y="8"/>
                    </a:lnTo>
                    <a:lnTo>
                      <a:pt x="48" y="10"/>
                    </a:lnTo>
                    <a:lnTo>
                      <a:pt x="38" y="18"/>
                    </a:lnTo>
                    <a:lnTo>
                      <a:pt x="30" y="10"/>
                    </a:lnTo>
                    <a:lnTo>
                      <a:pt x="20" y="6"/>
                    </a:lnTo>
                    <a:lnTo>
                      <a:pt x="16" y="6"/>
                    </a:lnTo>
                    <a:lnTo>
                      <a:pt x="12" y="8"/>
                    </a:lnTo>
                    <a:lnTo>
                      <a:pt x="10" y="8"/>
                    </a:lnTo>
                    <a:lnTo>
                      <a:pt x="8" y="8"/>
                    </a:lnTo>
                    <a:lnTo>
                      <a:pt x="8" y="6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  <a:moveTo>
                      <a:pt x="118" y="30"/>
                    </a:moveTo>
                    <a:lnTo>
                      <a:pt x="118" y="30"/>
                    </a:lnTo>
                    <a:lnTo>
                      <a:pt x="118" y="34"/>
                    </a:lnTo>
                    <a:lnTo>
                      <a:pt x="116" y="36"/>
                    </a:lnTo>
                    <a:lnTo>
                      <a:pt x="116" y="30"/>
                    </a:lnTo>
                    <a:lnTo>
                      <a:pt x="118" y="30"/>
                    </a:lnTo>
                    <a:lnTo>
                      <a:pt x="118" y="30"/>
                    </a:lnTo>
                    <a:lnTo>
                      <a:pt x="118" y="3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98" name="Freeform 1680"/>
              <p:cNvSpPr/>
              <p:nvPr/>
            </p:nvSpPr>
            <p:spPr bwMode="auto">
              <a:xfrm>
                <a:off x="1619250" y="4079875"/>
                <a:ext cx="50800" cy="63500"/>
              </a:xfrm>
              <a:custGeom>
                <a:avLst/>
                <a:gdLst>
                  <a:gd name="T0" fmla="*/ 28 w 32"/>
                  <a:gd name="T1" fmla="*/ 2 h 40"/>
                  <a:gd name="T2" fmla="*/ 28 w 32"/>
                  <a:gd name="T3" fmla="*/ 2 h 40"/>
                  <a:gd name="T4" fmla="*/ 22 w 32"/>
                  <a:gd name="T5" fmla="*/ 14 h 40"/>
                  <a:gd name="T6" fmla="*/ 26 w 32"/>
                  <a:gd name="T7" fmla="*/ 14 h 40"/>
                  <a:gd name="T8" fmla="*/ 32 w 32"/>
                  <a:gd name="T9" fmla="*/ 24 h 40"/>
                  <a:gd name="T10" fmla="*/ 22 w 32"/>
                  <a:gd name="T11" fmla="*/ 36 h 40"/>
                  <a:gd name="T12" fmla="*/ 14 w 32"/>
                  <a:gd name="T13" fmla="*/ 36 h 40"/>
                  <a:gd name="T14" fmla="*/ 8 w 32"/>
                  <a:gd name="T15" fmla="*/ 40 h 40"/>
                  <a:gd name="T16" fmla="*/ 4 w 32"/>
                  <a:gd name="T17" fmla="*/ 36 h 40"/>
                  <a:gd name="T18" fmla="*/ 0 w 32"/>
                  <a:gd name="T19" fmla="*/ 34 h 40"/>
                  <a:gd name="T20" fmla="*/ 4 w 32"/>
                  <a:gd name="T21" fmla="*/ 28 h 40"/>
                  <a:gd name="T22" fmla="*/ 4 w 32"/>
                  <a:gd name="T23" fmla="*/ 24 h 40"/>
                  <a:gd name="T24" fmla="*/ 4 w 32"/>
                  <a:gd name="T25" fmla="*/ 22 h 40"/>
                  <a:gd name="T26" fmla="*/ 6 w 32"/>
                  <a:gd name="T27" fmla="*/ 16 h 40"/>
                  <a:gd name="T28" fmla="*/ 8 w 32"/>
                  <a:gd name="T29" fmla="*/ 10 h 40"/>
                  <a:gd name="T30" fmla="*/ 10 w 32"/>
                  <a:gd name="T31" fmla="*/ 6 h 40"/>
                  <a:gd name="T32" fmla="*/ 14 w 32"/>
                  <a:gd name="T33" fmla="*/ 2 h 40"/>
                  <a:gd name="T34" fmla="*/ 18 w 32"/>
                  <a:gd name="T35" fmla="*/ 6 h 40"/>
                  <a:gd name="T36" fmla="*/ 28 w 32"/>
                  <a:gd name="T37" fmla="*/ 0 h 40"/>
                  <a:gd name="T38" fmla="*/ 28 w 32"/>
                  <a:gd name="T39" fmla="*/ 2 h 40"/>
                  <a:gd name="T40" fmla="*/ 28 w 32"/>
                  <a:gd name="T41" fmla="*/ 2 h 40"/>
                  <a:gd name="T42" fmla="*/ 28 w 32"/>
                  <a:gd name="T43" fmla="*/ 2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2" h="40">
                    <a:moveTo>
                      <a:pt x="28" y="2"/>
                    </a:moveTo>
                    <a:lnTo>
                      <a:pt x="28" y="2"/>
                    </a:lnTo>
                    <a:lnTo>
                      <a:pt x="22" y="14"/>
                    </a:lnTo>
                    <a:lnTo>
                      <a:pt x="26" y="14"/>
                    </a:lnTo>
                    <a:lnTo>
                      <a:pt x="32" y="24"/>
                    </a:lnTo>
                    <a:lnTo>
                      <a:pt x="22" y="36"/>
                    </a:lnTo>
                    <a:lnTo>
                      <a:pt x="14" y="36"/>
                    </a:lnTo>
                    <a:lnTo>
                      <a:pt x="8" y="40"/>
                    </a:lnTo>
                    <a:lnTo>
                      <a:pt x="4" y="36"/>
                    </a:lnTo>
                    <a:lnTo>
                      <a:pt x="0" y="34"/>
                    </a:lnTo>
                    <a:lnTo>
                      <a:pt x="4" y="28"/>
                    </a:lnTo>
                    <a:lnTo>
                      <a:pt x="4" y="24"/>
                    </a:lnTo>
                    <a:lnTo>
                      <a:pt x="4" y="22"/>
                    </a:lnTo>
                    <a:lnTo>
                      <a:pt x="6" y="16"/>
                    </a:lnTo>
                    <a:lnTo>
                      <a:pt x="8" y="10"/>
                    </a:lnTo>
                    <a:lnTo>
                      <a:pt x="10" y="6"/>
                    </a:lnTo>
                    <a:lnTo>
                      <a:pt x="14" y="2"/>
                    </a:lnTo>
                    <a:lnTo>
                      <a:pt x="18" y="6"/>
                    </a:lnTo>
                    <a:lnTo>
                      <a:pt x="28" y="0"/>
                    </a:lnTo>
                    <a:lnTo>
                      <a:pt x="28" y="2"/>
                    </a:lnTo>
                    <a:lnTo>
                      <a:pt x="28" y="2"/>
                    </a:lnTo>
                    <a:lnTo>
                      <a:pt x="28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99" name="Freeform 1681"/>
              <p:cNvSpPr>
                <a:spLocks noEditPoints="1"/>
              </p:cNvSpPr>
              <p:nvPr/>
            </p:nvSpPr>
            <p:spPr bwMode="auto">
              <a:xfrm>
                <a:off x="844550" y="2638425"/>
                <a:ext cx="107950" cy="133350"/>
              </a:xfrm>
              <a:custGeom>
                <a:avLst/>
                <a:gdLst>
                  <a:gd name="T0" fmla="*/ 26 w 68"/>
                  <a:gd name="T1" fmla="*/ 70 h 84"/>
                  <a:gd name="T2" fmla="*/ 32 w 68"/>
                  <a:gd name="T3" fmla="*/ 62 h 84"/>
                  <a:gd name="T4" fmla="*/ 34 w 68"/>
                  <a:gd name="T5" fmla="*/ 70 h 84"/>
                  <a:gd name="T6" fmla="*/ 44 w 68"/>
                  <a:gd name="T7" fmla="*/ 82 h 84"/>
                  <a:gd name="T8" fmla="*/ 36 w 68"/>
                  <a:gd name="T9" fmla="*/ 60 h 84"/>
                  <a:gd name="T10" fmla="*/ 36 w 68"/>
                  <a:gd name="T11" fmla="*/ 42 h 84"/>
                  <a:gd name="T12" fmla="*/ 42 w 68"/>
                  <a:gd name="T13" fmla="*/ 44 h 84"/>
                  <a:gd name="T14" fmla="*/ 44 w 68"/>
                  <a:gd name="T15" fmla="*/ 36 h 84"/>
                  <a:gd name="T16" fmla="*/ 36 w 68"/>
                  <a:gd name="T17" fmla="*/ 28 h 84"/>
                  <a:gd name="T18" fmla="*/ 32 w 68"/>
                  <a:gd name="T19" fmla="*/ 22 h 84"/>
                  <a:gd name="T20" fmla="*/ 34 w 68"/>
                  <a:gd name="T21" fmla="*/ 18 h 84"/>
                  <a:gd name="T22" fmla="*/ 40 w 68"/>
                  <a:gd name="T23" fmla="*/ 16 h 84"/>
                  <a:gd name="T24" fmla="*/ 40 w 68"/>
                  <a:gd name="T25" fmla="*/ 0 h 84"/>
                  <a:gd name="T26" fmla="*/ 26 w 68"/>
                  <a:gd name="T27" fmla="*/ 14 h 84"/>
                  <a:gd name="T28" fmla="*/ 18 w 68"/>
                  <a:gd name="T29" fmla="*/ 18 h 84"/>
                  <a:gd name="T30" fmla="*/ 8 w 68"/>
                  <a:gd name="T31" fmla="*/ 22 h 84"/>
                  <a:gd name="T32" fmla="*/ 6 w 68"/>
                  <a:gd name="T33" fmla="*/ 28 h 84"/>
                  <a:gd name="T34" fmla="*/ 8 w 68"/>
                  <a:gd name="T35" fmla="*/ 32 h 84"/>
                  <a:gd name="T36" fmla="*/ 14 w 68"/>
                  <a:gd name="T37" fmla="*/ 24 h 84"/>
                  <a:gd name="T38" fmla="*/ 14 w 68"/>
                  <a:gd name="T39" fmla="*/ 32 h 84"/>
                  <a:gd name="T40" fmla="*/ 16 w 68"/>
                  <a:gd name="T41" fmla="*/ 24 h 84"/>
                  <a:gd name="T42" fmla="*/ 24 w 68"/>
                  <a:gd name="T43" fmla="*/ 22 h 84"/>
                  <a:gd name="T44" fmla="*/ 24 w 68"/>
                  <a:gd name="T45" fmla="*/ 32 h 84"/>
                  <a:gd name="T46" fmla="*/ 22 w 68"/>
                  <a:gd name="T47" fmla="*/ 28 h 84"/>
                  <a:gd name="T48" fmla="*/ 14 w 68"/>
                  <a:gd name="T49" fmla="*/ 36 h 84"/>
                  <a:gd name="T50" fmla="*/ 4 w 68"/>
                  <a:gd name="T51" fmla="*/ 38 h 84"/>
                  <a:gd name="T52" fmla="*/ 0 w 68"/>
                  <a:gd name="T53" fmla="*/ 46 h 84"/>
                  <a:gd name="T54" fmla="*/ 8 w 68"/>
                  <a:gd name="T55" fmla="*/ 48 h 84"/>
                  <a:gd name="T56" fmla="*/ 6 w 68"/>
                  <a:gd name="T57" fmla="*/ 64 h 84"/>
                  <a:gd name="T58" fmla="*/ 14 w 68"/>
                  <a:gd name="T59" fmla="*/ 70 h 84"/>
                  <a:gd name="T60" fmla="*/ 14 w 68"/>
                  <a:gd name="T61" fmla="*/ 70 h 84"/>
                  <a:gd name="T62" fmla="*/ 60 w 68"/>
                  <a:gd name="T63" fmla="*/ 74 h 84"/>
                  <a:gd name="T64" fmla="*/ 50 w 68"/>
                  <a:gd name="T65" fmla="*/ 80 h 84"/>
                  <a:gd name="T66" fmla="*/ 50 w 68"/>
                  <a:gd name="T67" fmla="*/ 84 h 84"/>
                  <a:gd name="T68" fmla="*/ 64 w 68"/>
                  <a:gd name="T69" fmla="*/ 80 h 84"/>
                  <a:gd name="T70" fmla="*/ 60 w 68"/>
                  <a:gd name="T71" fmla="*/ 74 h 84"/>
                  <a:gd name="T72" fmla="*/ 60 w 68"/>
                  <a:gd name="T73" fmla="*/ 74 h 84"/>
                  <a:gd name="T74" fmla="*/ 54 w 68"/>
                  <a:gd name="T75" fmla="*/ 52 h 84"/>
                  <a:gd name="T76" fmla="*/ 56 w 68"/>
                  <a:gd name="T77" fmla="*/ 54 h 84"/>
                  <a:gd name="T78" fmla="*/ 46 w 68"/>
                  <a:gd name="T79" fmla="*/ 54 h 84"/>
                  <a:gd name="T80" fmla="*/ 50 w 68"/>
                  <a:gd name="T81" fmla="*/ 64 h 84"/>
                  <a:gd name="T82" fmla="*/ 52 w 68"/>
                  <a:gd name="T83" fmla="*/ 66 h 84"/>
                  <a:gd name="T84" fmla="*/ 56 w 68"/>
                  <a:gd name="T85" fmla="*/ 70 h 84"/>
                  <a:gd name="T86" fmla="*/ 56 w 68"/>
                  <a:gd name="T87" fmla="*/ 70 h 84"/>
                  <a:gd name="T88" fmla="*/ 60 w 68"/>
                  <a:gd name="T89" fmla="*/ 70 h 84"/>
                  <a:gd name="T90" fmla="*/ 68 w 68"/>
                  <a:gd name="T91" fmla="*/ 44 h 84"/>
                  <a:gd name="T92" fmla="*/ 60 w 68"/>
                  <a:gd name="T93" fmla="*/ 44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68" h="84">
                    <a:moveTo>
                      <a:pt x="14" y="70"/>
                    </a:moveTo>
                    <a:lnTo>
                      <a:pt x="26" y="70"/>
                    </a:lnTo>
                    <a:lnTo>
                      <a:pt x="28" y="64"/>
                    </a:lnTo>
                    <a:lnTo>
                      <a:pt x="32" y="62"/>
                    </a:lnTo>
                    <a:lnTo>
                      <a:pt x="32" y="66"/>
                    </a:lnTo>
                    <a:lnTo>
                      <a:pt x="34" y="70"/>
                    </a:lnTo>
                    <a:lnTo>
                      <a:pt x="40" y="70"/>
                    </a:lnTo>
                    <a:lnTo>
                      <a:pt x="44" y="82"/>
                    </a:lnTo>
                    <a:lnTo>
                      <a:pt x="40" y="60"/>
                    </a:lnTo>
                    <a:lnTo>
                      <a:pt x="36" y="60"/>
                    </a:lnTo>
                    <a:lnTo>
                      <a:pt x="32" y="60"/>
                    </a:lnTo>
                    <a:lnTo>
                      <a:pt x="36" y="42"/>
                    </a:lnTo>
                    <a:lnTo>
                      <a:pt x="40" y="44"/>
                    </a:lnTo>
                    <a:lnTo>
                      <a:pt x="42" y="44"/>
                    </a:lnTo>
                    <a:lnTo>
                      <a:pt x="44" y="44"/>
                    </a:lnTo>
                    <a:lnTo>
                      <a:pt x="44" y="36"/>
                    </a:lnTo>
                    <a:lnTo>
                      <a:pt x="36" y="36"/>
                    </a:lnTo>
                    <a:lnTo>
                      <a:pt x="36" y="28"/>
                    </a:lnTo>
                    <a:lnTo>
                      <a:pt x="36" y="22"/>
                    </a:lnTo>
                    <a:lnTo>
                      <a:pt x="32" y="22"/>
                    </a:lnTo>
                    <a:lnTo>
                      <a:pt x="28" y="18"/>
                    </a:lnTo>
                    <a:lnTo>
                      <a:pt x="34" y="18"/>
                    </a:lnTo>
                    <a:lnTo>
                      <a:pt x="36" y="18"/>
                    </a:lnTo>
                    <a:lnTo>
                      <a:pt x="40" y="16"/>
                    </a:lnTo>
                    <a:lnTo>
                      <a:pt x="42" y="8"/>
                    </a:lnTo>
                    <a:lnTo>
                      <a:pt x="40" y="0"/>
                    </a:lnTo>
                    <a:lnTo>
                      <a:pt x="28" y="8"/>
                    </a:lnTo>
                    <a:lnTo>
                      <a:pt x="26" y="14"/>
                    </a:lnTo>
                    <a:lnTo>
                      <a:pt x="24" y="16"/>
                    </a:lnTo>
                    <a:lnTo>
                      <a:pt x="18" y="18"/>
                    </a:lnTo>
                    <a:lnTo>
                      <a:pt x="14" y="16"/>
                    </a:lnTo>
                    <a:lnTo>
                      <a:pt x="8" y="22"/>
                    </a:lnTo>
                    <a:lnTo>
                      <a:pt x="4" y="26"/>
                    </a:lnTo>
                    <a:lnTo>
                      <a:pt x="6" y="28"/>
                    </a:lnTo>
                    <a:lnTo>
                      <a:pt x="6" y="32"/>
                    </a:lnTo>
                    <a:lnTo>
                      <a:pt x="8" y="32"/>
                    </a:lnTo>
                    <a:lnTo>
                      <a:pt x="12" y="24"/>
                    </a:lnTo>
                    <a:lnTo>
                      <a:pt x="14" y="24"/>
                    </a:lnTo>
                    <a:lnTo>
                      <a:pt x="14" y="28"/>
                    </a:lnTo>
                    <a:lnTo>
                      <a:pt x="14" y="32"/>
                    </a:lnTo>
                    <a:lnTo>
                      <a:pt x="16" y="26"/>
                    </a:lnTo>
                    <a:lnTo>
                      <a:pt x="16" y="24"/>
                    </a:lnTo>
                    <a:lnTo>
                      <a:pt x="14" y="22"/>
                    </a:lnTo>
                    <a:lnTo>
                      <a:pt x="24" y="22"/>
                    </a:lnTo>
                    <a:lnTo>
                      <a:pt x="24" y="26"/>
                    </a:lnTo>
                    <a:lnTo>
                      <a:pt x="24" y="32"/>
                    </a:lnTo>
                    <a:lnTo>
                      <a:pt x="22" y="32"/>
                    </a:lnTo>
                    <a:lnTo>
                      <a:pt x="22" y="28"/>
                    </a:lnTo>
                    <a:lnTo>
                      <a:pt x="18" y="28"/>
                    </a:lnTo>
                    <a:lnTo>
                      <a:pt x="14" y="36"/>
                    </a:lnTo>
                    <a:lnTo>
                      <a:pt x="0" y="36"/>
                    </a:lnTo>
                    <a:lnTo>
                      <a:pt x="4" y="38"/>
                    </a:lnTo>
                    <a:lnTo>
                      <a:pt x="4" y="42"/>
                    </a:lnTo>
                    <a:lnTo>
                      <a:pt x="0" y="46"/>
                    </a:lnTo>
                    <a:lnTo>
                      <a:pt x="6" y="46"/>
                    </a:lnTo>
                    <a:lnTo>
                      <a:pt x="8" y="48"/>
                    </a:lnTo>
                    <a:lnTo>
                      <a:pt x="8" y="52"/>
                    </a:lnTo>
                    <a:lnTo>
                      <a:pt x="6" y="64"/>
                    </a:lnTo>
                    <a:lnTo>
                      <a:pt x="14" y="66"/>
                    </a:lnTo>
                    <a:lnTo>
                      <a:pt x="14" y="70"/>
                    </a:lnTo>
                    <a:lnTo>
                      <a:pt x="14" y="70"/>
                    </a:lnTo>
                    <a:lnTo>
                      <a:pt x="14" y="70"/>
                    </a:lnTo>
                    <a:close/>
                    <a:moveTo>
                      <a:pt x="60" y="74"/>
                    </a:moveTo>
                    <a:lnTo>
                      <a:pt x="60" y="74"/>
                    </a:lnTo>
                    <a:lnTo>
                      <a:pt x="50" y="76"/>
                    </a:lnTo>
                    <a:lnTo>
                      <a:pt x="50" y="80"/>
                    </a:lnTo>
                    <a:lnTo>
                      <a:pt x="50" y="82"/>
                    </a:lnTo>
                    <a:lnTo>
                      <a:pt x="50" y="84"/>
                    </a:lnTo>
                    <a:lnTo>
                      <a:pt x="54" y="84"/>
                    </a:lnTo>
                    <a:lnTo>
                      <a:pt x="64" y="80"/>
                    </a:lnTo>
                    <a:lnTo>
                      <a:pt x="68" y="74"/>
                    </a:lnTo>
                    <a:lnTo>
                      <a:pt x="60" y="74"/>
                    </a:lnTo>
                    <a:lnTo>
                      <a:pt x="60" y="74"/>
                    </a:lnTo>
                    <a:lnTo>
                      <a:pt x="60" y="74"/>
                    </a:lnTo>
                    <a:close/>
                    <a:moveTo>
                      <a:pt x="60" y="44"/>
                    </a:moveTo>
                    <a:lnTo>
                      <a:pt x="54" y="52"/>
                    </a:lnTo>
                    <a:lnTo>
                      <a:pt x="56" y="52"/>
                    </a:lnTo>
                    <a:lnTo>
                      <a:pt x="56" y="54"/>
                    </a:lnTo>
                    <a:lnTo>
                      <a:pt x="50" y="52"/>
                    </a:lnTo>
                    <a:lnTo>
                      <a:pt x="46" y="54"/>
                    </a:lnTo>
                    <a:lnTo>
                      <a:pt x="44" y="56"/>
                    </a:lnTo>
                    <a:lnTo>
                      <a:pt x="50" y="64"/>
                    </a:lnTo>
                    <a:lnTo>
                      <a:pt x="50" y="70"/>
                    </a:lnTo>
                    <a:lnTo>
                      <a:pt x="52" y="66"/>
                    </a:lnTo>
                    <a:lnTo>
                      <a:pt x="54" y="66"/>
                    </a:lnTo>
                    <a:lnTo>
                      <a:pt x="56" y="70"/>
                    </a:lnTo>
                    <a:lnTo>
                      <a:pt x="54" y="70"/>
                    </a:lnTo>
                    <a:lnTo>
                      <a:pt x="56" y="70"/>
                    </a:lnTo>
                    <a:lnTo>
                      <a:pt x="62" y="70"/>
                    </a:lnTo>
                    <a:lnTo>
                      <a:pt x="60" y="70"/>
                    </a:lnTo>
                    <a:lnTo>
                      <a:pt x="68" y="66"/>
                    </a:lnTo>
                    <a:lnTo>
                      <a:pt x="68" y="44"/>
                    </a:lnTo>
                    <a:lnTo>
                      <a:pt x="60" y="44"/>
                    </a:lnTo>
                    <a:lnTo>
                      <a:pt x="60" y="44"/>
                    </a:lnTo>
                    <a:lnTo>
                      <a:pt x="60" y="4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400" name="Freeform 1682"/>
              <p:cNvSpPr/>
              <p:nvPr/>
            </p:nvSpPr>
            <p:spPr bwMode="auto">
              <a:xfrm>
                <a:off x="942975" y="2882900"/>
                <a:ext cx="136525" cy="92075"/>
              </a:xfrm>
              <a:custGeom>
                <a:avLst/>
                <a:gdLst>
                  <a:gd name="T0" fmla="*/ 68 w 86"/>
                  <a:gd name="T1" fmla="*/ 52 h 58"/>
                  <a:gd name="T2" fmla="*/ 68 w 86"/>
                  <a:gd name="T3" fmla="*/ 52 h 58"/>
                  <a:gd name="T4" fmla="*/ 72 w 86"/>
                  <a:gd name="T5" fmla="*/ 50 h 58"/>
                  <a:gd name="T6" fmla="*/ 72 w 86"/>
                  <a:gd name="T7" fmla="*/ 48 h 58"/>
                  <a:gd name="T8" fmla="*/ 74 w 86"/>
                  <a:gd name="T9" fmla="*/ 44 h 58"/>
                  <a:gd name="T10" fmla="*/ 76 w 86"/>
                  <a:gd name="T11" fmla="*/ 44 h 58"/>
                  <a:gd name="T12" fmla="*/ 76 w 86"/>
                  <a:gd name="T13" fmla="*/ 42 h 58"/>
                  <a:gd name="T14" fmla="*/ 76 w 86"/>
                  <a:gd name="T15" fmla="*/ 40 h 58"/>
                  <a:gd name="T16" fmla="*/ 80 w 86"/>
                  <a:gd name="T17" fmla="*/ 40 h 58"/>
                  <a:gd name="T18" fmla="*/ 86 w 86"/>
                  <a:gd name="T19" fmla="*/ 34 h 58"/>
                  <a:gd name="T20" fmla="*/ 84 w 86"/>
                  <a:gd name="T21" fmla="*/ 32 h 58"/>
                  <a:gd name="T22" fmla="*/ 82 w 86"/>
                  <a:gd name="T23" fmla="*/ 26 h 58"/>
                  <a:gd name="T24" fmla="*/ 80 w 86"/>
                  <a:gd name="T25" fmla="*/ 26 h 58"/>
                  <a:gd name="T26" fmla="*/ 76 w 86"/>
                  <a:gd name="T27" fmla="*/ 24 h 58"/>
                  <a:gd name="T28" fmla="*/ 76 w 86"/>
                  <a:gd name="T29" fmla="*/ 22 h 58"/>
                  <a:gd name="T30" fmla="*/ 74 w 86"/>
                  <a:gd name="T31" fmla="*/ 18 h 58"/>
                  <a:gd name="T32" fmla="*/ 68 w 86"/>
                  <a:gd name="T33" fmla="*/ 22 h 58"/>
                  <a:gd name="T34" fmla="*/ 64 w 86"/>
                  <a:gd name="T35" fmla="*/ 18 h 58"/>
                  <a:gd name="T36" fmla="*/ 58 w 86"/>
                  <a:gd name="T37" fmla="*/ 14 h 58"/>
                  <a:gd name="T38" fmla="*/ 56 w 86"/>
                  <a:gd name="T39" fmla="*/ 10 h 58"/>
                  <a:gd name="T40" fmla="*/ 54 w 86"/>
                  <a:gd name="T41" fmla="*/ 14 h 58"/>
                  <a:gd name="T42" fmla="*/ 52 w 86"/>
                  <a:gd name="T43" fmla="*/ 14 h 58"/>
                  <a:gd name="T44" fmla="*/ 52 w 86"/>
                  <a:gd name="T45" fmla="*/ 10 h 58"/>
                  <a:gd name="T46" fmla="*/ 46 w 86"/>
                  <a:gd name="T47" fmla="*/ 8 h 58"/>
                  <a:gd name="T48" fmla="*/ 38 w 86"/>
                  <a:gd name="T49" fmla="*/ 8 h 58"/>
                  <a:gd name="T50" fmla="*/ 36 w 86"/>
                  <a:gd name="T51" fmla="*/ 6 h 58"/>
                  <a:gd name="T52" fmla="*/ 28 w 86"/>
                  <a:gd name="T53" fmla="*/ 0 h 58"/>
                  <a:gd name="T54" fmla="*/ 18 w 86"/>
                  <a:gd name="T55" fmla="*/ 8 h 58"/>
                  <a:gd name="T56" fmla="*/ 14 w 86"/>
                  <a:gd name="T57" fmla="*/ 10 h 58"/>
                  <a:gd name="T58" fmla="*/ 10 w 86"/>
                  <a:gd name="T59" fmla="*/ 14 h 58"/>
                  <a:gd name="T60" fmla="*/ 8 w 86"/>
                  <a:gd name="T61" fmla="*/ 16 h 58"/>
                  <a:gd name="T62" fmla="*/ 2 w 86"/>
                  <a:gd name="T63" fmla="*/ 18 h 58"/>
                  <a:gd name="T64" fmla="*/ 0 w 86"/>
                  <a:gd name="T65" fmla="*/ 18 h 58"/>
                  <a:gd name="T66" fmla="*/ 0 w 86"/>
                  <a:gd name="T67" fmla="*/ 24 h 58"/>
                  <a:gd name="T68" fmla="*/ 8 w 86"/>
                  <a:gd name="T69" fmla="*/ 32 h 58"/>
                  <a:gd name="T70" fmla="*/ 10 w 86"/>
                  <a:gd name="T71" fmla="*/ 38 h 58"/>
                  <a:gd name="T72" fmla="*/ 10 w 86"/>
                  <a:gd name="T73" fmla="*/ 42 h 58"/>
                  <a:gd name="T74" fmla="*/ 10 w 86"/>
                  <a:gd name="T75" fmla="*/ 44 h 58"/>
                  <a:gd name="T76" fmla="*/ 14 w 86"/>
                  <a:gd name="T77" fmla="*/ 44 h 58"/>
                  <a:gd name="T78" fmla="*/ 16 w 86"/>
                  <a:gd name="T79" fmla="*/ 44 h 58"/>
                  <a:gd name="T80" fmla="*/ 18 w 86"/>
                  <a:gd name="T81" fmla="*/ 48 h 58"/>
                  <a:gd name="T82" fmla="*/ 24 w 86"/>
                  <a:gd name="T83" fmla="*/ 52 h 58"/>
                  <a:gd name="T84" fmla="*/ 28 w 86"/>
                  <a:gd name="T85" fmla="*/ 56 h 58"/>
                  <a:gd name="T86" fmla="*/ 30 w 86"/>
                  <a:gd name="T87" fmla="*/ 58 h 58"/>
                  <a:gd name="T88" fmla="*/ 34 w 86"/>
                  <a:gd name="T89" fmla="*/ 56 h 58"/>
                  <a:gd name="T90" fmla="*/ 36 w 86"/>
                  <a:gd name="T91" fmla="*/ 50 h 58"/>
                  <a:gd name="T92" fmla="*/ 38 w 86"/>
                  <a:gd name="T93" fmla="*/ 48 h 58"/>
                  <a:gd name="T94" fmla="*/ 42 w 86"/>
                  <a:gd name="T95" fmla="*/ 48 h 58"/>
                  <a:gd name="T96" fmla="*/ 44 w 86"/>
                  <a:gd name="T97" fmla="*/ 48 h 58"/>
                  <a:gd name="T98" fmla="*/ 48 w 86"/>
                  <a:gd name="T99" fmla="*/ 50 h 58"/>
                  <a:gd name="T100" fmla="*/ 54 w 86"/>
                  <a:gd name="T101" fmla="*/ 52 h 58"/>
                  <a:gd name="T102" fmla="*/ 58 w 86"/>
                  <a:gd name="T103" fmla="*/ 52 h 58"/>
                  <a:gd name="T104" fmla="*/ 68 w 86"/>
                  <a:gd name="T105" fmla="*/ 52 h 58"/>
                  <a:gd name="T106" fmla="*/ 68 w 86"/>
                  <a:gd name="T107" fmla="*/ 52 h 58"/>
                  <a:gd name="T108" fmla="*/ 68 w 86"/>
                  <a:gd name="T109" fmla="*/ 52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86" h="58">
                    <a:moveTo>
                      <a:pt x="68" y="52"/>
                    </a:moveTo>
                    <a:lnTo>
                      <a:pt x="68" y="52"/>
                    </a:lnTo>
                    <a:lnTo>
                      <a:pt x="72" y="50"/>
                    </a:lnTo>
                    <a:lnTo>
                      <a:pt x="72" y="48"/>
                    </a:lnTo>
                    <a:lnTo>
                      <a:pt x="74" y="44"/>
                    </a:lnTo>
                    <a:lnTo>
                      <a:pt x="76" y="44"/>
                    </a:lnTo>
                    <a:lnTo>
                      <a:pt x="76" y="42"/>
                    </a:lnTo>
                    <a:lnTo>
                      <a:pt x="76" y="40"/>
                    </a:lnTo>
                    <a:lnTo>
                      <a:pt x="80" y="40"/>
                    </a:lnTo>
                    <a:lnTo>
                      <a:pt x="86" y="34"/>
                    </a:lnTo>
                    <a:lnTo>
                      <a:pt x="84" y="32"/>
                    </a:lnTo>
                    <a:lnTo>
                      <a:pt x="82" y="26"/>
                    </a:lnTo>
                    <a:lnTo>
                      <a:pt x="80" y="26"/>
                    </a:lnTo>
                    <a:lnTo>
                      <a:pt x="76" y="24"/>
                    </a:lnTo>
                    <a:lnTo>
                      <a:pt x="76" y="22"/>
                    </a:lnTo>
                    <a:lnTo>
                      <a:pt x="74" y="18"/>
                    </a:lnTo>
                    <a:lnTo>
                      <a:pt x="68" y="22"/>
                    </a:lnTo>
                    <a:lnTo>
                      <a:pt x="64" y="18"/>
                    </a:lnTo>
                    <a:lnTo>
                      <a:pt x="58" y="14"/>
                    </a:lnTo>
                    <a:lnTo>
                      <a:pt x="56" y="10"/>
                    </a:lnTo>
                    <a:lnTo>
                      <a:pt x="54" y="14"/>
                    </a:lnTo>
                    <a:lnTo>
                      <a:pt x="52" y="14"/>
                    </a:lnTo>
                    <a:lnTo>
                      <a:pt x="52" y="10"/>
                    </a:lnTo>
                    <a:lnTo>
                      <a:pt x="46" y="8"/>
                    </a:lnTo>
                    <a:lnTo>
                      <a:pt x="38" y="8"/>
                    </a:lnTo>
                    <a:lnTo>
                      <a:pt x="36" y="6"/>
                    </a:lnTo>
                    <a:lnTo>
                      <a:pt x="28" y="0"/>
                    </a:lnTo>
                    <a:lnTo>
                      <a:pt x="18" y="8"/>
                    </a:lnTo>
                    <a:lnTo>
                      <a:pt x="14" y="10"/>
                    </a:lnTo>
                    <a:lnTo>
                      <a:pt x="10" y="14"/>
                    </a:lnTo>
                    <a:lnTo>
                      <a:pt x="8" y="16"/>
                    </a:lnTo>
                    <a:lnTo>
                      <a:pt x="2" y="18"/>
                    </a:lnTo>
                    <a:lnTo>
                      <a:pt x="0" y="18"/>
                    </a:lnTo>
                    <a:lnTo>
                      <a:pt x="0" y="24"/>
                    </a:lnTo>
                    <a:lnTo>
                      <a:pt x="8" y="32"/>
                    </a:lnTo>
                    <a:lnTo>
                      <a:pt x="10" y="38"/>
                    </a:lnTo>
                    <a:lnTo>
                      <a:pt x="10" y="42"/>
                    </a:lnTo>
                    <a:lnTo>
                      <a:pt x="10" y="44"/>
                    </a:lnTo>
                    <a:lnTo>
                      <a:pt x="14" y="44"/>
                    </a:lnTo>
                    <a:lnTo>
                      <a:pt x="16" y="44"/>
                    </a:lnTo>
                    <a:lnTo>
                      <a:pt x="18" y="48"/>
                    </a:lnTo>
                    <a:lnTo>
                      <a:pt x="24" y="52"/>
                    </a:lnTo>
                    <a:lnTo>
                      <a:pt x="28" y="56"/>
                    </a:lnTo>
                    <a:lnTo>
                      <a:pt x="30" y="58"/>
                    </a:lnTo>
                    <a:lnTo>
                      <a:pt x="34" y="56"/>
                    </a:lnTo>
                    <a:lnTo>
                      <a:pt x="36" y="50"/>
                    </a:lnTo>
                    <a:lnTo>
                      <a:pt x="38" y="48"/>
                    </a:lnTo>
                    <a:lnTo>
                      <a:pt x="42" y="48"/>
                    </a:lnTo>
                    <a:lnTo>
                      <a:pt x="44" y="48"/>
                    </a:lnTo>
                    <a:lnTo>
                      <a:pt x="48" y="50"/>
                    </a:lnTo>
                    <a:lnTo>
                      <a:pt x="54" y="52"/>
                    </a:lnTo>
                    <a:lnTo>
                      <a:pt x="58" y="52"/>
                    </a:lnTo>
                    <a:lnTo>
                      <a:pt x="68" y="52"/>
                    </a:lnTo>
                    <a:lnTo>
                      <a:pt x="68" y="52"/>
                    </a:lnTo>
                    <a:lnTo>
                      <a:pt x="68" y="5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401" name="Freeform 1683"/>
              <p:cNvSpPr>
                <a:spLocks noEditPoints="1"/>
              </p:cNvSpPr>
              <p:nvPr/>
            </p:nvSpPr>
            <p:spPr bwMode="auto">
              <a:xfrm>
                <a:off x="1403350" y="3403600"/>
                <a:ext cx="50800" cy="34925"/>
              </a:xfrm>
              <a:custGeom>
                <a:avLst/>
                <a:gdLst>
                  <a:gd name="T0" fmla="*/ 22 w 32"/>
                  <a:gd name="T1" fmla="*/ 16 h 22"/>
                  <a:gd name="T2" fmla="*/ 22 w 32"/>
                  <a:gd name="T3" fmla="*/ 16 h 22"/>
                  <a:gd name="T4" fmla="*/ 18 w 32"/>
                  <a:gd name="T5" fmla="*/ 22 h 22"/>
                  <a:gd name="T6" fmla="*/ 4 w 32"/>
                  <a:gd name="T7" fmla="*/ 22 h 22"/>
                  <a:gd name="T8" fmla="*/ 4 w 32"/>
                  <a:gd name="T9" fmla="*/ 20 h 22"/>
                  <a:gd name="T10" fmla="*/ 2 w 32"/>
                  <a:gd name="T11" fmla="*/ 20 h 22"/>
                  <a:gd name="T12" fmla="*/ 0 w 32"/>
                  <a:gd name="T13" fmla="*/ 16 h 22"/>
                  <a:gd name="T14" fmla="*/ 2 w 32"/>
                  <a:gd name="T15" fmla="*/ 14 h 22"/>
                  <a:gd name="T16" fmla="*/ 4 w 32"/>
                  <a:gd name="T17" fmla="*/ 16 h 22"/>
                  <a:gd name="T18" fmla="*/ 10 w 32"/>
                  <a:gd name="T19" fmla="*/ 16 h 22"/>
                  <a:gd name="T20" fmla="*/ 12 w 32"/>
                  <a:gd name="T21" fmla="*/ 14 h 22"/>
                  <a:gd name="T22" fmla="*/ 18 w 32"/>
                  <a:gd name="T23" fmla="*/ 14 h 22"/>
                  <a:gd name="T24" fmla="*/ 22 w 32"/>
                  <a:gd name="T25" fmla="*/ 16 h 22"/>
                  <a:gd name="T26" fmla="*/ 22 w 32"/>
                  <a:gd name="T27" fmla="*/ 16 h 22"/>
                  <a:gd name="T28" fmla="*/ 22 w 32"/>
                  <a:gd name="T29" fmla="*/ 16 h 22"/>
                  <a:gd name="T30" fmla="*/ 22 w 32"/>
                  <a:gd name="T31" fmla="*/ 16 h 22"/>
                  <a:gd name="T32" fmla="*/ 22 w 32"/>
                  <a:gd name="T33" fmla="*/ 16 h 22"/>
                  <a:gd name="T34" fmla="*/ 32 w 32"/>
                  <a:gd name="T35" fmla="*/ 0 h 22"/>
                  <a:gd name="T36" fmla="*/ 26 w 32"/>
                  <a:gd name="T37" fmla="*/ 6 h 22"/>
                  <a:gd name="T38" fmla="*/ 12 w 32"/>
                  <a:gd name="T39" fmla="*/ 8 h 22"/>
                  <a:gd name="T40" fmla="*/ 2 w 32"/>
                  <a:gd name="T41" fmla="*/ 12 h 22"/>
                  <a:gd name="T42" fmla="*/ 2 w 32"/>
                  <a:gd name="T43" fmla="*/ 14 h 22"/>
                  <a:gd name="T44" fmla="*/ 4 w 32"/>
                  <a:gd name="T45" fmla="*/ 16 h 22"/>
                  <a:gd name="T46" fmla="*/ 10 w 32"/>
                  <a:gd name="T47" fmla="*/ 16 h 22"/>
                  <a:gd name="T48" fmla="*/ 12 w 32"/>
                  <a:gd name="T49" fmla="*/ 14 h 22"/>
                  <a:gd name="T50" fmla="*/ 18 w 32"/>
                  <a:gd name="T51" fmla="*/ 14 h 22"/>
                  <a:gd name="T52" fmla="*/ 22 w 32"/>
                  <a:gd name="T53" fmla="*/ 16 h 22"/>
                  <a:gd name="T54" fmla="*/ 22 w 32"/>
                  <a:gd name="T55" fmla="*/ 16 h 22"/>
                  <a:gd name="T56" fmla="*/ 22 w 32"/>
                  <a:gd name="T57" fmla="*/ 16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2" h="22">
                    <a:moveTo>
                      <a:pt x="22" y="16"/>
                    </a:moveTo>
                    <a:lnTo>
                      <a:pt x="22" y="16"/>
                    </a:lnTo>
                    <a:lnTo>
                      <a:pt x="18" y="22"/>
                    </a:lnTo>
                    <a:lnTo>
                      <a:pt x="4" y="22"/>
                    </a:lnTo>
                    <a:lnTo>
                      <a:pt x="4" y="20"/>
                    </a:lnTo>
                    <a:lnTo>
                      <a:pt x="2" y="20"/>
                    </a:lnTo>
                    <a:lnTo>
                      <a:pt x="0" y="16"/>
                    </a:lnTo>
                    <a:lnTo>
                      <a:pt x="2" y="14"/>
                    </a:lnTo>
                    <a:lnTo>
                      <a:pt x="4" y="16"/>
                    </a:lnTo>
                    <a:lnTo>
                      <a:pt x="10" y="16"/>
                    </a:lnTo>
                    <a:lnTo>
                      <a:pt x="12" y="14"/>
                    </a:lnTo>
                    <a:lnTo>
                      <a:pt x="18" y="14"/>
                    </a:lnTo>
                    <a:lnTo>
                      <a:pt x="22" y="16"/>
                    </a:lnTo>
                    <a:lnTo>
                      <a:pt x="22" y="16"/>
                    </a:lnTo>
                    <a:lnTo>
                      <a:pt x="22" y="16"/>
                    </a:lnTo>
                    <a:close/>
                    <a:moveTo>
                      <a:pt x="22" y="16"/>
                    </a:moveTo>
                    <a:lnTo>
                      <a:pt x="22" y="16"/>
                    </a:lnTo>
                    <a:lnTo>
                      <a:pt x="32" y="0"/>
                    </a:lnTo>
                    <a:lnTo>
                      <a:pt x="26" y="6"/>
                    </a:lnTo>
                    <a:lnTo>
                      <a:pt x="12" y="8"/>
                    </a:lnTo>
                    <a:lnTo>
                      <a:pt x="2" y="12"/>
                    </a:lnTo>
                    <a:lnTo>
                      <a:pt x="2" y="14"/>
                    </a:lnTo>
                    <a:lnTo>
                      <a:pt x="4" y="16"/>
                    </a:lnTo>
                    <a:lnTo>
                      <a:pt x="10" y="16"/>
                    </a:lnTo>
                    <a:lnTo>
                      <a:pt x="12" y="14"/>
                    </a:lnTo>
                    <a:lnTo>
                      <a:pt x="18" y="14"/>
                    </a:lnTo>
                    <a:lnTo>
                      <a:pt x="22" y="16"/>
                    </a:lnTo>
                    <a:lnTo>
                      <a:pt x="22" y="16"/>
                    </a:lnTo>
                    <a:lnTo>
                      <a:pt x="22" y="1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402" name="Freeform 1684"/>
              <p:cNvSpPr/>
              <p:nvPr/>
            </p:nvSpPr>
            <p:spPr bwMode="auto">
              <a:xfrm>
                <a:off x="971550" y="3038475"/>
                <a:ext cx="142875" cy="152400"/>
              </a:xfrm>
              <a:custGeom>
                <a:avLst/>
                <a:gdLst>
                  <a:gd name="T0" fmla="*/ 74 w 90"/>
                  <a:gd name="T1" fmla="*/ 96 h 96"/>
                  <a:gd name="T2" fmla="*/ 72 w 90"/>
                  <a:gd name="T3" fmla="*/ 88 h 96"/>
                  <a:gd name="T4" fmla="*/ 64 w 90"/>
                  <a:gd name="T5" fmla="*/ 84 h 96"/>
                  <a:gd name="T6" fmla="*/ 62 w 90"/>
                  <a:gd name="T7" fmla="*/ 82 h 96"/>
                  <a:gd name="T8" fmla="*/ 56 w 90"/>
                  <a:gd name="T9" fmla="*/ 74 h 96"/>
                  <a:gd name="T10" fmla="*/ 42 w 90"/>
                  <a:gd name="T11" fmla="*/ 58 h 96"/>
                  <a:gd name="T12" fmla="*/ 38 w 90"/>
                  <a:gd name="T13" fmla="*/ 46 h 96"/>
                  <a:gd name="T14" fmla="*/ 34 w 90"/>
                  <a:gd name="T15" fmla="*/ 38 h 96"/>
                  <a:gd name="T16" fmla="*/ 38 w 90"/>
                  <a:gd name="T17" fmla="*/ 36 h 96"/>
                  <a:gd name="T18" fmla="*/ 44 w 90"/>
                  <a:gd name="T19" fmla="*/ 40 h 96"/>
                  <a:gd name="T20" fmla="*/ 46 w 90"/>
                  <a:gd name="T21" fmla="*/ 38 h 96"/>
                  <a:gd name="T22" fmla="*/ 52 w 90"/>
                  <a:gd name="T23" fmla="*/ 40 h 96"/>
                  <a:gd name="T24" fmla="*/ 56 w 90"/>
                  <a:gd name="T25" fmla="*/ 40 h 96"/>
                  <a:gd name="T26" fmla="*/ 64 w 90"/>
                  <a:gd name="T27" fmla="*/ 38 h 96"/>
                  <a:gd name="T28" fmla="*/ 74 w 90"/>
                  <a:gd name="T29" fmla="*/ 46 h 96"/>
                  <a:gd name="T30" fmla="*/ 80 w 90"/>
                  <a:gd name="T31" fmla="*/ 46 h 96"/>
                  <a:gd name="T32" fmla="*/ 90 w 90"/>
                  <a:gd name="T33" fmla="*/ 44 h 96"/>
                  <a:gd name="T34" fmla="*/ 88 w 90"/>
                  <a:gd name="T35" fmla="*/ 38 h 96"/>
                  <a:gd name="T36" fmla="*/ 88 w 90"/>
                  <a:gd name="T37" fmla="*/ 34 h 96"/>
                  <a:gd name="T38" fmla="*/ 82 w 90"/>
                  <a:gd name="T39" fmla="*/ 34 h 96"/>
                  <a:gd name="T40" fmla="*/ 64 w 90"/>
                  <a:gd name="T41" fmla="*/ 24 h 96"/>
                  <a:gd name="T42" fmla="*/ 54 w 90"/>
                  <a:gd name="T43" fmla="*/ 10 h 96"/>
                  <a:gd name="T44" fmla="*/ 50 w 90"/>
                  <a:gd name="T45" fmla="*/ 2 h 96"/>
                  <a:gd name="T46" fmla="*/ 42 w 90"/>
                  <a:gd name="T47" fmla="*/ 0 h 96"/>
                  <a:gd name="T48" fmla="*/ 38 w 90"/>
                  <a:gd name="T49" fmla="*/ 8 h 96"/>
                  <a:gd name="T50" fmla="*/ 32 w 90"/>
                  <a:gd name="T51" fmla="*/ 8 h 96"/>
                  <a:gd name="T52" fmla="*/ 28 w 90"/>
                  <a:gd name="T53" fmla="*/ 18 h 96"/>
                  <a:gd name="T54" fmla="*/ 24 w 90"/>
                  <a:gd name="T55" fmla="*/ 24 h 96"/>
                  <a:gd name="T56" fmla="*/ 18 w 90"/>
                  <a:gd name="T57" fmla="*/ 20 h 96"/>
                  <a:gd name="T58" fmla="*/ 18 w 90"/>
                  <a:gd name="T59" fmla="*/ 20 h 96"/>
                  <a:gd name="T60" fmla="*/ 18 w 90"/>
                  <a:gd name="T61" fmla="*/ 30 h 96"/>
                  <a:gd name="T62" fmla="*/ 8 w 90"/>
                  <a:gd name="T63" fmla="*/ 34 h 96"/>
                  <a:gd name="T64" fmla="*/ 0 w 90"/>
                  <a:gd name="T65" fmla="*/ 38 h 96"/>
                  <a:gd name="T66" fmla="*/ 0 w 90"/>
                  <a:gd name="T67" fmla="*/ 46 h 96"/>
                  <a:gd name="T68" fmla="*/ 6 w 90"/>
                  <a:gd name="T69" fmla="*/ 48 h 96"/>
                  <a:gd name="T70" fmla="*/ 6 w 90"/>
                  <a:gd name="T71" fmla="*/ 44 h 96"/>
                  <a:gd name="T72" fmla="*/ 14 w 90"/>
                  <a:gd name="T73" fmla="*/ 44 h 96"/>
                  <a:gd name="T74" fmla="*/ 18 w 90"/>
                  <a:gd name="T75" fmla="*/ 36 h 96"/>
                  <a:gd name="T76" fmla="*/ 18 w 90"/>
                  <a:gd name="T77" fmla="*/ 44 h 96"/>
                  <a:gd name="T78" fmla="*/ 26 w 90"/>
                  <a:gd name="T79" fmla="*/ 58 h 96"/>
                  <a:gd name="T80" fmla="*/ 24 w 90"/>
                  <a:gd name="T81" fmla="*/ 64 h 96"/>
                  <a:gd name="T82" fmla="*/ 42 w 90"/>
                  <a:gd name="T83" fmla="*/ 74 h 96"/>
                  <a:gd name="T84" fmla="*/ 52 w 90"/>
                  <a:gd name="T85" fmla="*/ 78 h 96"/>
                  <a:gd name="T86" fmla="*/ 62 w 90"/>
                  <a:gd name="T87" fmla="*/ 86 h 96"/>
                  <a:gd name="T88" fmla="*/ 72 w 90"/>
                  <a:gd name="T89" fmla="*/ 96 h 96"/>
                  <a:gd name="T90" fmla="*/ 72 w 90"/>
                  <a:gd name="T91" fmla="*/ 96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90" h="96">
                    <a:moveTo>
                      <a:pt x="72" y="96"/>
                    </a:moveTo>
                    <a:lnTo>
                      <a:pt x="74" y="96"/>
                    </a:lnTo>
                    <a:lnTo>
                      <a:pt x="74" y="94"/>
                    </a:lnTo>
                    <a:lnTo>
                      <a:pt x="72" y="88"/>
                    </a:lnTo>
                    <a:lnTo>
                      <a:pt x="66" y="84"/>
                    </a:lnTo>
                    <a:lnTo>
                      <a:pt x="64" y="84"/>
                    </a:lnTo>
                    <a:lnTo>
                      <a:pt x="62" y="84"/>
                    </a:lnTo>
                    <a:lnTo>
                      <a:pt x="62" y="82"/>
                    </a:lnTo>
                    <a:lnTo>
                      <a:pt x="60" y="78"/>
                    </a:lnTo>
                    <a:lnTo>
                      <a:pt x="56" y="74"/>
                    </a:lnTo>
                    <a:lnTo>
                      <a:pt x="50" y="68"/>
                    </a:lnTo>
                    <a:lnTo>
                      <a:pt x="42" y="58"/>
                    </a:lnTo>
                    <a:lnTo>
                      <a:pt x="42" y="56"/>
                    </a:lnTo>
                    <a:lnTo>
                      <a:pt x="38" y="46"/>
                    </a:lnTo>
                    <a:lnTo>
                      <a:pt x="34" y="44"/>
                    </a:lnTo>
                    <a:lnTo>
                      <a:pt x="34" y="38"/>
                    </a:lnTo>
                    <a:lnTo>
                      <a:pt x="36" y="36"/>
                    </a:lnTo>
                    <a:lnTo>
                      <a:pt x="38" y="36"/>
                    </a:lnTo>
                    <a:lnTo>
                      <a:pt x="42" y="38"/>
                    </a:lnTo>
                    <a:lnTo>
                      <a:pt x="44" y="40"/>
                    </a:lnTo>
                    <a:lnTo>
                      <a:pt x="44" y="38"/>
                    </a:lnTo>
                    <a:lnTo>
                      <a:pt x="46" y="38"/>
                    </a:lnTo>
                    <a:lnTo>
                      <a:pt x="50" y="38"/>
                    </a:lnTo>
                    <a:lnTo>
                      <a:pt x="52" y="40"/>
                    </a:lnTo>
                    <a:lnTo>
                      <a:pt x="54" y="44"/>
                    </a:lnTo>
                    <a:lnTo>
                      <a:pt x="56" y="40"/>
                    </a:lnTo>
                    <a:lnTo>
                      <a:pt x="62" y="38"/>
                    </a:lnTo>
                    <a:lnTo>
                      <a:pt x="64" y="38"/>
                    </a:lnTo>
                    <a:lnTo>
                      <a:pt x="72" y="44"/>
                    </a:lnTo>
                    <a:lnTo>
                      <a:pt x="74" y="46"/>
                    </a:lnTo>
                    <a:lnTo>
                      <a:pt x="78" y="46"/>
                    </a:lnTo>
                    <a:lnTo>
                      <a:pt x="80" y="46"/>
                    </a:lnTo>
                    <a:lnTo>
                      <a:pt x="88" y="46"/>
                    </a:lnTo>
                    <a:lnTo>
                      <a:pt x="90" y="44"/>
                    </a:lnTo>
                    <a:lnTo>
                      <a:pt x="90" y="40"/>
                    </a:lnTo>
                    <a:lnTo>
                      <a:pt x="88" y="38"/>
                    </a:lnTo>
                    <a:lnTo>
                      <a:pt x="88" y="36"/>
                    </a:lnTo>
                    <a:lnTo>
                      <a:pt x="88" y="34"/>
                    </a:lnTo>
                    <a:lnTo>
                      <a:pt x="88" y="30"/>
                    </a:lnTo>
                    <a:lnTo>
                      <a:pt x="82" y="34"/>
                    </a:lnTo>
                    <a:lnTo>
                      <a:pt x="78" y="30"/>
                    </a:lnTo>
                    <a:lnTo>
                      <a:pt x="64" y="24"/>
                    </a:lnTo>
                    <a:lnTo>
                      <a:pt x="56" y="16"/>
                    </a:lnTo>
                    <a:lnTo>
                      <a:pt x="54" y="10"/>
                    </a:lnTo>
                    <a:lnTo>
                      <a:pt x="52" y="6"/>
                    </a:lnTo>
                    <a:lnTo>
                      <a:pt x="50" y="2"/>
                    </a:lnTo>
                    <a:lnTo>
                      <a:pt x="44" y="0"/>
                    </a:lnTo>
                    <a:lnTo>
                      <a:pt x="42" y="0"/>
                    </a:lnTo>
                    <a:lnTo>
                      <a:pt x="42" y="6"/>
                    </a:lnTo>
                    <a:lnTo>
                      <a:pt x="38" y="8"/>
                    </a:lnTo>
                    <a:lnTo>
                      <a:pt x="34" y="8"/>
                    </a:lnTo>
                    <a:lnTo>
                      <a:pt x="32" y="8"/>
                    </a:lnTo>
                    <a:lnTo>
                      <a:pt x="32" y="10"/>
                    </a:lnTo>
                    <a:lnTo>
                      <a:pt x="28" y="18"/>
                    </a:lnTo>
                    <a:lnTo>
                      <a:pt x="26" y="24"/>
                    </a:lnTo>
                    <a:lnTo>
                      <a:pt x="24" y="24"/>
                    </a:lnTo>
                    <a:lnTo>
                      <a:pt x="22" y="24"/>
                    </a:lnTo>
                    <a:lnTo>
                      <a:pt x="18" y="20"/>
                    </a:lnTo>
                    <a:lnTo>
                      <a:pt x="18" y="18"/>
                    </a:lnTo>
                    <a:lnTo>
                      <a:pt x="18" y="20"/>
                    </a:lnTo>
                    <a:lnTo>
                      <a:pt x="18" y="26"/>
                    </a:lnTo>
                    <a:lnTo>
                      <a:pt x="18" y="30"/>
                    </a:lnTo>
                    <a:lnTo>
                      <a:pt x="14" y="30"/>
                    </a:lnTo>
                    <a:lnTo>
                      <a:pt x="8" y="34"/>
                    </a:lnTo>
                    <a:lnTo>
                      <a:pt x="0" y="36"/>
                    </a:lnTo>
                    <a:lnTo>
                      <a:pt x="0" y="38"/>
                    </a:lnTo>
                    <a:lnTo>
                      <a:pt x="0" y="40"/>
                    </a:lnTo>
                    <a:lnTo>
                      <a:pt x="0" y="46"/>
                    </a:lnTo>
                    <a:lnTo>
                      <a:pt x="4" y="48"/>
                    </a:lnTo>
                    <a:lnTo>
                      <a:pt x="6" y="48"/>
                    </a:lnTo>
                    <a:lnTo>
                      <a:pt x="8" y="46"/>
                    </a:lnTo>
                    <a:lnTo>
                      <a:pt x="6" y="44"/>
                    </a:lnTo>
                    <a:lnTo>
                      <a:pt x="8" y="44"/>
                    </a:lnTo>
                    <a:lnTo>
                      <a:pt x="14" y="44"/>
                    </a:lnTo>
                    <a:lnTo>
                      <a:pt x="16" y="34"/>
                    </a:lnTo>
                    <a:lnTo>
                      <a:pt x="18" y="36"/>
                    </a:lnTo>
                    <a:lnTo>
                      <a:pt x="22" y="38"/>
                    </a:lnTo>
                    <a:lnTo>
                      <a:pt x="18" y="44"/>
                    </a:lnTo>
                    <a:lnTo>
                      <a:pt x="18" y="50"/>
                    </a:lnTo>
                    <a:lnTo>
                      <a:pt x="26" y="58"/>
                    </a:lnTo>
                    <a:lnTo>
                      <a:pt x="26" y="62"/>
                    </a:lnTo>
                    <a:lnTo>
                      <a:pt x="24" y="64"/>
                    </a:lnTo>
                    <a:lnTo>
                      <a:pt x="38" y="74"/>
                    </a:lnTo>
                    <a:lnTo>
                      <a:pt x="42" y="74"/>
                    </a:lnTo>
                    <a:lnTo>
                      <a:pt x="46" y="74"/>
                    </a:lnTo>
                    <a:lnTo>
                      <a:pt x="52" y="78"/>
                    </a:lnTo>
                    <a:lnTo>
                      <a:pt x="56" y="84"/>
                    </a:lnTo>
                    <a:lnTo>
                      <a:pt x="62" y="86"/>
                    </a:lnTo>
                    <a:lnTo>
                      <a:pt x="70" y="88"/>
                    </a:lnTo>
                    <a:lnTo>
                      <a:pt x="72" y="96"/>
                    </a:lnTo>
                    <a:lnTo>
                      <a:pt x="72" y="96"/>
                    </a:lnTo>
                    <a:lnTo>
                      <a:pt x="72" y="9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403" name="Freeform 1685"/>
              <p:cNvSpPr/>
              <p:nvPr/>
            </p:nvSpPr>
            <p:spPr bwMode="auto">
              <a:xfrm>
                <a:off x="914400" y="4337050"/>
                <a:ext cx="174625" cy="241300"/>
              </a:xfrm>
              <a:custGeom>
                <a:avLst/>
                <a:gdLst>
                  <a:gd name="T0" fmla="*/ 8 w 110"/>
                  <a:gd name="T1" fmla="*/ 152 h 152"/>
                  <a:gd name="T2" fmla="*/ 18 w 110"/>
                  <a:gd name="T3" fmla="*/ 146 h 152"/>
                  <a:gd name="T4" fmla="*/ 24 w 110"/>
                  <a:gd name="T5" fmla="*/ 144 h 152"/>
                  <a:gd name="T6" fmla="*/ 28 w 110"/>
                  <a:gd name="T7" fmla="*/ 144 h 152"/>
                  <a:gd name="T8" fmla="*/ 30 w 110"/>
                  <a:gd name="T9" fmla="*/ 146 h 152"/>
                  <a:gd name="T10" fmla="*/ 36 w 110"/>
                  <a:gd name="T11" fmla="*/ 144 h 152"/>
                  <a:gd name="T12" fmla="*/ 44 w 110"/>
                  <a:gd name="T13" fmla="*/ 140 h 152"/>
                  <a:gd name="T14" fmla="*/ 48 w 110"/>
                  <a:gd name="T15" fmla="*/ 138 h 152"/>
                  <a:gd name="T16" fmla="*/ 56 w 110"/>
                  <a:gd name="T17" fmla="*/ 136 h 152"/>
                  <a:gd name="T18" fmla="*/ 64 w 110"/>
                  <a:gd name="T19" fmla="*/ 146 h 152"/>
                  <a:gd name="T20" fmla="*/ 72 w 110"/>
                  <a:gd name="T21" fmla="*/ 144 h 152"/>
                  <a:gd name="T22" fmla="*/ 80 w 110"/>
                  <a:gd name="T23" fmla="*/ 140 h 152"/>
                  <a:gd name="T24" fmla="*/ 80 w 110"/>
                  <a:gd name="T25" fmla="*/ 130 h 152"/>
                  <a:gd name="T26" fmla="*/ 82 w 110"/>
                  <a:gd name="T27" fmla="*/ 128 h 152"/>
                  <a:gd name="T28" fmla="*/ 84 w 110"/>
                  <a:gd name="T29" fmla="*/ 122 h 152"/>
                  <a:gd name="T30" fmla="*/ 84 w 110"/>
                  <a:gd name="T31" fmla="*/ 110 h 152"/>
                  <a:gd name="T32" fmla="*/ 84 w 110"/>
                  <a:gd name="T33" fmla="*/ 98 h 152"/>
                  <a:gd name="T34" fmla="*/ 90 w 110"/>
                  <a:gd name="T35" fmla="*/ 90 h 152"/>
                  <a:gd name="T36" fmla="*/ 92 w 110"/>
                  <a:gd name="T37" fmla="*/ 84 h 152"/>
                  <a:gd name="T38" fmla="*/ 96 w 110"/>
                  <a:gd name="T39" fmla="*/ 68 h 152"/>
                  <a:gd name="T40" fmla="*/ 100 w 110"/>
                  <a:gd name="T41" fmla="*/ 54 h 152"/>
                  <a:gd name="T42" fmla="*/ 102 w 110"/>
                  <a:gd name="T43" fmla="*/ 28 h 152"/>
                  <a:gd name="T44" fmla="*/ 104 w 110"/>
                  <a:gd name="T45" fmla="*/ 18 h 152"/>
                  <a:gd name="T46" fmla="*/ 110 w 110"/>
                  <a:gd name="T47" fmla="*/ 0 h 152"/>
                  <a:gd name="T48" fmla="*/ 94 w 110"/>
                  <a:gd name="T49" fmla="*/ 2 h 152"/>
                  <a:gd name="T50" fmla="*/ 86 w 110"/>
                  <a:gd name="T51" fmla="*/ 4 h 152"/>
                  <a:gd name="T52" fmla="*/ 84 w 110"/>
                  <a:gd name="T53" fmla="*/ 10 h 152"/>
                  <a:gd name="T54" fmla="*/ 80 w 110"/>
                  <a:gd name="T55" fmla="*/ 12 h 152"/>
                  <a:gd name="T56" fmla="*/ 76 w 110"/>
                  <a:gd name="T57" fmla="*/ 20 h 152"/>
                  <a:gd name="T58" fmla="*/ 72 w 110"/>
                  <a:gd name="T59" fmla="*/ 26 h 152"/>
                  <a:gd name="T60" fmla="*/ 58 w 110"/>
                  <a:gd name="T61" fmla="*/ 26 h 152"/>
                  <a:gd name="T62" fmla="*/ 54 w 110"/>
                  <a:gd name="T63" fmla="*/ 20 h 152"/>
                  <a:gd name="T64" fmla="*/ 36 w 110"/>
                  <a:gd name="T65" fmla="*/ 20 h 152"/>
                  <a:gd name="T66" fmla="*/ 36 w 110"/>
                  <a:gd name="T67" fmla="*/ 36 h 152"/>
                  <a:gd name="T68" fmla="*/ 38 w 110"/>
                  <a:gd name="T69" fmla="*/ 38 h 152"/>
                  <a:gd name="T70" fmla="*/ 54 w 110"/>
                  <a:gd name="T71" fmla="*/ 38 h 152"/>
                  <a:gd name="T72" fmla="*/ 52 w 110"/>
                  <a:gd name="T73" fmla="*/ 50 h 152"/>
                  <a:gd name="T74" fmla="*/ 40 w 110"/>
                  <a:gd name="T75" fmla="*/ 50 h 152"/>
                  <a:gd name="T76" fmla="*/ 40 w 110"/>
                  <a:gd name="T77" fmla="*/ 64 h 152"/>
                  <a:gd name="T78" fmla="*/ 44 w 110"/>
                  <a:gd name="T79" fmla="*/ 66 h 152"/>
                  <a:gd name="T80" fmla="*/ 46 w 110"/>
                  <a:gd name="T81" fmla="*/ 74 h 152"/>
                  <a:gd name="T82" fmla="*/ 46 w 110"/>
                  <a:gd name="T83" fmla="*/ 84 h 152"/>
                  <a:gd name="T84" fmla="*/ 48 w 110"/>
                  <a:gd name="T85" fmla="*/ 90 h 152"/>
                  <a:gd name="T86" fmla="*/ 46 w 110"/>
                  <a:gd name="T87" fmla="*/ 94 h 152"/>
                  <a:gd name="T88" fmla="*/ 48 w 110"/>
                  <a:gd name="T89" fmla="*/ 104 h 152"/>
                  <a:gd name="T90" fmla="*/ 46 w 110"/>
                  <a:gd name="T91" fmla="*/ 112 h 152"/>
                  <a:gd name="T92" fmla="*/ 44 w 110"/>
                  <a:gd name="T93" fmla="*/ 104 h 152"/>
                  <a:gd name="T94" fmla="*/ 34 w 110"/>
                  <a:gd name="T95" fmla="*/ 104 h 152"/>
                  <a:gd name="T96" fmla="*/ 28 w 110"/>
                  <a:gd name="T97" fmla="*/ 102 h 152"/>
                  <a:gd name="T98" fmla="*/ 24 w 110"/>
                  <a:gd name="T99" fmla="*/ 102 h 152"/>
                  <a:gd name="T100" fmla="*/ 24 w 110"/>
                  <a:gd name="T101" fmla="*/ 108 h 152"/>
                  <a:gd name="T102" fmla="*/ 16 w 110"/>
                  <a:gd name="T103" fmla="*/ 108 h 152"/>
                  <a:gd name="T104" fmla="*/ 16 w 110"/>
                  <a:gd name="T105" fmla="*/ 112 h 152"/>
                  <a:gd name="T106" fmla="*/ 12 w 110"/>
                  <a:gd name="T107" fmla="*/ 116 h 152"/>
                  <a:gd name="T108" fmla="*/ 18 w 110"/>
                  <a:gd name="T109" fmla="*/ 126 h 152"/>
                  <a:gd name="T110" fmla="*/ 16 w 110"/>
                  <a:gd name="T111" fmla="*/ 130 h 152"/>
                  <a:gd name="T112" fmla="*/ 8 w 110"/>
                  <a:gd name="T113" fmla="*/ 128 h 152"/>
                  <a:gd name="T114" fmla="*/ 2 w 110"/>
                  <a:gd name="T115" fmla="*/ 130 h 152"/>
                  <a:gd name="T116" fmla="*/ 0 w 110"/>
                  <a:gd name="T117" fmla="*/ 140 h 152"/>
                  <a:gd name="T118" fmla="*/ 8 w 110"/>
                  <a:gd name="T119" fmla="*/ 148 h 152"/>
                  <a:gd name="T120" fmla="*/ 8 w 110"/>
                  <a:gd name="T121" fmla="*/ 152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10" h="152">
                    <a:moveTo>
                      <a:pt x="8" y="152"/>
                    </a:moveTo>
                    <a:lnTo>
                      <a:pt x="8" y="152"/>
                    </a:lnTo>
                    <a:lnTo>
                      <a:pt x="10" y="148"/>
                    </a:lnTo>
                    <a:lnTo>
                      <a:pt x="18" y="146"/>
                    </a:lnTo>
                    <a:lnTo>
                      <a:pt x="20" y="146"/>
                    </a:lnTo>
                    <a:lnTo>
                      <a:pt x="24" y="144"/>
                    </a:lnTo>
                    <a:lnTo>
                      <a:pt x="26" y="140"/>
                    </a:lnTo>
                    <a:lnTo>
                      <a:pt x="28" y="144"/>
                    </a:lnTo>
                    <a:lnTo>
                      <a:pt x="28" y="146"/>
                    </a:lnTo>
                    <a:lnTo>
                      <a:pt x="30" y="146"/>
                    </a:lnTo>
                    <a:lnTo>
                      <a:pt x="34" y="144"/>
                    </a:lnTo>
                    <a:lnTo>
                      <a:pt x="36" y="144"/>
                    </a:lnTo>
                    <a:lnTo>
                      <a:pt x="44" y="144"/>
                    </a:lnTo>
                    <a:lnTo>
                      <a:pt x="44" y="140"/>
                    </a:lnTo>
                    <a:lnTo>
                      <a:pt x="44" y="138"/>
                    </a:lnTo>
                    <a:lnTo>
                      <a:pt x="48" y="138"/>
                    </a:lnTo>
                    <a:lnTo>
                      <a:pt x="54" y="138"/>
                    </a:lnTo>
                    <a:lnTo>
                      <a:pt x="56" y="136"/>
                    </a:lnTo>
                    <a:lnTo>
                      <a:pt x="56" y="146"/>
                    </a:lnTo>
                    <a:lnTo>
                      <a:pt x="64" y="146"/>
                    </a:lnTo>
                    <a:lnTo>
                      <a:pt x="68" y="146"/>
                    </a:lnTo>
                    <a:lnTo>
                      <a:pt x="72" y="144"/>
                    </a:lnTo>
                    <a:lnTo>
                      <a:pt x="76" y="144"/>
                    </a:lnTo>
                    <a:lnTo>
                      <a:pt x="80" y="140"/>
                    </a:lnTo>
                    <a:lnTo>
                      <a:pt x="80" y="136"/>
                    </a:lnTo>
                    <a:lnTo>
                      <a:pt x="80" y="130"/>
                    </a:lnTo>
                    <a:lnTo>
                      <a:pt x="80" y="128"/>
                    </a:lnTo>
                    <a:lnTo>
                      <a:pt x="82" y="128"/>
                    </a:lnTo>
                    <a:lnTo>
                      <a:pt x="82" y="126"/>
                    </a:lnTo>
                    <a:lnTo>
                      <a:pt x="84" y="122"/>
                    </a:lnTo>
                    <a:lnTo>
                      <a:pt x="86" y="116"/>
                    </a:lnTo>
                    <a:lnTo>
                      <a:pt x="84" y="110"/>
                    </a:lnTo>
                    <a:lnTo>
                      <a:pt x="82" y="104"/>
                    </a:lnTo>
                    <a:lnTo>
                      <a:pt x="84" y="98"/>
                    </a:lnTo>
                    <a:lnTo>
                      <a:pt x="86" y="92"/>
                    </a:lnTo>
                    <a:lnTo>
                      <a:pt x="90" y="90"/>
                    </a:lnTo>
                    <a:lnTo>
                      <a:pt x="92" y="86"/>
                    </a:lnTo>
                    <a:lnTo>
                      <a:pt x="92" y="84"/>
                    </a:lnTo>
                    <a:lnTo>
                      <a:pt x="94" y="76"/>
                    </a:lnTo>
                    <a:lnTo>
                      <a:pt x="96" y="68"/>
                    </a:lnTo>
                    <a:lnTo>
                      <a:pt x="100" y="62"/>
                    </a:lnTo>
                    <a:lnTo>
                      <a:pt x="100" y="54"/>
                    </a:lnTo>
                    <a:lnTo>
                      <a:pt x="100" y="40"/>
                    </a:lnTo>
                    <a:lnTo>
                      <a:pt x="102" y="28"/>
                    </a:lnTo>
                    <a:lnTo>
                      <a:pt x="102" y="20"/>
                    </a:lnTo>
                    <a:lnTo>
                      <a:pt x="104" y="18"/>
                    </a:lnTo>
                    <a:lnTo>
                      <a:pt x="108" y="8"/>
                    </a:lnTo>
                    <a:lnTo>
                      <a:pt x="110" y="0"/>
                    </a:lnTo>
                    <a:lnTo>
                      <a:pt x="100" y="2"/>
                    </a:lnTo>
                    <a:lnTo>
                      <a:pt x="94" y="2"/>
                    </a:lnTo>
                    <a:lnTo>
                      <a:pt x="92" y="2"/>
                    </a:lnTo>
                    <a:lnTo>
                      <a:pt x="86" y="4"/>
                    </a:lnTo>
                    <a:lnTo>
                      <a:pt x="86" y="8"/>
                    </a:lnTo>
                    <a:lnTo>
                      <a:pt x="84" y="10"/>
                    </a:lnTo>
                    <a:lnTo>
                      <a:pt x="82" y="12"/>
                    </a:lnTo>
                    <a:lnTo>
                      <a:pt x="80" y="12"/>
                    </a:lnTo>
                    <a:lnTo>
                      <a:pt x="80" y="14"/>
                    </a:lnTo>
                    <a:lnTo>
                      <a:pt x="76" y="20"/>
                    </a:lnTo>
                    <a:lnTo>
                      <a:pt x="80" y="28"/>
                    </a:lnTo>
                    <a:lnTo>
                      <a:pt x="72" y="26"/>
                    </a:lnTo>
                    <a:lnTo>
                      <a:pt x="62" y="26"/>
                    </a:lnTo>
                    <a:lnTo>
                      <a:pt x="58" y="26"/>
                    </a:lnTo>
                    <a:lnTo>
                      <a:pt x="56" y="22"/>
                    </a:lnTo>
                    <a:lnTo>
                      <a:pt x="54" y="20"/>
                    </a:lnTo>
                    <a:lnTo>
                      <a:pt x="46" y="20"/>
                    </a:lnTo>
                    <a:lnTo>
                      <a:pt x="36" y="20"/>
                    </a:lnTo>
                    <a:lnTo>
                      <a:pt x="36" y="32"/>
                    </a:lnTo>
                    <a:lnTo>
                      <a:pt x="36" y="36"/>
                    </a:lnTo>
                    <a:lnTo>
                      <a:pt x="36" y="38"/>
                    </a:lnTo>
                    <a:lnTo>
                      <a:pt x="38" y="38"/>
                    </a:lnTo>
                    <a:lnTo>
                      <a:pt x="46" y="36"/>
                    </a:lnTo>
                    <a:lnTo>
                      <a:pt x="54" y="38"/>
                    </a:lnTo>
                    <a:lnTo>
                      <a:pt x="54" y="50"/>
                    </a:lnTo>
                    <a:lnTo>
                      <a:pt x="52" y="50"/>
                    </a:lnTo>
                    <a:lnTo>
                      <a:pt x="46" y="50"/>
                    </a:lnTo>
                    <a:lnTo>
                      <a:pt x="40" y="50"/>
                    </a:lnTo>
                    <a:lnTo>
                      <a:pt x="40" y="56"/>
                    </a:lnTo>
                    <a:lnTo>
                      <a:pt x="40" y="64"/>
                    </a:lnTo>
                    <a:lnTo>
                      <a:pt x="38" y="64"/>
                    </a:lnTo>
                    <a:lnTo>
                      <a:pt x="44" y="66"/>
                    </a:lnTo>
                    <a:lnTo>
                      <a:pt x="46" y="72"/>
                    </a:lnTo>
                    <a:lnTo>
                      <a:pt x="46" y="74"/>
                    </a:lnTo>
                    <a:lnTo>
                      <a:pt x="46" y="80"/>
                    </a:lnTo>
                    <a:lnTo>
                      <a:pt x="46" y="84"/>
                    </a:lnTo>
                    <a:lnTo>
                      <a:pt x="48" y="86"/>
                    </a:lnTo>
                    <a:lnTo>
                      <a:pt x="48" y="90"/>
                    </a:lnTo>
                    <a:lnTo>
                      <a:pt x="46" y="92"/>
                    </a:lnTo>
                    <a:lnTo>
                      <a:pt x="46" y="94"/>
                    </a:lnTo>
                    <a:lnTo>
                      <a:pt x="52" y="98"/>
                    </a:lnTo>
                    <a:lnTo>
                      <a:pt x="48" y="104"/>
                    </a:lnTo>
                    <a:lnTo>
                      <a:pt x="48" y="110"/>
                    </a:lnTo>
                    <a:lnTo>
                      <a:pt x="46" y="112"/>
                    </a:lnTo>
                    <a:lnTo>
                      <a:pt x="46" y="110"/>
                    </a:lnTo>
                    <a:lnTo>
                      <a:pt x="44" y="104"/>
                    </a:lnTo>
                    <a:lnTo>
                      <a:pt x="38" y="102"/>
                    </a:lnTo>
                    <a:lnTo>
                      <a:pt x="34" y="104"/>
                    </a:lnTo>
                    <a:lnTo>
                      <a:pt x="28" y="104"/>
                    </a:lnTo>
                    <a:lnTo>
                      <a:pt x="28" y="102"/>
                    </a:lnTo>
                    <a:lnTo>
                      <a:pt x="24" y="100"/>
                    </a:lnTo>
                    <a:lnTo>
                      <a:pt x="24" y="102"/>
                    </a:lnTo>
                    <a:lnTo>
                      <a:pt x="24" y="104"/>
                    </a:lnTo>
                    <a:lnTo>
                      <a:pt x="24" y="108"/>
                    </a:lnTo>
                    <a:lnTo>
                      <a:pt x="16" y="104"/>
                    </a:lnTo>
                    <a:lnTo>
                      <a:pt x="16" y="108"/>
                    </a:lnTo>
                    <a:lnTo>
                      <a:pt x="16" y="110"/>
                    </a:lnTo>
                    <a:lnTo>
                      <a:pt x="16" y="112"/>
                    </a:lnTo>
                    <a:lnTo>
                      <a:pt x="12" y="112"/>
                    </a:lnTo>
                    <a:lnTo>
                      <a:pt x="12" y="116"/>
                    </a:lnTo>
                    <a:lnTo>
                      <a:pt x="12" y="118"/>
                    </a:lnTo>
                    <a:lnTo>
                      <a:pt x="18" y="126"/>
                    </a:lnTo>
                    <a:lnTo>
                      <a:pt x="18" y="130"/>
                    </a:lnTo>
                    <a:lnTo>
                      <a:pt x="16" y="130"/>
                    </a:lnTo>
                    <a:lnTo>
                      <a:pt x="12" y="130"/>
                    </a:lnTo>
                    <a:lnTo>
                      <a:pt x="8" y="128"/>
                    </a:lnTo>
                    <a:lnTo>
                      <a:pt x="6" y="128"/>
                    </a:lnTo>
                    <a:lnTo>
                      <a:pt x="2" y="130"/>
                    </a:lnTo>
                    <a:lnTo>
                      <a:pt x="0" y="134"/>
                    </a:lnTo>
                    <a:lnTo>
                      <a:pt x="0" y="140"/>
                    </a:lnTo>
                    <a:lnTo>
                      <a:pt x="6" y="146"/>
                    </a:lnTo>
                    <a:lnTo>
                      <a:pt x="8" y="148"/>
                    </a:lnTo>
                    <a:lnTo>
                      <a:pt x="8" y="152"/>
                    </a:lnTo>
                    <a:lnTo>
                      <a:pt x="8" y="152"/>
                    </a:lnTo>
                    <a:lnTo>
                      <a:pt x="8" y="15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404" name="Freeform 1686"/>
              <p:cNvSpPr>
                <a:spLocks noEditPoints="1"/>
              </p:cNvSpPr>
              <p:nvPr/>
            </p:nvSpPr>
            <p:spPr bwMode="auto">
              <a:xfrm>
                <a:off x="2343150" y="2806700"/>
                <a:ext cx="1419225" cy="1130299"/>
              </a:xfrm>
              <a:custGeom>
                <a:avLst/>
                <a:gdLst>
                  <a:gd name="T0" fmla="*/ 886 w 894"/>
                  <a:gd name="T1" fmla="*/ 138 h 712"/>
                  <a:gd name="T2" fmla="*/ 866 w 894"/>
                  <a:gd name="T3" fmla="*/ 120 h 712"/>
                  <a:gd name="T4" fmla="*/ 822 w 894"/>
                  <a:gd name="T5" fmla="*/ 90 h 712"/>
                  <a:gd name="T6" fmla="*/ 780 w 894"/>
                  <a:gd name="T7" fmla="*/ 36 h 712"/>
                  <a:gd name="T8" fmla="*/ 712 w 894"/>
                  <a:gd name="T9" fmla="*/ 4 h 712"/>
                  <a:gd name="T10" fmla="*/ 684 w 894"/>
                  <a:gd name="T11" fmla="*/ 44 h 712"/>
                  <a:gd name="T12" fmla="*/ 652 w 894"/>
                  <a:gd name="T13" fmla="*/ 92 h 712"/>
                  <a:gd name="T14" fmla="*/ 640 w 894"/>
                  <a:gd name="T15" fmla="*/ 128 h 712"/>
                  <a:gd name="T16" fmla="*/ 662 w 894"/>
                  <a:gd name="T17" fmla="*/ 150 h 712"/>
                  <a:gd name="T18" fmla="*/ 594 w 894"/>
                  <a:gd name="T19" fmla="*/ 186 h 712"/>
                  <a:gd name="T20" fmla="*/ 552 w 894"/>
                  <a:gd name="T21" fmla="*/ 224 h 712"/>
                  <a:gd name="T22" fmla="*/ 454 w 894"/>
                  <a:gd name="T23" fmla="*/ 254 h 712"/>
                  <a:gd name="T24" fmla="*/ 346 w 894"/>
                  <a:gd name="T25" fmla="*/ 230 h 712"/>
                  <a:gd name="T26" fmla="*/ 278 w 894"/>
                  <a:gd name="T27" fmla="*/ 182 h 712"/>
                  <a:gd name="T28" fmla="*/ 232 w 894"/>
                  <a:gd name="T29" fmla="*/ 128 h 712"/>
                  <a:gd name="T30" fmla="*/ 174 w 894"/>
                  <a:gd name="T31" fmla="*/ 122 h 712"/>
                  <a:gd name="T32" fmla="*/ 138 w 894"/>
                  <a:gd name="T33" fmla="*/ 182 h 712"/>
                  <a:gd name="T34" fmla="*/ 92 w 894"/>
                  <a:gd name="T35" fmla="*/ 240 h 712"/>
                  <a:gd name="T36" fmla="*/ 52 w 894"/>
                  <a:gd name="T37" fmla="*/ 276 h 712"/>
                  <a:gd name="T38" fmla="*/ 16 w 894"/>
                  <a:gd name="T39" fmla="*/ 284 h 712"/>
                  <a:gd name="T40" fmla="*/ 16 w 894"/>
                  <a:gd name="T41" fmla="*/ 322 h 712"/>
                  <a:gd name="T42" fmla="*/ 54 w 894"/>
                  <a:gd name="T43" fmla="*/ 374 h 712"/>
                  <a:gd name="T44" fmla="*/ 88 w 894"/>
                  <a:gd name="T45" fmla="*/ 394 h 712"/>
                  <a:gd name="T46" fmla="*/ 88 w 894"/>
                  <a:gd name="T47" fmla="*/ 440 h 712"/>
                  <a:gd name="T48" fmla="*/ 118 w 894"/>
                  <a:gd name="T49" fmla="*/ 486 h 712"/>
                  <a:gd name="T50" fmla="*/ 174 w 894"/>
                  <a:gd name="T51" fmla="*/ 510 h 712"/>
                  <a:gd name="T52" fmla="*/ 244 w 894"/>
                  <a:gd name="T53" fmla="*/ 524 h 712"/>
                  <a:gd name="T54" fmla="*/ 314 w 894"/>
                  <a:gd name="T55" fmla="*/ 514 h 712"/>
                  <a:gd name="T56" fmla="*/ 356 w 894"/>
                  <a:gd name="T57" fmla="*/ 536 h 712"/>
                  <a:gd name="T58" fmla="*/ 364 w 894"/>
                  <a:gd name="T59" fmla="*/ 584 h 712"/>
                  <a:gd name="T60" fmla="*/ 382 w 894"/>
                  <a:gd name="T61" fmla="*/ 606 h 712"/>
                  <a:gd name="T62" fmla="*/ 398 w 894"/>
                  <a:gd name="T63" fmla="*/ 650 h 712"/>
                  <a:gd name="T64" fmla="*/ 446 w 894"/>
                  <a:gd name="T65" fmla="*/ 630 h 712"/>
                  <a:gd name="T66" fmla="*/ 494 w 894"/>
                  <a:gd name="T67" fmla="*/ 646 h 712"/>
                  <a:gd name="T68" fmla="*/ 544 w 894"/>
                  <a:gd name="T69" fmla="*/ 664 h 712"/>
                  <a:gd name="T70" fmla="*/ 588 w 894"/>
                  <a:gd name="T71" fmla="*/ 632 h 712"/>
                  <a:gd name="T72" fmla="*/ 648 w 894"/>
                  <a:gd name="T73" fmla="*/ 592 h 712"/>
                  <a:gd name="T74" fmla="*/ 674 w 894"/>
                  <a:gd name="T75" fmla="*/ 560 h 712"/>
                  <a:gd name="T76" fmla="*/ 690 w 894"/>
                  <a:gd name="T77" fmla="*/ 532 h 712"/>
                  <a:gd name="T78" fmla="*/ 704 w 894"/>
                  <a:gd name="T79" fmla="*/ 494 h 712"/>
                  <a:gd name="T80" fmla="*/ 704 w 894"/>
                  <a:gd name="T81" fmla="*/ 460 h 712"/>
                  <a:gd name="T82" fmla="*/ 676 w 894"/>
                  <a:gd name="T83" fmla="*/ 414 h 712"/>
                  <a:gd name="T84" fmla="*/ 682 w 894"/>
                  <a:gd name="T85" fmla="*/ 374 h 712"/>
                  <a:gd name="T86" fmla="*/ 690 w 894"/>
                  <a:gd name="T87" fmla="*/ 332 h 712"/>
                  <a:gd name="T88" fmla="*/ 656 w 894"/>
                  <a:gd name="T89" fmla="*/ 306 h 712"/>
                  <a:gd name="T90" fmla="*/ 712 w 894"/>
                  <a:gd name="T91" fmla="*/ 278 h 712"/>
                  <a:gd name="T92" fmla="*/ 730 w 894"/>
                  <a:gd name="T93" fmla="*/ 292 h 712"/>
                  <a:gd name="T94" fmla="*/ 782 w 894"/>
                  <a:gd name="T95" fmla="*/ 250 h 712"/>
                  <a:gd name="T96" fmla="*/ 820 w 894"/>
                  <a:gd name="T97" fmla="*/ 232 h 712"/>
                  <a:gd name="T98" fmla="*/ 844 w 894"/>
                  <a:gd name="T99" fmla="*/ 192 h 712"/>
                  <a:gd name="T100" fmla="*/ 590 w 894"/>
                  <a:gd name="T101" fmla="*/ 622 h 712"/>
                  <a:gd name="T102" fmla="*/ 540 w 894"/>
                  <a:gd name="T103" fmla="*/ 676 h 712"/>
                  <a:gd name="T104" fmla="*/ 554 w 894"/>
                  <a:gd name="T105" fmla="*/ 684 h 712"/>
                  <a:gd name="T106" fmla="*/ 576 w 894"/>
                  <a:gd name="T107" fmla="*/ 506 h 712"/>
                  <a:gd name="T108" fmla="*/ 630 w 894"/>
                  <a:gd name="T109" fmla="*/ 496 h 712"/>
                  <a:gd name="T110" fmla="*/ 684 w 894"/>
                  <a:gd name="T111" fmla="*/ 456 h 712"/>
                  <a:gd name="T112" fmla="*/ 684 w 894"/>
                  <a:gd name="T113" fmla="*/ 456 h 712"/>
                  <a:gd name="T114" fmla="*/ 692 w 894"/>
                  <a:gd name="T115" fmla="*/ 448 h 712"/>
                  <a:gd name="T116" fmla="*/ 398 w 894"/>
                  <a:gd name="T117" fmla="*/ 346 h 7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894" h="712">
                    <a:moveTo>
                      <a:pt x="858" y="178"/>
                    </a:moveTo>
                    <a:lnTo>
                      <a:pt x="862" y="182"/>
                    </a:lnTo>
                    <a:lnTo>
                      <a:pt x="864" y="176"/>
                    </a:lnTo>
                    <a:lnTo>
                      <a:pt x="872" y="174"/>
                    </a:lnTo>
                    <a:lnTo>
                      <a:pt x="874" y="168"/>
                    </a:lnTo>
                    <a:lnTo>
                      <a:pt x="876" y="166"/>
                    </a:lnTo>
                    <a:lnTo>
                      <a:pt x="884" y="160"/>
                    </a:lnTo>
                    <a:lnTo>
                      <a:pt x="886" y="154"/>
                    </a:lnTo>
                    <a:lnTo>
                      <a:pt x="890" y="144"/>
                    </a:lnTo>
                    <a:lnTo>
                      <a:pt x="886" y="138"/>
                    </a:lnTo>
                    <a:lnTo>
                      <a:pt x="892" y="132"/>
                    </a:lnTo>
                    <a:lnTo>
                      <a:pt x="892" y="126"/>
                    </a:lnTo>
                    <a:lnTo>
                      <a:pt x="890" y="122"/>
                    </a:lnTo>
                    <a:lnTo>
                      <a:pt x="890" y="114"/>
                    </a:lnTo>
                    <a:lnTo>
                      <a:pt x="894" y="108"/>
                    </a:lnTo>
                    <a:lnTo>
                      <a:pt x="884" y="110"/>
                    </a:lnTo>
                    <a:lnTo>
                      <a:pt x="882" y="114"/>
                    </a:lnTo>
                    <a:lnTo>
                      <a:pt x="876" y="118"/>
                    </a:lnTo>
                    <a:lnTo>
                      <a:pt x="872" y="118"/>
                    </a:lnTo>
                    <a:lnTo>
                      <a:pt x="866" y="120"/>
                    </a:lnTo>
                    <a:lnTo>
                      <a:pt x="862" y="126"/>
                    </a:lnTo>
                    <a:lnTo>
                      <a:pt x="856" y="128"/>
                    </a:lnTo>
                    <a:lnTo>
                      <a:pt x="850" y="130"/>
                    </a:lnTo>
                    <a:lnTo>
                      <a:pt x="844" y="126"/>
                    </a:lnTo>
                    <a:lnTo>
                      <a:pt x="838" y="122"/>
                    </a:lnTo>
                    <a:lnTo>
                      <a:pt x="832" y="118"/>
                    </a:lnTo>
                    <a:lnTo>
                      <a:pt x="836" y="110"/>
                    </a:lnTo>
                    <a:lnTo>
                      <a:pt x="832" y="104"/>
                    </a:lnTo>
                    <a:lnTo>
                      <a:pt x="826" y="96"/>
                    </a:lnTo>
                    <a:lnTo>
                      <a:pt x="822" y="90"/>
                    </a:lnTo>
                    <a:lnTo>
                      <a:pt x="820" y="84"/>
                    </a:lnTo>
                    <a:lnTo>
                      <a:pt x="818" y="78"/>
                    </a:lnTo>
                    <a:lnTo>
                      <a:pt x="808" y="76"/>
                    </a:lnTo>
                    <a:lnTo>
                      <a:pt x="802" y="76"/>
                    </a:lnTo>
                    <a:lnTo>
                      <a:pt x="798" y="76"/>
                    </a:lnTo>
                    <a:lnTo>
                      <a:pt x="792" y="72"/>
                    </a:lnTo>
                    <a:lnTo>
                      <a:pt x="786" y="62"/>
                    </a:lnTo>
                    <a:lnTo>
                      <a:pt x="780" y="50"/>
                    </a:lnTo>
                    <a:lnTo>
                      <a:pt x="780" y="44"/>
                    </a:lnTo>
                    <a:lnTo>
                      <a:pt x="780" y="36"/>
                    </a:lnTo>
                    <a:lnTo>
                      <a:pt x="772" y="28"/>
                    </a:lnTo>
                    <a:lnTo>
                      <a:pt x="768" y="22"/>
                    </a:lnTo>
                    <a:lnTo>
                      <a:pt x="762" y="18"/>
                    </a:lnTo>
                    <a:lnTo>
                      <a:pt x="750" y="14"/>
                    </a:lnTo>
                    <a:lnTo>
                      <a:pt x="746" y="10"/>
                    </a:lnTo>
                    <a:lnTo>
                      <a:pt x="740" y="4"/>
                    </a:lnTo>
                    <a:lnTo>
                      <a:pt x="734" y="0"/>
                    </a:lnTo>
                    <a:lnTo>
                      <a:pt x="726" y="0"/>
                    </a:lnTo>
                    <a:lnTo>
                      <a:pt x="720" y="2"/>
                    </a:lnTo>
                    <a:lnTo>
                      <a:pt x="712" y="4"/>
                    </a:lnTo>
                    <a:lnTo>
                      <a:pt x="704" y="4"/>
                    </a:lnTo>
                    <a:lnTo>
                      <a:pt x="700" y="10"/>
                    </a:lnTo>
                    <a:lnTo>
                      <a:pt x="692" y="14"/>
                    </a:lnTo>
                    <a:lnTo>
                      <a:pt x="686" y="20"/>
                    </a:lnTo>
                    <a:lnTo>
                      <a:pt x="684" y="22"/>
                    </a:lnTo>
                    <a:lnTo>
                      <a:pt x="684" y="28"/>
                    </a:lnTo>
                    <a:lnTo>
                      <a:pt x="690" y="26"/>
                    </a:lnTo>
                    <a:lnTo>
                      <a:pt x="690" y="32"/>
                    </a:lnTo>
                    <a:lnTo>
                      <a:pt x="690" y="40"/>
                    </a:lnTo>
                    <a:lnTo>
                      <a:pt x="684" y="44"/>
                    </a:lnTo>
                    <a:lnTo>
                      <a:pt x="686" y="50"/>
                    </a:lnTo>
                    <a:lnTo>
                      <a:pt x="682" y="58"/>
                    </a:lnTo>
                    <a:lnTo>
                      <a:pt x="676" y="66"/>
                    </a:lnTo>
                    <a:lnTo>
                      <a:pt x="672" y="72"/>
                    </a:lnTo>
                    <a:lnTo>
                      <a:pt x="670" y="74"/>
                    </a:lnTo>
                    <a:lnTo>
                      <a:pt x="672" y="76"/>
                    </a:lnTo>
                    <a:lnTo>
                      <a:pt x="670" y="78"/>
                    </a:lnTo>
                    <a:lnTo>
                      <a:pt x="666" y="82"/>
                    </a:lnTo>
                    <a:lnTo>
                      <a:pt x="662" y="82"/>
                    </a:lnTo>
                    <a:lnTo>
                      <a:pt x="652" y="92"/>
                    </a:lnTo>
                    <a:lnTo>
                      <a:pt x="646" y="86"/>
                    </a:lnTo>
                    <a:lnTo>
                      <a:pt x="636" y="82"/>
                    </a:lnTo>
                    <a:lnTo>
                      <a:pt x="628" y="84"/>
                    </a:lnTo>
                    <a:lnTo>
                      <a:pt x="622" y="100"/>
                    </a:lnTo>
                    <a:lnTo>
                      <a:pt x="626" y="108"/>
                    </a:lnTo>
                    <a:lnTo>
                      <a:pt x="622" y="114"/>
                    </a:lnTo>
                    <a:lnTo>
                      <a:pt x="620" y="118"/>
                    </a:lnTo>
                    <a:lnTo>
                      <a:pt x="620" y="126"/>
                    </a:lnTo>
                    <a:lnTo>
                      <a:pt x="630" y="130"/>
                    </a:lnTo>
                    <a:lnTo>
                      <a:pt x="640" y="128"/>
                    </a:lnTo>
                    <a:lnTo>
                      <a:pt x="648" y="120"/>
                    </a:lnTo>
                    <a:lnTo>
                      <a:pt x="654" y="120"/>
                    </a:lnTo>
                    <a:lnTo>
                      <a:pt x="656" y="126"/>
                    </a:lnTo>
                    <a:lnTo>
                      <a:pt x="664" y="132"/>
                    </a:lnTo>
                    <a:lnTo>
                      <a:pt x="674" y="136"/>
                    </a:lnTo>
                    <a:lnTo>
                      <a:pt x="680" y="140"/>
                    </a:lnTo>
                    <a:lnTo>
                      <a:pt x="676" y="148"/>
                    </a:lnTo>
                    <a:lnTo>
                      <a:pt x="672" y="148"/>
                    </a:lnTo>
                    <a:lnTo>
                      <a:pt x="664" y="148"/>
                    </a:lnTo>
                    <a:lnTo>
                      <a:pt x="662" y="150"/>
                    </a:lnTo>
                    <a:lnTo>
                      <a:pt x="658" y="154"/>
                    </a:lnTo>
                    <a:lnTo>
                      <a:pt x="654" y="156"/>
                    </a:lnTo>
                    <a:lnTo>
                      <a:pt x="646" y="156"/>
                    </a:lnTo>
                    <a:lnTo>
                      <a:pt x="634" y="164"/>
                    </a:lnTo>
                    <a:lnTo>
                      <a:pt x="630" y="158"/>
                    </a:lnTo>
                    <a:lnTo>
                      <a:pt x="626" y="160"/>
                    </a:lnTo>
                    <a:lnTo>
                      <a:pt x="622" y="168"/>
                    </a:lnTo>
                    <a:lnTo>
                      <a:pt x="618" y="172"/>
                    </a:lnTo>
                    <a:lnTo>
                      <a:pt x="598" y="176"/>
                    </a:lnTo>
                    <a:lnTo>
                      <a:pt x="594" y="186"/>
                    </a:lnTo>
                    <a:lnTo>
                      <a:pt x="584" y="194"/>
                    </a:lnTo>
                    <a:lnTo>
                      <a:pt x="574" y="192"/>
                    </a:lnTo>
                    <a:lnTo>
                      <a:pt x="570" y="182"/>
                    </a:lnTo>
                    <a:lnTo>
                      <a:pt x="562" y="182"/>
                    </a:lnTo>
                    <a:lnTo>
                      <a:pt x="556" y="186"/>
                    </a:lnTo>
                    <a:lnTo>
                      <a:pt x="552" y="194"/>
                    </a:lnTo>
                    <a:lnTo>
                      <a:pt x="552" y="202"/>
                    </a:lnTo>
                    <a:lnTo>
                      <a:pt x="554" y="210"/>
                    </a:lnTo>
                    <a:lnTo>
                      <a:pt x="556" y="218"/>
                    </a:lnTo>
                    <a:lnTo>
                      <a:pt x="552" y="224"/>
                    </a:lnTo>
                    <a:lnTo>
                      <a:pt x="544" y="228"/>
                    </a:lnTo>
                    <a:lnTo>
                      <a:pt x="534" y="232"/>
                    </a:lnTo>
                    <a:lnTo>
                      <a:pt x="518" y="236"/>
                    </a:lnTo>
                    <a:lnTo>
                      <a:pt x="506" y="236"/>
                    </a:lnTo>
                    <a:lnTo>
                      <a:pt x="498" y="238"/>
                    </a:lnTo>
                    <a:lnTo>
                      <a:pt x="492" y="238"/>
                    </a:lnTo>
                    <a:lnTo>
                      <a:pt x="484" y="246"/>
                    </a:lnTo>
                    <a:lnTo>
                      <a:pt x="474" y="250"/>
                    </a:lnTo>
                    <a:lnTo>
                      <a:pt x="464" y="250"/>
                    </a:lnTo>
                    <a:lnTo>
                      <a:pt x="454" y="254"/>
                    </a:lnTo>
                    <a:lnTo>
                      <a:pt x="438" y="254"/>
                    </a:lnTo>
                    <a:lnTo>
                      <a:pt x="430" y="248"/>
                    </a:lnTo>
                    <a:lnTo>
                      <a:pt x="424" y="240"/>
                    </a:lnTo>
                    <a:lnTo>
                      <a:pt x="420" y="238"/>
                    </a:lnTo>
                    <a:lnTo>
                      <a:pt x="398" y="238"/>
                    </a:lnTo>
                    <a:lnTo>
                      <a:pt x="384" y="236"/>
                    </a:lnTo>
                    <a:lnTo>
                      <a:pt x="374" y="236"/>
                    </a:lnTo>
                    <a:lnTo>
                      <a:pt x="362" y="236"/>
                    </a:lnTo>
                    <a:lnTo>
                      <a:pt x="354" y="236"/>
                    </a:lnTo>
                    <a:lnTo>
                      <a:pt x="346" y="230"/>
                    </a:lnTo>
                    <a:lnTo>
                      <a:pt x="338" y="222"/>
                    </a:lnTo>
                    <a:lnTo>
                      <a:pt x="330" y="214"/>
                    </a:lnTo>
                    <a:lnTo>
                      <a:pt x="326" y="212"/>
                    </a:lnTo>
                    <a:lnTo>
                      <a:pt x="320" y="202"/>
                    </a:lnTo>
                    <a:lnTo>
                      <a:pt x="316" y="196"/>
                    </a:lnTo>
                    <a:lnTo>
                      <a:pt x="308" y="194"/>
                    </a:lnTo>
                    <a:lnTo>
                      <a:pt x="302" y="190"/>
                    </a:lnTo>
                    <a:lnTo>
                      <a:pt x="296" y="184"/>
                    </a:lnTo>
                    <a:lnTo>
                      <a:pt x="284" y="184"/>
                    </a:lnTo>
                    <a:lnTo>
                      <a:pt x="278" y="182"/>
                    </a:lnTo>
                    <a:lnTo>
                      <a:pt x="274" y="176"/>
                    </a:lnTo>
                    <a:lnTo>
                      <a:pt x="278" y="166"/>
                    </a:lnTo>
                    <a:lnTo>
                      <a:pt x="280" y="160"/>
                    </a:lnTo>
                    <a:lnTo>
                      <a:pt x="274" y="150"/>
                    </a:lnTo>
                    <a:lnTo>
                      <a:pt x="266" y="148"/>
                    </a:lnTo>
                    <a:lnTo>
                      <a:pt x="266" y="144"/>
                    </a:lnTo>
                    <a:lnTo>
                      <a:pt x="256" y="132"/>
                    </a:lnTo>
                    <a:lnTo>
                      <a:pt x="250" y="128"/>
                    </a:lnTo>
                    <a:lnTo>
                      <a:pt x="238" y="130"/>
                    </a:lnTo>
                    <a:lnTo>
                      <a:pt x="232" y="128"/>
                    </a:lnTo>
                    <a:lnTo>
                      <a:pt x="226" y="122"/>
                    </a:lnTo>
                    <a:lnTo>
                      <a:pt x="226" y="118"/>
                    </a:lnTo>
                    <a:lnTo>
                      <a:pt x="224" y="108"/>
                    </a:lnTo>
                    <a:lnTo>
                      <a:pt x="226" y="92"/>
                    </a:lnTo>
                    <a:lnTo>
                      <a:pt x="218" y="96"/>
                    </a:lnTo>
                    <a:lnTo>
                      <a:pt x="198" y="102"/>
                    </a:lnTo>
                    <a:lnTo>
                      <a:pt x="190" y="108"/>
                    </a:lnTo>
                    <a:lnTo>
                      <a:pt x="188" y="112"/>
                    </a:lnTo>
                    <a:lnTo>
                      <a:pt x="178" y="118"/>
                    </a:lnTo>
                    <a:lnTo>
                      <a:pt x="174" y="122"/>
                    </a:lnTo>
                    <a:lnTo>
                      <a:pt x="174" y="128"/>
                    </a:lnTo>
                    <a:lnTo>
                      <a:pt x="162" y="132"/>
                    </a:lnTo>
                    <a:lnTo>
                      <a:pt x="154" y="132"/>
                    </a:lnTo>
                    <a:lnTo>
                      <a:pt x="150" y="138"/>
                    </a:lnTo>
                    <a:lnTo>
                      <a:pt x="144" y="146"/>
                    </a:lnTo>
                    <a:lnTo>
                      <a:pt x="136" y="150"/>
                    </a:lnTo>
                    <a:lnTo>
                      <a:pt x="134" y="164"/>
                    </a:lnTo>
                    <a:lnTo>
                      <a:pt x="136" y="172"/>
                    </a:lnTo>
                    <a:lnTo>
                      <a:pt x="142" y="176"/>
                    </a:lnTo>
                    <a:lnTo>
                      <a:pt x="138" y="182"/>
                    </a:lnTo>
                    <a:lnTo>
                      <a:pt x="124" y="182"/>
                    </a:lnTo>
                    <a:lnTo>
                      <a:pt x="114" y="186"/>
                    </a:lnTo>
                    <a:lnTo>
                      <a:pt x="100" y="190"/>
                    </a:lnTo>
                    <a:lnTo>
                      <a:pt x="98" y="192"/>
                    </a:lnTo>
                    <a:lnTo>
                      <a:pt x="100" y="196"/>
                    </a:lnTo>
                    <a:lnTo>
                      <a:pt x="108" y="204"/>
                    </a:lnTo>
                    <a:lnTo>
                      <a:pt x="110" y="212"/>
                    </a:lnTo>
                    <a:lnTo>
                      <a:pt x="106" y="224"/>
                    </a:lnTo>
                    <a:lnTo>
                      <a:pt x="104" y="236"/>
                    </a:lnTo>
                    <a:lnTo>
                      <a:pt x="92" y="240"/>
                    </a:lnTo>
                    <a:lnTo>
                      <a:pt x="86" y="248"/>
                    </a:lnTo>
                    <a:lnTo>
                      <a:pt x="82" y="248"/>
                    </a:lnTo>
                    <a:lnTo>
                      <a:pt x="78" y="250"/>
                    </a:lnTo>
                    <a:lnTo>
                      <a:pt x="78" y="258"/>
                    </a:lnTo>
                    <a:lnTo>
                      <a:pt x="72" y="258"/>
                    </a:lnTo>
                    <a:lnTo>
                      <a:pt x="68" y="260"/>
                    </a:lnTo>
                    <a:lnTo>
                      <a:pt x="60" y="260"/>
                    </a:lnTo>
                    <a:lnTo>
                      <a:pt x="52" y="266"/>
                    </a:lnTo>
                    <a:lnTo>
                      <a:pt x="52" y="274"/>
                    </a:lnTo>
                    <a:lnTo>
                      <a:pt x="52" y="276"/>
                    </a:lnTo>
                    <a:lnTo>
                      <a:pt x="50" y="278"/>
                    </a:lnTo>
                    <a:lnTo>
                      <a:pt x="44" y="282"/>
                    </a:lnTo>
                    <a:lnTo>
                      <a:pt x="36" y="282"/>
                    </a:lnTo>
                    <a:lnTo>
                      <a:pt x="34" y="284"/>
                    </a:lnTo>
                    <a:lnTo>
                      <a:pt x="28" y="286"/>
                    </a:lnTo>
                    <a:lnTo>
                      <a:pt x="28" y="284"/>
                    </a:lnTo>
                    <a:lnTo>
                      <a:pt x="26" y="282"/>
                    </a:lnTo>
                    <a:lnTo>
                      <a:pt x="24" y="278"/>
                    </a:lnTo>
                    <a:lnTo>
                      <a:pt x="18" y="278"/>
                    </a:lnTo>
                    <a:lnTo>
                      <a:pt x="16" y="284"/>
                    </a:lnTo>
                    <a:lnTo>
                      <a:pt x="10" y="290"/>
                    </a:lnTo>
                    <a:lnTo>
                      <a:pt x="6" y="292"/>
                    </a:lnTo>
                    <a:lnTo>
                      <a:pt x="0" y="296"/>
                    </a:lnTo>
                    <a:lnTo>
                      <a:pt x="4" y="304"/>
                    </a:lnTo>
                    <a:lnTo>
                      <a:pt x="0" y="310"/>
                    </a:lnTo>
                    <a:lnTo>
                      <a:pt x="6" y="314"/>
                    </a:lnTo>
                    <a:lnTo>
                      <a:pt x="16" y="310"/>
                    </a:lnTo>
                    <a:lnTo>
                      <a:pt x="18" y="312"/>
                    </a:lnTo>
                    <a:lnTo>
                      <a:pt x="16" y="318"/>
                    </a:lnTo>
                    <a:lnTo>
                      <a:pt x="16" y="322"/>
                    </a:lnTo>
                    <a:lnTo>
                      <a:pt x="18" y="330"/>
                    </a:lnTo>
                    <a:lnTo>
                      <a:pt x="18" y="338"/>
                    </a:lnTo>
                    <a:lnTo>
                      <a:pt x="22" y="340"/>
                    </a:lnTo>
                    <a:lnTo>
                      <a:pt x="24" y="346"/>
                    </a:lnTo>
                    <a:lnTo>
                      <a:pt x="18" y="348"/>
                    </a:lnTo>
                    <a:lnTo>
                      <a:pt x="18" y="354"/>
                    </a:lnTo>
                    <a:lnTo>
                      <a:pt x="28" y="354"/>
                    </a:lnTo>
                    <a:lnTo>
                      <a:pt x="44" y="364"/>
                    </a:lnTo>
                    <a:lnTo>
                      <a:pt x="46" y="368"/>
                    </a:lnTo>
                    <a:lnTo>
                      <a:pt x="54" y="374"/>
                    </a:lnTo>
                    <a:lnTo>
                      <a:pt x="60" y="368"/>
                    </a:lnTo>
                    <a:lnTo>
                      <a:pt x="64" y="366"/>
                    </a:lnTo>
                    <a:lnTo>
                      <a:pt x="70" y="366"/>
                    </a:lnTo>
                    <a:lnTo>
                      <a:pt x="74" y="368"/>
                    </a:lnTo>
                    <a:lnTo>
                      <a:pt x="82" y="368"/>
                    </a:lnTo>
                    <a:lnTo>
                      <a:pt x="86" y="374"/>
                    </a:lnTo>
                    <a:lnTo>
                      <a:pt x="90" y="378"/>
                    </a:lnTo>
                    <a:lnTo>
                      <a:pt x="92" y="386"/>
                    </a:lnTo>
                    <a:lnTo>
                      <a:pt x="88" y="388"/>
                    </a:lnTo>
                    <a:lnTo>
                      <a:pt x="88" y="394"/>
                    </a:lnTo>
                    <a:lnTo>
                      <a:pt x="86" y="400"/>
                    </a:lnTo>
                    <a:lnTo>
                      <a:pt x="80" y="402"/>
                    </a:lnTo>
                    <a:lnTo>
                      <a:pt x="78" y="410"/>
                    </a:lnTo>
                    <a:lnTo>
                      <a:pt x="74" y="412"/>
                    </a:lnTo>
                    <a:lnTo>
                      <a:pt x="72" y="420"/>
                    </a:lnTo>
                    <a:lnTo>
                      <a:pt x="78" y="422"/>
                    </a:lnTo>
                    <a:lnTo>
                      <a:pt x="80" y="428"/>
                    </a:lnTo>
                    <a:lnTo>
                      <a:pt x="80" y="438"/>
                    </a:lnTo>
                    <a:lnTo>
                      <a:pt x="86" y="440"/>
                    </a:lnTo>
                    <a:lnTo>
                      <a:pt x="88" y="440"/>
                    </a:lnTo>
                    <a:lnTo>
                      <a:pt x="88" y="446"/>
                    </a:lnTo>
                    <a:lnTo>
                      <a:pt x="86" y="454"/>
                    </a:lnTo>
                    <a:lnTo>
                      <a:pt x="88" y="458"/>
                    </a:lnTo>
                    <a:lnTo>
                      <a:pt x="86" y="460"/>
                    </a:lnTo>
                    <a:lnTo>
                      <a:pt x="88" y="468"/>
                    </a:lnTo>
                    <a:lnTo>
                      <a:pt x="92" y="470"/>
                    </a:lnTo>
                    <a:lnTo>
                      <a:pt x="100" y="476"/>
                    </a:lnTo>
                    <a:lnTo>
                      <a:pt x="108" y="476"/>
                    </a:lnTo>
                    <a:lnTo>
                      <a:pt x="114" y="482"/>
                    </a:lnTo>
                    <a:lnTo>
                      <a:pt x="118" y="486"/>
                    </a:lnTo>
                    <a:lnTo>
                      <a:pt x="120" y="484"/>
                    </a:lnTo>
                    <a:lnTo>
                      <a:pt x="126" y="486"/>
                    </a:lnTo>
                    <a:lnTo>
                      <a:pt x="136" y="486"/>
                    </a:lnTo>
                    <a:lnTo>
                      <a:pt x="142" y="486"/>
                    </a:lnTo>
                    <a:lnTo>
                      <a:pt x="146" y="496"/>
                    </a:lnTo>
                    <a:lnTo>
                      <a:pt x="154" y="496"/>
                    </a:lnTo>
                    <a:lnTo>
                      <a:pt x="162" y="496"/>
                    </a:lnTo>
                    <a:lnTo>
                      <a:pt x="168" y="500"/>
                    </a:lnTo>
                    <a:lnTo>
                      <a:pt x="168" y="506"/>
                    </a:lnTo>
                    <a:lnTo>
                      <a:pt x="174" y="510"/>
                    </a:lnTo>
                    <a:lnTo>
                      <a:pt x="180" y="518"/>
                    </a:lnTo>
                    <a:lnTo>
                      <a:pt x="184" y="522"/>
                    </a:lnTo>
                    <a:lnTo>
                      <a:pt x="190" y="522"/>
                    </a:lnTo>
                    <a:lnTo>
                      <a:pt x="198" y="528"/>
                    </a:lnTo>
                    <a:lnTo>
                      <a:pt x="210" y="528"/>
                    </a:lnTo>
                    <a:lnTo>
                      <a:pt x="220" y="530"/>
                    </a:lnTo>
                    <a:lnTo>
                      <a:pt x="226" y="528"/>
                    </a:lnTo>
                    <a:lnTo>
                      <a:pt x="232" y="528"/>
                    </a:lnTo>
                    <a:lnTo>
                      <a:pt x="236" y="536"/>
                    </a:lnTo>
                    <a:lnTo>
                      <a:pt x="244" y="524"/>
                    </a:lnTo>
                    <a:lnTo>
                      <a:pt x="246" y="522"/>
                    </a:lnTo>
                    <a:lnTo>
                      <a:pt x="254" y="520"/>
                    </a:lnTo>
                    <a:lnTo>
                      <a:pt x="262" y="522"/>
                    </a:lnTo>
                    <a:lnTo>
                      <a:pt x="270" y="522"/>
                    </a:lnTo>
                    <a:lnTo>
                      <a:pt x="278" y="524"/>
                    </a:lnTo>
                    <a:lnTo>
                      <a:pt x="288" y="522"/>
                    </a:lnTo>
                    <a:lnTo>
                      <a:pt x="296" y="520"/>
                    </a:lnTo>
                    <a:lnTo>
                      <a:pt x="300" y="514"/>
                    </a:lnTo>
                    <a:lnTo>
                      <a:pt x="308" y="514"/>
                    </a:lnTo>
                    <a:lnTo>
                      <a:pt x="314" y="514"/>
                    </a:lnTo>
                    <a:lnTo>
                      <a:pt x="318" y="512"/>
                    </a:lnTo>
                    <a:lnTo>
                      <a:pt x="324" y="512"/>
                    </a:lnTo>
                    <a:lnTo>
                      <a:pt x="330" y="514"/>
                    </a:lnTo>
                    <a:lnTo>
                      <a:pt x="330" y="522"/>
                    </a:lnTo>
                    <a:lnTo>
                      <a:pt x="334" y="528"/>
                    </a:lnTo>
                    <a:lnTo>
                      <a:pt x="338" y="524"/>
                    </a:lnTo>
                    <a:lnTo>
                      <a:pt x="344" y="528"/>
                    </a:lnTo>
                    <a:lnTo>
                      <a:pt x="348" y="528"/>
                    </a:lnTo>
                    <a:lnTo>
                      <a:pt x="354" y="530"/>
                    </a:lnTo>
                    <a:lnTo>
                      <a:pt x="356" y="536"/>
                    </a:lnTo>
                    <a:lnTo>
                      <a:pt x="356" y="540"/>
                    </a:lnTo>
                    <a:lnTo>
                      <a:pt x="362" y="538"/>
                    </a:lnTo>
                    <a:lnTo>
                      <a:pt x="366" y="538"/>
                    </a:lnTo>
                    <a:lnTo>
                      <a:pt x="366" y="546"/>
                    </a:lnTo>
                    <a:lnTo>
                      <a:pt x="372" y="550"/>
                    </a:lnTo>
                    <a:lnTo>
                      <a:pt x="370" y="558"/>
                    </a:lnTo>
                    <a:lnTo>
                      <a:pt x="372" y="564"/>
                    </a:lnTo>
                    <a:lnTo>
                      <a:pt x="370" y="568"/>
                    </a:lnTo>
                    <a:lnTo>
                      <a:pt x="370" y="578"/>
                    </a:lnTo>
                    <a:lnTo>
                      <a:pt x="364" y="584"/>
                    </a:lnTo>
                    <a:lnTo>
                      <a:pt x="360" y="592"/>
                    </a:lnTo>
                    <a:lnTo>
                      <a:pt x="360" y="596"/>
                    </a:lnTo>
                    <a:lnTo>
                      <a:pt x="362" y="602"/>
                    </a:lnTo>
                    <a:lnTo>
                      <a:pt x="362" y="606"/>
                    </a:lnTo>
                    <a:lnTo>
                      <a:pt x="364" y="610"/>
                    </a:lnTo>
                    <a:lnTo>
                      <a:pt x="366" y="606"/>
                    </a:lnTo>
                    <a:lnTo>
                      <a:pt x="370" y="604"/>
                    </a:lnTo>
                    <a:lnTo>
                      <a:pt x="374" y="602"/>
                    </a:lnTo>
                    <a:lnTo>
                      <a:pt x="380" y="602"/>
                    </a:lnTo>
                    <a:lnTo>
                      <a:pt x="382" y="606"/>
                    </a:lnTo>
                    <a:lnTo>
                      <a:pt x="380" y="612"/>
                    </a:lnTo>
                    <a:lnTo>
                      <a:pt x="382" y="618"/>
                    </a:lnTo>
                    <a:lnTo>
                      <a:pt x="388" y="618"/>
                    </a:lnTo>
                    <a:lnTo>
                      <a:pt x="390" y="620"/>
                    </a:lnTo>
                    <a:lnTo>
                      <a:pt x="384" y="630"/>
                    </a:lnTo>
                    <a:lnTo>
                      <a:pt x="384" y="632"/>
                    </a:lnTo>
                    <a:lnTo>
                      <a:pt x="390" y="634"/>
                    </a:lnTo>
                    <a:lnTo>
                      <a:pt x="394" y="634"/>
                    </a:lnTo>
                    <a:lnTo>
                      <a:pt x="398" y="642"/>
                    </a:lnTo>
                    <a:lnTo>
                      <a:pt x="398" y="650"/>
                    </a:lnTo>
                    <a:lnTo>
                      <a:pt x="408" y="652"/>
                    </a:lnTo>
                    <a:lnTo>
                      <a:pt x="412" y="652"/>
                    </a:lnTo>
                    <a:lnTo>
                      <a:pt x="418" y="650"/>
                    </a:lnTo>
                    <a:lnTo>
                      <a:pt x="420" y="640"/>
                    </a:lnTo>
                    <a:lnTo>
                      <a:pt x="416" y="624"/>
                    </a:lnTo>
                    <a:lnTo>
                      <a:pt x="416" y="620"/>
                    </a:lnTo>
                    <a:lnTo>
                      <a:pt x="424" y="620"/>
                    </a:lnTo>
                    <a:lnTo>
                      <a:pt x="434" y="624"/>
                    </a:lnTo>
                    <a:lnTo>
                      <a:pt x="438" y="622"/>
                    </a:lnTo>
                    <a:lnTo>
                      <a:pt x="446" y="630"/>
                    </a:lnTo>
                    <a:lnTo>
                      <a:pt x="452" y="624"/>
                    </a:lnTo>
                    <a:lnTo>
                      <a:pt x="462" y="622"/>
                    </a:lnTo>
                    <a:lnTo>
                      <a:pt x="466" y="620"/>
                    </a:lnTo>
                    <a:lnTo>
                      <a:pt x="472" y="622"/>
                    </a:lnTo>
                    <a:lnTo>
                      <a:pt x="480" y="628"/>
                    </a:lnTo>
                    <a:lnTo>
                      <a:pt x="484" y="630"/>
                    </a:lnTo>
                    <a:lnTo>
                      <a:pt x="484" y="632"/>
                    </a:lnTo>
                    <a:lnTo>
                      <a:pt x="480" y="640"/>
                    </a:lnTo>
                    <a:lnTo>
                      <a:pt x="488" y="648"/>
                    </a:lnTo>
                    <a:lnTo>
                      <a:pt x="494" y="646"/>
                    </a:lnTo>
                    <a:lnTo>
                      <a:pt x="502" y="646"/>
                    </a:lnTo>
                    <a:lnTo>
                      <a:pt x="510" y="648"/>
                    </a:lnTo>
                    <a:lnTo>
                      <a:pt x="520" y="646"/>
                    </a:lnTo>
                    <a:lnTo>
                      <a:pt x="534" y="646"/>
                    </a:lnTo>
                    <a:lnTo>
                      <a:pt x="530" y="652"/>
                    </a:lnTo>
                    <a:lnTo>
                      <a:pt x="530" y="658"/>
                    </a:lnTo>
                    <a:lnTo>
                      <a:pt x="536" y="670"/>
                    </a:lnTo>
                    <a:lnTo>
                      <a:pt x="540" y="668"/>
                    </a:lnTo>
                    <a:lnTo>
                      <a:pt x="544" y="668"/>
                    </a:lnTo>
                    <a:lnTo>
                      <a:pt x="544" y="664"/>
                    </a:lnTo>
                    <a:lnTo>
                      <a:pt x="540" y="664"/>
                    </a:lnTo>
                    <a:lnTo>
                      <a:pt x="540" y="660"/>
                    </a:lnTo>
                    <a:lnTo>
                      <a:pt x="538" y="658"/>
                    </a:lnTo>
                    <a:lnTo>
                      <a:pt x="554" y="650"/>
                    </a:lnTo>
                    <a:lnTo>
                      <a:pt x="556" y="646"/>
                    </a:lnTo>
                    <a:lnTo>
                      <a:pt x="564" y="642"/>
                    </a:lnTo>
                    <a:lnTo>
                      <a:pt x="570" y="642"/>
                    </a:lnTo>
                    <a:lnTo>
                      <a:pt x="574" y="642"/>
                    </a:lnTo>
                    <a:lnTo>
                      <a:pt x="582" y="640"/>
                    </a:lnTo>
                    <a:lnTo>
                      <a:pt x="588" y="632"/>
                    </a:lnTo>
                    <a:lnTo>
                      <a:pt x="590" y="628"/>
                    </a:lnTo>
                    <a:lnTo>
                      <a:pt x="598" y="632"/>
                    </a:lnTo>
                    <a:lnTo>
                      <a:pt x="604" y="628"/>
                    </a:lnTo>
                    <a:lnTo>
                      <a:pt x="612" y="628"/>
                    </a:lnTo>
                    <a:lnTo>
                      <a:pt x="622" y="628"/>
                    </a:lnTo>
                    <a:lnTo>
                      <a:pt x="626" y="624"/>
                    </a:lnTo>
                    <a:lnTo>
                      <a:pt x="626" y="620"/>
                    </a:lnTo>
                    <a:lnTo>
                      <a:pt x="626" y="612"/>
                    </a:lnTo>
                    <a:lnTo>
                      <a:pt x="648" y="602"/>
                    </a:lnTo>
                    <a:lnTo>
                      <a:pt x="648" y="592"/>
                    </a:lnTo>
                    <a:lnTo>
                      <a:pt x="654" y="592"/>
                    </a:lnTo>
                    <a:lnTo>
                      <a:pt x="656" y="592"/>
                    </a:lnTo>
                    <a:lnTo>
                      <a:pt x="662" y="592"/>
                    </a:lnTo>
                    <a:lnTo>
                      <a:pt x="664" y="592"/>
                    </a:lnTo>
                    <a:lnTo>
                      <a:pt x="662" y="584"/>
                    </a:lnTo>
                    <a:lnTo>
                      <a:pt x="666" y="582"/>
                    </a:lnTo>
                    <a:lnTo>
                      <a:pt x="664" y="582"/>
                    </a:lnTo>
                    <a:lnTo>
                      <a:pt x="664" y="576"/>
                    </a:lnTo>
                    <a:lnTo>
                      <a:pt x="674" y="576"/>
                    </a:lnTo>
                    <a:lnTo>
                      <a:pt x="674" y="560"/>
                    </a:lnTo>
                    <a:lnTo>
                      <a:pt x="672" y="560"/>
                    </a:lnTo>
                    <a:lnTo>
                      <a:pt x="670" y="558"/>
                    </a:lnTo>
                    <a:lnTo>
                      <a:pt x="672" y="558"/>
                    </a:lnTo>
                    <a:lnTo>
                      <a:pt x="672" y="550"/>
                    </a:lnTo>
                    <a:lnTo>
                      <a:pt x="674" y="546"/>
                    </a:lnTo>
                    <a:lnTo>
                      <a:pt x="680" y="546"/>
                    </a:lnTo>
                    <a:lnTo>
                      <a:pt x="682" y="540"/>
                    </a:lnTo>
                    <a:lnTo>
                      <a:pt x="686" y="538"/>
                    </a:lnTo>
                    <a:lnTo>
                      <a:pt x="690" y="538"/>
                    </a:lnTo>
                    <a:lnTo>
                      <a:pt x="690" y="532"/>
                    </a:lnTo>
                    <a:lnTo>
                      <a:pt x="690" y="528"/>
                    </a:lnTo>
                    <a:lnTo>
                      <a:pt x="694" y="520"/>
                    </a:lnTo>
                    <a:lnTo>
                      <a:pt x="700" y="520"/>
                    </a:lnTo>
                    <a:lnTo>
                      <a:pt x="702" y="520"/>
                    </a:lnTo>
                    <a:lnTo>
                      <a:pt x="700" y="510"/>
                    </a:lnTo>
                    <a:lnTo>
                      <a:pt x="700" y="502"/>
                    </a:lnTo>
                    <a:lnTo>
                      <a:pt x="708" y="502"/>
                    </a:lnTo>
                    <a:lnTo>
                      <a:pt x="708" y="494"/>
                    </a:lnTo>
                    <a:lnTo>
                      <a:pt x="708" y="492"/>
                    </a:lnTo>
                    <a:lnTo>
                      <a:pt x="704" y="494"/>
                    </a:lnTo>
                    <a:lnTo>
                      <a:pt x="710" y="486"/>
                    </a:lnTo>
                    <a:lnTo>
                      <a:pt x="704" y="482"/>
                    </a:lnTo>
                    <a:lnTo>
                      <a:pt x="698" y="482"/>
                    </a:lnTo>
                    <a:lnTo>
                      <a:pt x="694" y="484"/>
                    </a:lnTo>
                    <a:lnTo>
                      <a:pt x="692" y="482"/>
                    </a:lnTo>
                    <a:lnTo>
                      <a:pt x="692" y="478"/>
                    </a:lnTo>
                    <a:lnTo>
                      <a:pt x="700" y="474"/>
                    </a:lnTo>
                    <a:lnTo>
                      <a:pt x="704" y="466"/>
                    </a:lnTo>
                    <a:lnTo>
                      <a:pt x="704" y="464"/>
                    </a:lnTo>
                    <a:lnTo>
                      <a:pt x="704" y="460"/>
                    </a:lnTo>
                    <a:lnTo>
                      <a:pt x="694" y="454"/>
                    </a:lnTo>
                    <a:lnTo>
                      <a:pt x="700" y="454"/>
                    </a:lnTo>
                    <a:lnTo>
                      <a:pt x="700" y="446"/>
                    </a:lnTo>
                    <a:lnTo>
                      <a:pt x="692" y="438"/>
                    </a:lnTo>
                    <a:lnTo>
                      <a:pt x="684" y="428"/>
                    </a:lnTo>
                    <a:lnTo>
                      <a:pt x="684" y="422"/>
                    </a:lnTo>
                    <a:lnTo>
                      <a:pt x="684" y="418"/>
                    </a:lnTo>
                    <a:lnTo>
                      <a:pt x="682" y="418"/>
                    </a:lnTo>
                    <a:lnTo>
                      <a:pt x="676" y="418"/>
                    </a:lnTo>
                    <a:lnTo>
                      <a:pt x="676" y="414"/>
                    </a:lnTo>
                    <a:lnTo>
                      <a:pt x="680" y="414"/>
                    </a:lnTo>
                    <a:lnTo>
                      <a:pt x="680" y="412"/>
                    </a:lnTo>
                    <a:lnTo>
                      <a:pt x="676" y="406"/>
                    </a:lnTo>
                    <a:lnTo>
                      <a:pt x="672" y="402"/>
                    </a:lnTo>
                    <a:lnTo>
                      <a:pt x="670" y="394"/>
                    </a:lnTo>
                    <a:lnTo>
                      <a:pt x="672" y="384"/>
                    </a:lnTo>
                    <a:lnTo>
                      <a:pt x="674" y="382"/>
                    </a:lnTo>
                    <a:lnTo>
                      <a:pt x="676" y="378"/>
                    </a:lnTo>
                    <a:lnTo>
                      <a:pt x="682" y="376"/>
                    </a:lnTo>
                    <a:lnTo>
                      <a:pt x="682" y="374"/>
                    </a:lnTo>
                    <a:lnTo>
                      <a:pt x="680" y="372"/>
                    </a:lnTo>
                    <a:lnTo>
                      <a:pt x="690" y="360"/>
                    </a:lnTo>
                    <a:lnTo>
                      <a:pt x="700" y="354"/>
                    </a:lnTo>
                    <a:lnTo>
                      <a:pt x="710" y="350"/>
                    </a:lnTo>
                    <a:lnTo>
                      <a:pt x="718" y="348"/>
                    </a:lnTo>
                    <a:lnTo>
                      <a:pt x="720" y="342"/>
                    </a:lnTo>
                    <a:lnTo>
                      <a:pt x="720" y="338"/>
                    </a:lnTo>
                    <a:lnTo>
                      <a:pt x="700" y="338"/>
                    </a:lnTo>
                    <a:lnTo>
                      <a:pt x="694" y="336"/>
                    </a:lnTo>
                    <a:lnTo>
                      <a:pt x="690" y="332"/>
                    </a:lnTo>
                    <a:lnTo>
                      <a:pt x="684" y="332"/>
                    </a:lnTo>
                    <a:lnTo>
                      <a:pt x="680" y="338"/>
                    </a:lnTo>
                    <a:lnTo>
                      <a:pt x="674" y="346"/>
                    </a:lnTo>
                    <a:lnTo>
                      <a:pt x="662" y="348"/>
                    </a:lnTo>
                    <a:lnTo>
                      <a:pt x="654" y="330"/>
                    </a:lnTo>
                    <a:lnTo>
                      <a:pt x="644" y="312"/>
                    </a:lnTo>
                    <a:lnTo>
                      <a:pt x="646" y="312"/>
                    </a:lnTo>
                    <a:lnTo>
                      <a:pt x="646" y="310"/>
                    </a:lnTo>
                    <a:lnTo>
                      <a:pt x="648" y="306"/>
                    </a:lnTo>
                    <a:lnTo>
                      <a:pt x="656" y="306"/>
                    </a:lnTo>
                    <a:lnTo>
                      <a:pt x="664" y="306"/>
                    </a:lnTo>
                    <a:lnTo>
                      <a:pt x="666" y="302"/>
                    </a:lnTo>
                    <a:lnTo>
                      <a:pt x="670" y="294"/>
                    </a:lnTo>
                    <a:lnTo>
                      <a:pt x="676" y="292"/>
                    </a:lnTo>
                    <a:lnTo>
                      <a:pt x="684" y="290"/>
                    </a:lnTo>
                    <a:lnTo>
                      <a:pt x="692" y="278"/>
                    </a:lnTo>
                    <a:lnTo>
                      <a:pt x="698" y="266"/>
                    </a:lnTo>
                    <a:lnTo>
                      <a:pt x="710" y="272"/>
                    </a:lnTo>
                    <a:lnTo>
                      <a:pt x="716" y="274"/>
                    </a:lnTo>
                    <a:lnTo>
                      <a:pt x="712" y="278"/>
                    </a:lnTo>
                    <a:lnTo>
                      <a:pt x="708" y="290"/>
                    </a:lnTo>
                    <a:lnTo>
                      <a:pt x="702" y="300"/>
                    </a:lnTo>
                    <a:lnTo>
                      <a:pt x="702" y="304"/>
                    </a:lnTo>
                    <a:lnTo>
                      <a:pt x="708" y="302"/>
                    </a:lnTo>
                    <a:lnTo>
                      <a:pt x="702" y="310"/>
                    </a:lnTo>
                    <a:lnTo>
                      <a:pt x="702" y="312"/>
                    </a:lnTo>
                    <a:lnTo>
                      <a:pt x="704" y="312"/>
                    </a:lnTo>
                    <a:lnTo>
                      <a:pt x="712" y="306"/>
                    </a:lnTo>
                    <a:lnTo>
                      <a:pt x="720" y="300"/>
                    </a:lnTo>
                    <a:lnTo>
                      <a:pt x="730" y="292"/>
                    </a:lnTo>
                    <a:lnTo>
                      <a:pt x="736" y="290"/>
                    </a:lnTo>
                    <a:lnTo>
                      <a:pt x="740" y="290"/>
                    </a:lnTo>
                    <a:lnTo>
                      <a:pt x="744" y="292"/>
                    </a:lnTo>
                    <a:lnTo>
                      <a:pt x="746" y="292"/>
                    </a:lnTo>
                    <a:lnTo>
                      <a:pt x="750" y="292"/>
                    </a:lnTo>
                    <a:lnTo>
                      <a:pt x="756" y="282"/>
                    </a:lnTo>
                    <a:lnTo>
                      <a:pt x="762" y="276"/>
                    </a:lnTo>
                    <a:lnTo>
                      <a:pt x="766" y="266"/>
                    </a:lnTo>
                    <a:lnTo>
                      <a:pt x="772" y="258"/>
                    </a:lnTo>
                    <a:lnTo>
                      <a:pt x="782" y="250"/>
                    </a:lnTo>
                    <a:lnTo>
                      <a:pt x="780" y="242"/>
                    </a:lnTo>
                    <a:lnTo>
                      <a:pt x="786" y="240"/>
                    </a:lnTo>
                    <a:lnTo>
                      <a:pt x="790" y="246"/>
                    </a:lnTo>
                    <a:lnTo>
                      <a:pt x="798" y="248"/>
                    </a:lnTo>
                    <a:lnTo>
                      <a:pt x="804" y="250"/>
                    </a:lnTo>
                    <a:lnTo>
                      <a:pt x="804" y="242"/>
                    </a:lnTo>
                    <a:lnTo>
                      <a:pt x="804" y="240"/>
                    </a:lnTo>
                    <a:lnTo>
                      <a:pt x="810" y="236"/>
                    </a:lnTo>
                    <a:lnTo>
                      <a:pt x="814" y="236"/>
                    </a:lnTo>
                    <a:lnTo>
                      <a:pt x="820" y="232"/>
                    </a:lnTo>
                    <a:lnTo>
                      <a:pt x="818" y="230"/>
                    </a:lnTo>
                    <a:lnTo>
                      <a:pt x="826" y="228"/>
                    </a:lnTo>
                    <a:lnTo>
                      <a:pt x="828" y="214"/>
                    </a:lnTo>
                    <a:lnTo>
                      <a:pt x="836" y="230"/>
                    </a:lnTo>
                    <a:lnTo>
                      <a:pt x="838" y="224"/>
                    </a:lnTo>
                    <a:lnTo>
                      <a:pt x="838" y="220"/>
                    </a:lnTo>
                    <a:lnTo>
                      <a:pt x="844" y="214"/>
                    </a:lnTo>
                    <a:lnTo>
                      <a:pt x="844" y="210"/>
                    </a:lnTo>
                    <a:lnTo>
                      <a:pt x="840" y="200"/>
                    </a:lnTo>
                    <a:lnTo>
                      <a:pt x="844" y="192"/>
                    </a:lnTo>
                    <a:lnTo>
                      <a:pt x="844" y="184"/>
                    </a:lnTo>
                    <a:lnTo>
                      <a:pt x="848" y="182"/>
                    </a:lnTo>
                    <a:lnTo>
                      <a:pt x="854" y="178"/>
                    </a:lnTo>
                    <a:lnTo>
                      <a:pt x="850" y="176"/>
                    </a:lnTo>
                    <a:lnTo>
                      <a:pt x="850" y="174"/>
                    </a:lnTo>
                    <a:lnTo>
                      <a:pt x="856" y="176"/>
                    </a:lnTo>
                    <a:lnTo>
                      <a:pt x="858" y="178"/>
                    </a:lnTo>
                    <a:lnTo>
                      <a:pt x="858" y="178"/>
                    </a:lnTo>
                    <a:lnTo>
                      <a:pt x="858" y="178"/>
                    </a:lnTo>
                    <a:close/>
                    <a:moveTo>
                      <a:pt x="590" y="622"/>
                    </a:moveTo>
                    <a:lnTo>
                      <a:pt x="590" y="622"/>
                    </a:lnTo>
                    <a:lnTo>
                      <a:pt x="592" y="622"/>
                    </a:lnTo>
                    <a:lnTo>
                      <a:pt x="590" y="624"/>
                    </a:lnTo>
                    <a:lnTo>
                      <a:pt x="590" y="628"/>
                    </a:lnTo>
                    <a:lnTo>
                      <a:pt x="588" y="622"/>
                    </a:lnTo>
                    <a:lnTo>
                      <a:pt x="590" y="622"/>
                    </a:lnTo>
                    <a:lnTo>
                      <a:pt x="590" y="622"/>
                    </a:lnTo>
                    <a:lnTo>
                      <a:pt x="590" y="622"/>
                    </a:lnTo>
                    <a:close/>
                    <a:moveTo>
                      <a:pt x="540" y="676"/>
                    </a:moveTo>
                    <a:lnTo>
                      <a:pt x="540" y="676"/>
                    </a:lnTo>
                    <a:lnTo>
                      <a:pt x="536" y="678"/>
                    </a:lnTo>
                    <a:lnTo>
                      <a:pt x="528" y="682"/>
                    </a:lnTo>
                    <a:lnTo>
                      <a:pt x="516" y="692"/>
                    </a:lnTo>
                    <a:lnTo>
                      <a:pt x="520" y="706"/>
                    </a:lnTo>
                    <a:lnTo>
                      <a:pt x="526" y="712"/>
                    </a:lnTo>
                    <a:lnTo>
                      <a:pt x="536" y="712"/>
                    </a:lnTo>
                    <a:lnTo>
                      <a:pt x="540" y="706"/>
                    </a:lnTo>
                    <a:lnTo>
                      <a:pt x="546" y="702"/>
                    </a:lnTo>
                    <a:lnTo>
                      <a:pt x="552" y="684"/>
                    </a:lnTo>
                    <a:lnTo>
                      <a:pt x="554" y="684"/>
                    </a:lnTo>
                    <a:lnTo>
                      <a:pt x="554" y="682"/>
                    </a:lnTo>
                    <a:lnTo>
                      <a:pt x="552" y="676"/>
                    </a:lnTo>
                    <a:lnTo>
                      <a:pt x="540" y="676"/>
                    </a:lnTo>
                    <a:lnTo>
                      <a:pt x="540" y="676"/>
                    </a:lnTo>
                    <a:lnTo>
                      <a:pt x="540" y="676"/>
                    </a:lnTo>
                    <a:close/>
                    <a:moveTo>
                      <a:pt x="566" y="504"/>
                    </a:moveTo>
                    <a:lnTo>
                      <a:pt x="566" y="504"/>
                    </a:lnTo>
                    <a:lnTo>
                      <a:pt x="572" y="504"/>
                    </a:lnTo>
                    <a:lnTo>
                      <a:pt x="576" y="504"/>
                    </a:lnTo>
                    <a:lnTo>
                      <a:pt x="576" y="506"/>
                    </a:lnTo>
                    <a:lnTo>
                      <a:pt x="574" y="506"/>
                    </a:lnTo>
                    <a:lnTo>
                      <a:pt x="574" y="512"/>
                    </a:lnTo>
                    <a:lnTo>
                      <a:pt x="572" y="512"/>
                    </a:lnTo>
                    <a:lnTo>
                      <a:pt x="566" y="512"/>
                    </a:lnTo>
                    <a:lnTo>
                      <a:pt x="564" y="506"/>
                    </a:lnTo>
                    <a:lnTo>
                      <a:pt x="564" y="504"/>
                    </a:lnTo>
                    <a:lnTo>
                      <a:pt x="566" y="504"/>
                    </a:lnTo>
                    <a:lnTo>
                      <a:pt x="566" y="504"/>
                    </a:lnTo>
                    <a:lnTo>
                      <a:pt x="566" y="504"/>
                    </a:lnTo>
                    <a:close/>
                    <a:moveTo>
                      <a:pt x="630" y="496"/>
                    </a:moveTo>
                    <a:lnTo>
                      <a:pt x="630" y="496"/>
                    </a:lnTo>
                    <a:lnTo>
                      <a:pt x="636" y="496"/>
                    </a:lnTo>
                    <a:lnTo>
                      <a:pt x="636" y="500"/>
                    </a:lnTo>
                    <a:lnTo>
                      <a:pt x="636" y="502"/>
                    </a:lnTo>
                    <a:lnTo>
                      <a:pt x="630" y="500"/>
                    </a:lnTo>
                    <a:lnTo>
                      <a:pt x="628" y="496"/>
                    </a:lnTo>
                    <a:lnTo>
                      <a:pt x="630" y="496"/>
                    </a:lnTo>
                    <a:lnTo>
                      <a:pt x="630" y="496"/>
                    </a:lnTo>
                    <a:lnTo>
                      <a:pt x="630" y="496"/>
                    </a:lnTo>
                    <a:close/>
                    <a:moveTo>
                      <a:pt x="684" y="456"/>
                    </a:moveTo>
                    <a:lnTo>
                      <a:pt x="684" y="456"/>
                    </a:lnTo>
                    <a:lnTo>
                      <a:pt x="686" y="458"/>
                    </a:lnTo>
                    <a:lnTo>
                      <a:pt x="690" y="460"/>
                    </a:lnTo>
                    <a:lnTo>
                      <a:pt x="686" y="464"/>
                    </a:lnTo>
                    <a:lnTo>
                      <a:pt x="682" y="466"/>
                    </a:lnTo>
                    <a:lnTo>
                      <a:pt x="682" y="460"/>
                    </a:lnTo>
                    <a:lnTo>
                      <a:pt x="682" y="458"/>
                    </a:lnTo>
                    <a:lnTo>
                      <a:pt x="684" y="456"/>
                    </a:lnTo>
                    <a:lnTo>
                      <a:pt x="684" y="456"/>
                    </a:lnTo>
                    <a:lnTo>
                      <a:pt x="684" y="456"/>
                    </a:lnTo>
                    <a:close/>
                    <a:moveTo>
                      <a:pt x="692" y="448"/>
                    </a:moveTo>
                    <a:lnTo>
                      <a:pt x="692" y="448"/>
                    </a:lnTo>
                    <a:lnTo>
                      <a:pt x="692" y="450"/>
                    </a:lnTo>
                    <a:lnTo>
                      <a:pt x="694" y="454"/>
                    </a:lnTo>
                    <a:lnTo>
                      <a:pt x="692" y="454"/>
                    </a:lnTo>
                    <a:lnTo>
                      <a:pt x="686" y="454"/>
                    </a:lnTo>
                    <a:lnTo>
                      <a:pt x="684" y="450"/>
                    </a:lnTo>
                    <a:lnTo>
                      <a:pt x="686" y="448"/>
                    </a:lnTo>
                    <a:lnTo>
                      <a:pt x="692" y="448"/>
                    </a:lnTo>
                    <a:lnTo>
                      <a:pt x="692" y="448"/>
                    </a:lnTo>
                    <a:lnTo>
                      <a:pt x="692" y="448"/>
                    </a:lnTo>
                    <a:close/>
                    <a:moveTo>
                      <a:pt x="398" y="346"/>
                    </a:moveTo>
                    <a:lnTo>
                      <a:pt x="398" y="346"/>
                    </a:lnTo>
                    <a:lnTo>
                      <a:pt x="400" y="350"/>
                    </a:lnTo>
                    <a:lnTo>
                      <a:pt x="400" y="354"/>
                    </a:lnTo>
                    <a:lnTo>
                      <a:pt x="398" y="350"/>
                    </a:lnTo>
                    <a:lnTo>
                      <a:pt x="394" y="348"/>
                    </a:lnTo>
                    <a:lnTo>
                      <a:pt x="394" y="346"/>
                    </a:lnTo>
                    <a:lnTo>
                      <a:pt x="398" y="346"/>
                    </a:lnTo>
                    <a:lnTo>
                      <a:pt x="398" y="346"/>
                    </a:lnTo>
                    <a:lnTo>
                      <a:pt x="398" y="346"/>
                    </a:lnTo>
                    <a:close/>
                  </a:path>
                </a:pathLst>
              </a:custGeom>
              <a:solidFill>
                <a:srgbClr val="222C46"/>
              </a:solidFill>
              <a:ln w="3175">
                <a:solidFill>
                  <a:schemeClr val="bg1">
                    <a:lumMod val="65000"/>
                  </a:schemeClr>
                </a:solidFill>
                <a:prstDash val="sysDash"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405" name="Freeform 1687"/>
              <p:cNvSpPr>
                <a:spLocks noEditPoints="1"/>
              </p:cNvSpPr>
              <p:nvPr/>
            </p:nvSpPr>
            <p:spPr bwMode="auto">
              <a:xfrm>
                <a:off x="3282950" y="3810000"/>
                <a:ext cx="12700" cy="6350"/>
              </a:xfrm>
              <a:custGeom>
                <a:avLst/>
                <a:gdLst>
                  <a:gd name="T0" fmla="*/ 8 w 8"/>
                  <a:gd name="T1" fmla="*/ 0 h 4"/>
                  <a:gd name="T2" fmla="*/ 8 w 8"/>
                  <a:gd name="T3" fmla="*/ 0 h 4"/>
                  <a:gd name="T4" fmla="*/ 6 w 8"/>
                  <a:gd name="T5" fmla="*/ 0 h 4"/>
                  <a:gd name="T6" fmla="*/ 4 w 8"/>
                  <a:gd name="T7" fmla="*/ 0 h 4"/>
                  <a:gd name="T8" fmla="*/ 6 w 8"/>
                  <a:gd name="T9" fmla="*/ 2 h 4"/>
                  <a:gd name="T10" fmla="*/ 8 w 8"/>
                  <a:gd name="T11" fmla="*/ 2 h 4"/>
                  <a:gd name="T12" fmla="*/ 8 w 8"/>
                  <a:gd name="T13" fmla="*/ 0 h 4"/>
                  <a:gd name="T14" fmla="*/ 8 w 8"/>
                  <a:gd name="T15" fmla="*/ 0 h 4"/>
                  <a:gd name="T16" fmla="*/ 8 w 8"/>
                  <a:gd name="T17" fmla="*/ 0 h 4"/>
                  <a:gd name="T18" fmla="*/ 8 w 8"/>
                  <a:gd name="T19" fmla="*/ 4 h 4"/>
                  <a:gd name="T20" fmla="*/ 8 w 8"/>
                  <a:gd name="T21" fmla="*/ 4 h 4"/>
                  <a:gd name="T22" fmla="*/ 6 w 8"/>
                  <a:gd name="T23" fmla="*/ 4 h 4"/>
                  <a:gd name="T24" fmla="*/ 8 w 8"/>
                  <a:gd name="T25" fmla="*/ 4 h 4"/>
                  <a:gd name="T26" fmla="*/ 8 w 8"/>
                  <a:gd name="T27" fmla="*/ 4 h 4"/>
                  <a:gd name="T28" fmla="*/ 8 w 8"/>
                  <a:gd name="T29" fmla="*/ 4 h 4"/>
                  <a:gd name="T30" fmla="*/ 4 w 8"/>
                  <a:gd name="T31" fmla="*/ 2 h 4"/>
                  <a:gd name="T32" fmla="*/ 4 w 8"/>
                  <a:gd name="T33" fmla="*/ 2 h 4"/>
                  <a:gd name="T34" fmla="*/ 4 w 8"/>
                  <a:gd name="T35" fmla="*/ 4 h 4"/>
                  <a:gd name="T36" fmla="*/ 0 w 8"/>
                  <a:gd name="T37" fmla="*/ 4 h 4"/>
                  <a:gd name="T38" fmla="*/ 4 w 8"/>
                  <a:gd name="T39" fmla="*/ 4 h 4"/>
                  <a:gd name="T40" fmla="*/ 4 w 8"/>
                  <a:gd name="T41" fmla="*/ 2 h 4"/>
                  <a:gd name="T42" fmla="*/ 4 w 8"/>
                  <a:gd name="T43" fmla="*/ 2 h 4"/>
                  <a:gd name="T44" fmla="*/ 4 w 8"/>
                  <a:gd name="T4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8" h="4">
                    <a:moveTo>
                      <a:pt x="8" y="0"/>
                    </a:moveTo>
                    <a:lnTo>
                      <a:pt x="8" y="0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6" y="2"/>
                    </a:lnTo>
                    <a:lnTo>
                      <a:pt x="8" y="2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  <a:moveTo>
                      <a:pt x="8" y="4"/>
                    </a:moveTo>
                    <a:lnTo>
                      <a:pt x="8" y="4"/>
                    </a:lnTo>
                    <a:lnTo>
                      <a:pt x="6" y="4"/>
                    </a:lnTo>
                    <a:lnTo>
                      <a:pt x="8" y="4"/>
                    </a:lnTo>
                    <a:lnTo>
                      <a:pt x="8" y="4"/>
                    </a:lnTo>
                    <a:lnTo>
                      <a:pt x="8" y="4"/>
                    </a:lnTo>
                    <a:close/>
                    <a:moveTo>
                      <a:pt x="4" y="2"/>
                    </a:moveTo>
                    <a:lnTo>
                      <a:pt x="4" y="2"/>
                    </a:lnTo>
                    <a:lnTo>
                      <a:pt x="4" y="4"/>
                    </a:lnTo>
                    <a:lnTo>
                      <a:pt x="0" y="4"/>
                    </a:lnTo>
                    <a:lnTo>
                      <a:pt x="4" y="4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406" name="Freeform 1688"/>
              <p:cNvSpPr>
                <a:spLocks noEditPoints="1"/>
              </p:cNvSpPr>
              <p:nvPr/>
            </p:nvSpPr>
            <p:spPr bwMode="auto">
              <a:xfrm>
                <a:off x="3282950" y="3810000"/>
                <a:ext cx="12700" cy="6350"/>
              </a:xfrm>
              <a:custGeom>
                <a:avLst/>
                <a:gdLst>
                  <a:gd name="T0" fmla="*/ 8 w 8"/>
                  <a:gd name="T1" fmla="*/ 0 h 4"/>
                  <a:gd name="T2" fmla="*/ 8 w 8"/>
                  <a:gd name="T3" fmla="*/ 0 h 4"/>
                  <a:gd name="T4" fmla="*/ 6 w 8"/>
                  <a:gd name="T5" fmla="*/ 0 h 4"/>
                  <a:gd name="T6" fmla="*/ 4 w 8"/>
                  <a:gd name="T7" fmla="*/ 0 h 4"/>
                  <a:gd name="T8" fmla="*/ 6 w 8"/>
                  <a:gd name="T9" fmla="*/ 2 h 4"/>
                  <a:gd name="T10" fmla="*/ 8 w 8"/>
                  <a:gd name="T11" fmla="*/ 2 h 4"/>
                  <a:gd name="T12" fmla="*/ 8 w 8"/>
                  <a:gd name="T13" fmla="*/ 0 h 4"/>
                  <a:gd name="T14" fmla="*/ 8 w 8"/>
                  <a:gd name="T15" fmla="*/ 0 h 4"/>
                  <a:gd name="T16" fmla="*/ 8 w 8"/>
                  <a:gd name="T17" fmla="*/ 0 h 4"/>
                  <a:gd name="T18" fmla="*/ 8 w 8"/>
                  <a:gd name="T19" fmla="*/ 4 h 4"/>
                  <a:gd name="T20" fmla="*/ 8 w 8"/>
                  <a:gd name="T21" fmla="*/ 4 h 4"/>
                  <a:gd name="T22" fmla="*/ 6 w 8"/>
                  <a:gd name="T23" fmla="*/ 4 h 4"/>
                  <a:gd name="T24" fmla="*/ 8 w 8"/>
                  <a:gd name="T25" fmla="*/ 4 h 4"/>
                  <a:gd name="T26" fmla="*/ 8 w 8"/>
                  <a:gd name="T27" fmla="*/ 4 h 4"/>
                  <a:gd name="T28" fmla="*/ 8 w 8"/>
                  <a:gd name="T29" fmla="*/ 4 h 4"/>
                  <a:gd name="T30" fmla="*/ 4 w 8"/>
                  <a:gd name="T31" fmla="*/ 2 h 4"/>
                  <a:gd name="T32" fmla="*/ 4 w 8"/>
                  <a:gd name="T33" fmla="*/ 2 h 4"/>
                  <a:gd name="T34" fmla="*/ 4 w 8"/>
                  <a:gd name="T35" fmla="*/ 4 h 4"/>
                  <a:gd name="T36" fmla="*/ 0 w 8"/>
                  <a:gd name="T37" fmla="*/ 4 h 4"/>
                  <a:gd name="T38" fmla="*/ 4 w 8"/>
                  <a:gd name="T39" fmla="*/ 4 h 4"/>
                  <a:gd name="T40" fmla="*/ 4 w 8"/>
                  <a:gd name="T41" fmla="*/ 2 h 4"/>
                  <a:gd name="T42" fmla="*/ 4 w 8"/>
                  <a:gd name="T43" fmla="*/ 2 h 4"/>
                  <a:gd name="T44" fmla="*/ 4 w 8"/>
                  <a:gd name="T4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8" h="4">
                    <a:moveTo>
                      <a:pt x="8" y="0"/>
                    </a:moveTo>
                    <a:lnTo>
                      <a:pt x="8" y="0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6" y="2"/>
                    </a:lnTo>
                    <a:lnTo>
                      <a:pt x="8" y="2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  <a:moveTo>
                      <a:pt x="8" y="4"/>
                    </a:moveTo>
                    <a:lnTo>
                      <a:pt x="8" y="4"/>
                    </a:lnTo>
                    <a:lnTo>
                      <a:pt x="6" y="4"/>
                    </a:lnTo>
                    <a:lnTo>
                      <a:pt x="8" y="4"/>
                    </a:lnTo>
                    <a:lnTo>
                      <a:pt x="8" y="4"/>
                    </a:lnTo>
                    <a:lnTo>
                      <a:pt x="8" y="4"/>
                    </a:lnTo>
                    <a:close/>
                    <a:moveTo>
                      <a:pt x="4" y="2"/>
                    </a:moveTo>
                    <a:lnTo>
                      <a:pt x="4" y="2"/>
                    </a:lnTo>
                    <a:lnTo>
                      <a:pt x="4" y="4"/>
                    </a:lnTo>
                    <a:lnTo>
                      <a:pt x="0" y="4"/>
                    </a:lnTo>
                    <a:lnTo>
                      <a:pt x="4" y="4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407" name="Freeform 1689"/>
              <p:cNvSpPr/>
              <p:nvPr/>
            </p:nvSpPr>
            <p:spPr bwMode="auto">
              <a:xfrm>
                <a:off x="981075" y="3765550"/>
                <a:ext cx="241300" cy="466725"/>
              </a:xfrm>
              <a:custGeom>
                <a:avLst/>
                <a:gdLst>
                  <a:gd name="T0" fmla="*/ 0 w 152"/>
                  <a:gd name="T1" fmla="*/ 168 h 294"/>
                  <a:gd name="T2" fmla="*/ 8 w 152"/>
                  <a:gd name="T3" fmla="*/ 178 h 294"/>
                  <a:gd name="T4" fmla="*/ 20 w 152"/>
                  <a:gd name="T5" fmla="*/ 178 h 294"/>
                  <a:gd name="T6" fmla="*/ 20 w 152"/>
                  <a:gd name="T7" fmla="*/ 184 h 294"/>
                  <a:gd name="T8" fmla="*/ 8 w 152"/>
                  <a:gd name="T9" fmla="*/ 184 h 294"/>
                  <a:gd name="T10" fmla="*/ 18 w 152"/>
                  <a:gd name="T11" fmla="*/ 202 h 294"/>
                  <a:gd name="T12" fmla="*/ 20 w 152"/>
                  <a:gd name="T13" fmla="*/ 210 h 294"/>
                  <a:gd name="T14" fmla="*/ 20 w 152"/>
                  <a:gd name="T15" fmla="*/ 218 h 294"/>
                  <a:gd name="T16" fmla="*/ 20 w 152"/>
                  <a:gd name="T17" fmla="*/ 230 h 294"/>
                  <a:gd name="T18" fmla="*/ 22 w 152"/>
                  <a:gd name="T19" fmla="*/ 240 h 294"/>
                  <a:gd name="T20" fmla="*/ 26 w 152"/>
                  <a:gd name="T21" fmla="*/ 250 h 294"/>
                  <a:gd name="T22" fmla="*/ 8 w 152"/>
                  <a:gd name="T23" fmla="*/ 250 h 294"/>
                  <a:gd name="T24" fmla="*/ 4 w 152"/>
                  <a:gd name="T25" fmla="*/ 260 h 294"/>
                  <a:gd name="T26" fmla="*/ 18 w 152"/>
                  <a:gd name="T27" fmla="*/ 282 h 294"/>
                  <a:gd name="T28" fmla="*/ 14 w 152"/>
                  <a:gd name="T29" fmla="*/ 294 h 294"/>
                  <a:gd name="T30" fmla="*/ 28 w 152"/>
                  <a:gd name="T31" fmla="*/ 294 h 294"/>
                  <a:gd name="T32" fmla="*/ 36 w 152"/>
                  <a:gd name="T33" fmla="*/ 288 h 294"/>
                  <a:gd name="T34" fmla="*/ 56 w 152"/>
                  <a:gd name="T35" fmla="*/ 288 h 294"/>
                  <a:gd name="T36" fmla="*/ 68 w 152"/>
                  <a:gd name="T37" fmla="*/ 282 h 294"/>
                  <a:gd name="T38" fmla="*/ 80 w 152"/>
                  <a:gd name="T39" fmla="*/ 274 h 294"/>
                  <a:gd name="T40" fmla="*/ 74 w 152"/>
                  <a:gd name="T41" fmla="*/ 268 h 294"/>
                  <a:gd name="T42" fmla="*/ 80 w 152"/>
                  <a:gd name="T43" fmla="*/ 264 h 294"/>
                  <a:gd name="T44" fmla="*/ 90 w 152"/>
                  <a:gd name="T45" fmla="*/ 260 h 294"/>
                  <a:gd name="T46" fmla="*/ 98 w 152"/>
                  <a:gd name="T47" fmla="*/ 256 h 294"/>
                  <a:gd name="T48" fmla="*/ 102 w 152"/>
                  <a:gd name="T49" fmla="*/ 254 h 294"/>
                  <a:gd name="T50" fmla="*/ 108 w 152"/>
                  <a:gd name="T51" fmla="*/ 248 h 294"/>
                  <a:gd name="T52" fmla="*/ 118 w 152"/>
                  <a:gd name="T53" fmla="*/ 240 h 294"/>
                  <a:gd name="T54" fmla="*/ 122 w 152"/>
                  <a:gd name="T55" fmla="*/ 232 h 294"/>
                  <a:gd name="T56" fmla="*/ 126 w 152"/>
                  <a:gd name="T57" fmla="*/ 224 h 294"/>
                  <a:gd name="T58" fmla="*/ 122 w 152"/>
                  <a:gd name="T59" fmla="*/ 218 h 294"/>
                  <a:gd name="T60" fmla="*/ 122 w 152"/>
                  <a:gd name="T61" fmla="*/ 212 h 294"/>
                  <a:gd name="T62" fmla="*/ 126 w 152"/>
                  <a:gd name="T63" fmla="*/ 204 h 294"/>
                  <a:gd name="T64" fmla="*/ 126 w 152"/>
                  <a:gd name="T65" fmla="*/ 200 h 294"/>
                  <a:gd name="T66" fmla="*/ 120 w 152"/>
                  <a:gd name="T67" fmla="*/ 196 h 294"/>
                  <a:gd name="T68" fmla="*/ 112 w 152"/>
                  <a:gd name="T69" fmla="*/ 196 h 294"/>
                  <a:gd name="T70" fmla="*/ 112 w 152"/>
                  <a:gd name="T71" fmla="*/ 192 h 294"/>
                  <a:gd name="T72" fmla="*/ 118 w 152"/>
                  <a:gd name="T73" fmla="*/ 186 h 294"/>
                  <a:gd name="T74" fmla="*/ 120 w 152"/>
                  <a:gd name="T75" fmla="*/ 178 h 294"/>
                  <a:gd name="T76" fmla="*/ 126 w 152"/>
                  <a:gd name="T77" fmla="*/ 172 h 294"/>
                  <a:gd name="T78" fmla="*/ 126 w 152"/>
                  <a:gd name="T79" fmla="*/ 164 h 294"/>
                  <a:gd name="T80" fmla="*/ 130 w 152"/>
                  <a:gd name="T81" fmla="*/ 156 h 294"/>
                  <a:gd name="T82" fmla="*/ 130 w 152"/>
                  <a:gd name="T83" fmla="*/ 148 h 294"/>
                  <a:gd name="T84" fmla="*/ 138 w 152"/>
                  <a:gd name="T85" fmla="*/ 140 h 294"/>
                  <a:gd name="T86" fmla="*/ 148 w 152"/>
                  <a:gd name="T87" fmla="*/ 142 h 294"/>
                  <a:gd name="T88" fmla="*/ 152 w 152"/>
                  <a:gd name="T89" fmla="*/ 74 h 294"/>
                  <a:gd name="T90" fmla="*/ 12 w 152"/>
                  <a:gd name="T91" fmla="*/ 10 h 294"/>
                  <a:gd name="T92" fmla="*/ 26 w 152"/>
                  <a:gd name="T93" fmla="*/ 50 h 294"/>
                  <a:gd name="T94" fmla="*/ 26 w 152"/>
                  <a:gd name="T95" fmla="*/ 60 h 294"/>
                  <a:gd name="T96" fmla="*/ 20 w 152"/>
                  <a:gd name="T97" fmla="*/ 76 h 294"/>
                  <a:gd name="T98" fmla="*/ 20 w 152"/>
                  <a:gd name="T99" fmla="*/ 136 h 294"/>
                  <a:gd name="T100" fmla="*/ 0 w 152"/>
                  <a:gd name="T101" fmla="*/ 168 h 294"/>
                  <a:gd name="T102" fmla="*/ 0 w 152"/>
                  <a:gd name="T103" fmla="*/ 168 h 2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52" h="294">
                    <a:moveTo>
                      <a:pt x="0" y="168"/>
                    </a:moveTo>
                    <a:lnTo>
                      <a:pt x="0" y="168"/>
                    </a:lnTo>
                    <a:lnTo>
                      <a:pt x="4" y="174"/>
                    </a:lnTo>
                    <a:lnTo>
                      <a:pt x="8" y="178"/>
                    </a:lnTo>
                    <a:lnTo>
                      <a:pt x="12" y="178"/>
                    </a:lnTo>
                    <a:lnTo>
                      <a:pt x="20" y="178"/>
                    </a:lnTo>
                    <a:lnTo>
                      <a:pt x="22" y="182"/>
                    </a:lnTo>
                    <a:lnTo>
                      <a:pt x="20" y="184"/>
                    </a:lnTo>
                    <a:lnTo>
                      <a:pt x="14" y="184"/>
                    </a:lnTo>
                    <a:lnTo>
                      <a:pt x="8" y="184"/>
                    </a:lnTo>
                    <a:lnTo>
                      <a:pt x="18" y="196"/>
                    </a:lnTo>
                    <a:lnTo>
                      <a:pt x="18" y="202"/>
                    </a:lnTo>
                    <a:lnTo>
                      <a:pt x="20" y="204"/>
                    </a:lnTo>
                    <a:lnTo>
                      <a:pt x="20" y="210"/>
                    </a:lnTo>
                    <a:lnTo>
                      <a:pt x="20" y="212"/>
                    </a:lnTo>
                    <a:lnTo>
                      <a:pt x="20" y="218"/>
                    </a:lnTo>
                    <a:lnTo>
                      <a:pt x="20" y="222"/>
                    </a:lnTo>
                    <a:lnTo>
                      <a:pt x="20" y="230"/>
                    </a:lnTo>
                    <a:lnTo>
                      <a:pt x="22" y="236"/>
                    </a:lnTo>
                    <a:lnTo>
                      <a:pt x="22" y="240"/>
                    </a:lnTo>
                    <a:lnTo>
                      <a:pt x="22" y="242"/>
                    </a:lnTo>
                    <a:lnTo>
                      <a:pt x="26" y="250"/>
                    </a:lnTo>
                    <a:lnTo>
                      <a:pt x="18" y="250"/>
                    </a:lnTo>
                    <a:lnTo>
                      <a:pt x="8" y="250"/>
                    </a:lnTo>
                    <a:lnTo>
                      <a:pt x="4" y="256"/>
                    </a:lnTo>
                    <a:lnTo>
                      <a:pt x="4" y="260"/>
                    </a:lnTo>
                    <a:lnTo>
                      <a:pt x="14" y="274"/>
                    </a:lnTo>
                    <a:lnTo>
                      <a:pt x="18" y="282"/>
                    </a:lnTo>
                    <a:lnTo>
                      <a:pt x="20" y="286"/>
                    </a:lnTo>
                    <a:lnTo>
                      <a:pt x="14" y="294"/>
                    </a:lnTo>
                    <a:lnTo>
                      <a:pt x="20" y="294"/>
                    </a:lnTo>
                    <a:lnTo>
                      <a:pt x="28" y="294"/>
                    </a:lnTo>
                    <a:lnTo>
                      <a:pt x="32" y="288"/>
                    </a:lnTo>
                    <a:lnTo>
                      <a:pt x="36" y="288"/>
                    </a:lnTo>
                    <a:lnTo>
                      <a:pt x="38" y="292"/>
                    </a:lnTo>
                    <a:lnTo>
                      <a:pt x="56" y="288"/>
                    </a:lnTo>
                    <a:lnTo>
                      <a:pt x="64" y="286"/>
                    </a:lnTo>
                    <a:lnTo>
                      <a:pt x="68" y="282"/>
                    </a:lnTo>
                    <a:lnTo>
                      <a:pt x="74" y="276"/>
                    </a:lnTo>
                    <a:lnTo>
                      <a:pt x="80" y="274"/>
                    </a:lnTo>
                    <a:lnTo>
                      <a:pt x="76" y="272"/>
                    </a:lnTo>
                    <a:lnTo>
                      <a:pt x="74" y="268"/>
                    </a:lnTo>
                    <a:lnTo>
                      <a:pt x="76" y="266"/>
                    </a:lnTo>
                    <a:lnTo>
                      <a:pt x="80" y="264"/>
                    </a:lnTo>
                    <a:lnTo>
                      <a:pt x="84" y="260"/>
                    </a:lnTo>
                    <a:lnTo>
                      <a:pt x="90" y="260"/>
                    </a:lnTo>
                    <a:lnTo>
                      <a:pt x="92" y="258"/>
                    </a:lnTo>
                    <a:lnTo>
                      <a:pt x="98" y="256"/>
                    </a:lnTo>
                    <a:lnTo>
                      <a:pt x="102" y="256"/>
                    </a:lnTo>
                    <a:lnTo>
                      <a:pt x="102" y="254"/>
                    </a:lnTo>
                    <a:lnTo>
                      <a:pt x="104" y="250"/>
                    </a:lnTo>
                    <a:lnTo>
                      <a:pt x="108" y="248"/>
                    </a:lnTo>
                    <a:lnTo>
                      <a:pt x="116" y="242"/>
                    </a:lnTo>
                    <a:lnTo>
                      <a:pt x="118" y="240"/>
                    </a:lnTo>
                    <a:lnTo>
                      <a:pt x="120" y="238"/>
                    </a:lnTo>
                    <a:lnTo>
                      <a:pt x="122" y="232"/>
                    </a:lnTo>
                    <a:lnTo>
                      <a:pt x="128" y="230"/>
                    </a:lnTo>
                    <a:lnTo>
                      <a:pt x="126" y="224"/>
                    </a:lnTo>
                    <a:lnTo>
                      <a:pt x="122" y="222"/>
                    </a:lnTo>
                    <a:lnTo>
                      <a:pt x="122" y="218"/>
                    </a:lnTo>
                    <a:lnTo>
                      <a:pt x="122" y="214"/>
                    </a:lnTo>
                    <a:lnTo>
                      <a:pt x="122" y="212"/>
                    </a:lnTo>
                    <a:lnTo>
                      <a:pt x="122" y="210"/>
                    </a:lnTo>
                    <a:lnTo>
                      <a:pt x="126" y="204"/>
                    </a:lnTo>
                    <a:lnTo>
                      <a:pt x="126" y="202"/>
                    </a:lnTo>
                    <a:lnTo>
                      <a:pt x="126" y="200"/>
                    </a:lnTo>
                    <a:lnTo>
                      <a:pt x="122" y="196"/>
                    </a:lnTo>
                    <a:lnTo>
                      <a:pt x="120" y="196"/>
                    </a:lnTo>
                    <a:lnTo>
                      <a:pt x="116" y="196"/>
                    </a:lnTo>
                    <a:lnTo>
                      <a:pt x="112" y="196"/>
                    </a:lnTo>
                    <a:lnTo>
                      <a:pt x="112" y="194"/>
                    </a:lnTo>
                    <a:lnTo>
                      <a:pt x="112" y="192"/>
                    </a:lnTo>
                    <a:lnTo>
                      <a:pt x="116" y="188"/>
                    </a:lnTo>
                    <a:lnTo>
                      <a:pt x="118" y="186"/>
                    </a:lnTo>
                    <a:lnTo>
                      <a:pt x="118" y="182"/>
                    </a:lnTo>
                    <a:lnTo>
                      <a:pt x="120" y="178"/>
                    </a:lnTo>
                    <a:lnTo>
                      <a:pt x="122" y="176"/>
                    </a:lnTo>
                    <a:lnTo>
                      <a:pt x="126" y="172"/>
                    </a:lnTo>
                    <a:lnTo>
                      <a:pt x="126" y="166"/>
                    </a:lnTo>
                    <a:lnTo>
                      <a:pt x="126" y="164"/>
                    </a:lnTo>
                    <a:lnTo>
                      <a:pt x="128" y="160"/>
                    </a:lnTo>
                    <a:lnTo>
                      <a:pt x="130" y="156"/>
                    </a:lnTo>
                    <a:lnTo>
                      <a:pt x="130" y="154"/>
                    </a:lnTo>
                    <a:lnTo>
                      <a:pt x="130" y="148"/>
                    </a:lnTo>
                    <a:lnTo>
                      <a:pt x="136" y="142"/>
                    </a:lnTo>
                    <a:lnTo>
                      <a:pt x="138" y="140"/>
                    </a:lnTo>
                    <a:lnTo>
                      <a:pt x="140" y="142"/>
                    </a:lnTo>
                    <a:lnTo>
                      <a:pt x="148" y="142"/>
                    </a:lnTo>
                    <a:lnTo>
                      <a:pt x="152" y="142"/>
                    </a:lnTo>
                    <a:lnTo>
                      <a:pt x="152" y="74"/>
                    </a:lnTo>
                    <a:lnTo>
                      <a:pt x="28" y="0"/>
                    </a:lnTo>
                    <a:lnTo>
                      <a:pt x="12" y="10"/>
                    </a:lnTo>
                    <a:lnTo>
                      <a:pt x="20" y="46"/>
                    </a:lnTo>
                    <a:lnTo>
                      <a:pt x="26" y="50"/>
                    </a:lnTo>
                    <a:lnTo>
                      <a:pt x="26" y="58"/>
                    </a:lnTo>
                    <a:lnTo>
                      <a:pt x="26" y="60"/>
                    </a:lnTo>
                    <a:lnTo>
                      <a:pt x="22" y="68"/>
                    </a:lnTo>
                    <a:lnTo>
                      <a:pt x="20" y="76"/>
                    </a:lnTo>
                    <a:lnTo>
                      <a:pt x="20" y="110"/>
                    </a:lnTo>
                    <a:lnTo>
                      <a:pt x="20" y="136"/>
                    </a:lnTo>
                    <a:lnTo>
                      <a:pt x="0" y="156"/>
                    </a:lnTo>
                    <a:lnTo>
                      <a:pt x="0" y="168"/>
                    </a:lnTo>
                    <a:lnTo>
                      <a:pt x="0" y="168"/>
                    </a:lnTo>
                    <a:lnTo>
                      <a:pt x="0" y="16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408" name="Freeform 1690"/>
              <p:cNvSpPr/>
              <p:nvPr/>
            </p:nvSpPr>
            <p:spPr bwMode="auto">
              <a:xfrm>
                <a:off x="981075" y="4127500"/>
                <a:ext cx="307975" cy="228600"/>
              </a:xfrm>
              <a:custGeom>
                <a:avLst/>
                <a:gdLst>
                  <a:gd name="T0" fmla="*/ 68 w 194"/>
                  <a:gd name="T1" fmla="*/ 116 h 144"/>
                  <a:gd name="T2" fmla="*/ 76 w 194"/>
                  <a:gd name="T3" fmla="*/ 114 h 144"/>
                  <a:gd name="T4" fmla="*/ 78 w 194"/>
                  <a:gd name="T5" fmla="*/ 104 h 144"/>
                  <a:gd name="T6" fmla="*/ 86 w 194"/>
                  <a:gd name="T7" fmla="*/ 102 h 144"/>
                  <a:gd name="T8" fmla="*/ 98 w 194"/>
                  <a:gd name="T9" fmla="*/ 106 h 144"/>
                  <a:gd name="T10" fmla="*/ 110 w 194"/>
                  <a:gd name="T11" fmla="*/ 112 h 144"/>
                  <a:gd name="T12" fmla="*/ 124 w 194"/>
                  <a:gd name="T13" fmla="*/ 114 h 144"/>
                  <a:gd name="T14" fmla="*/ 132 w 194"/>
                  <a:gd name="T15" fmla="*/ 112 h 144"/>
                  <a:gd name="T16" fmla="*/ 134 w 194"/>
                  <a:gd name="T17" fmla="*/ 106 h 144"/>
                  <a:gd name="T18" fmla="*/ 142 w 194"/>
                  <a:gd name="T19" fmla="*/ 112 h 144"/>
                  <a:gd name="T20" fmla="*/ 152 w 194"/>
                  <a:gd name="T21" fmla="*/ 108 h 144"/>
                  <a:gd name="T22" fmla="*/ 156 w 194"/>
                  <a:gd name="T23" fmla="*/ 104 h 144"/>
                  <a:gd name="T24" fmla="*/ 158 w 194"/>
                  <a:gd name="T25" fmla="*/ 106 h 144"/>
                  <a:gd name="T26" fmla="*/ 162 w 194"/>
                  <a:gd name="T27" fmla="*/ 104 h 144"/>
                  <a:gd name="T28" fmla="*/ 168 w 194"/>
                  <a:gd name="T29" fmla="*/ 98 h 144"/>
                  <a:gd name="T30" fmla="*/ 184 w 194"/>
                  <a:gd name="T31" fmla="*/ 102 h 144"/>
                  <a:gd name="T32" fmla="*/ 194 w 194"/>
                  <a:gd name="T33" fmla="*/ 102 h 144"/>
                  <a:gd name="T34" fmla="*/ 190 w 194"/>
                  <a:gd name="T35" fmla="*/ 96 h 144"/>
                  <a:gd name="T36" fmla="*/ 188 w 194"/>
                  <a:gd name="T37" fmla="*/ 86 h 144"/>
                  <a:gd name="T38" fmla="*/ 178 w 194"/>
                  <a:gd name="T39" fmla="*/ 78 h 144"/>
                  <a:gd name="T40" fmla="*/ 172 w 194"/>
                  <a:gd name="T41" fmla="*/ 72 h 144"/>
                  <a:gd name="T42" fmla="*/ 170 w 194"/>
                  <a:gd name="T43" fmla="*/ 66 h 144"/>
                  <a:gd name="T44" fmla="*/ 162 w 194"/>
                  <a:gd name="T45" fmla="*/ 62 h 144"/>
                  <a:gd name="T46" fmla="*/ 158 w 194"/>
                  <a:gd name="T47" fmla="*/ 58 h 144"/>
                  <a:gd name="T48" fmla="*/ 150 w 194"/>
                  <a:gd name="T49" fmla="*/ 58 h 144"/>
                  <a:gd name="T50" fmla="*/ 148 w 194"/>
                  <a:gd name="T51" fmla="*/ 50 h 144"/>
                  <a:gd name="T52" fmla="*/ 140 w 194"/>
                  <a:gd name="T53" fmla="*/ 42 h 144"/>
                  <a:gd name="T54" fmla="*/ 140 w 194"/>
                  <a:gd name="T55" fmla="*/ 32 h 144"/>
                  <a:gd name="T56" fmla="*/ 132 w 194"/>
                  <a:gd name="T57" fmla="*/ 24 h 144"/>
                  <a:gd name="T58" fmla="*/ 134 w 194"/>
                  <a:gd name="T59" fmla="*/ 12 h 144"/>
                  <a:gd name="T60" fmla="*/ 122 w 194"/>
                  <a:gd name="T61" fmla="*/ 4 h 144"/>
                  <a:gd name="T62" fmla="*/ 116 w 194"/>
                  <a:gd name="T63" fmla="*/ 12 h 144"/>
                  <a:gd name="T64" fmla="*/ 106 w 194"/>
                  <a:gd name="T65" fmla="*/ 18 h 144"/>
                  <a:gd name="T66" fmla="*/ 102 w 194"/>
                  <a:gd name="T67" fmla="*/ 24 h 144"/>
                  <a:gd name="T68" fmla="*/ 96 w 194"/>
                  <a:gd name="T69" fmla="*/ 26 h 144"/>
                  <a:gd name="T70" fmla="*/ 88 w 194"/>
                  <a:gd name="T71" fmla="*/ 32 h 144"/>
                  <a:gd name="T72" fmla="*/ 78 w 194"/>
                  <a:gd name="T73" fmla="*/ 34 h 144"/>
                  <a:gd name="T74" fmla="*/ 74 w 194"/>
                  <a:gd name="T75" fmla="*/ 40 h 144"/>
                  <a:gd name="T76" fmla="*/ 78 w 194"/>
                  <a:gd name="T77" fmla="*/ 44 h 144"/>
                  <a:gd name="T78" fmla="*/ 68 w 194"/>
                  <a:gd name="T79" fmla="*/ 52 h 144"/>
                  <a:gd name="T80" fmla="*/ 56 w 194"/>
                  <a:gd name="T81" fmla="*/ 60 h 144"/>
                  <a:gd name="T82" fmla="*/ 36 w 194"/>
                  <a:gd name="T83" fmla="*/ 60 h 144"/>
                  <a:gd name="T84" fmla="*/ 28 w 194"/>
                  <a:gd name="T85" fmla="*/ 66 h 144"/>
                  <a:gd name="T86" fmla="*/ 14 w 194"/>
                  <a:gd name="T87" fmla="*/ 66 h 144"/>
                  <a:gd name="T88" fmla="*/ 10 w 194"/>
                  <a:gd name="T89" fmla="*/ 80 h 144"/>
                  <a:gd name="T90" fmla="*/ 2 w 194"/>
                  <a:gd name="T91" fmla="*/ 88 h 144"/>
                  <a:gd name="T92" fmla="*/ 2 w 194"/>
                  <a:gd name="T93" fmla="*/ 90 h 144"/>
                  <a:gd name="T94" fmla="*/ 8 w 194"/>
                  <a:gd name="T95" fmla="*/ 98 h 144"/>
                  <a:gd name="T96" fmla="*/ 18 w 194"/>
                  <a:gd name="T97" fmla="*/ 120 h 144"/>
                  <a:gd name="T98" fmla="*/ 24 w 194"/>
                  <a:gd name="T99" fmla="*/ 130 h 144"/>
                  <a:gd name="T100" fmla="*/ 36 w 194"/>
                  <a:gd name="T101" fmla="*/ 142 h 144"/>
                  <a:gd name="T102" fmla="*/ 40 w 194"/>
                  <a:gd name="T103" fmla="*/ 144 h 144"/>
                  <a:gd name="T104" fmla="*/ 46 w 194"/>
                  <a:gd name="T105" fmla="*/ 140 h 144"/>
                  <a:gd name="T106" fmla="*/ 50 w 194"/>
                  <a:gd name="T107" fmla="*/ 134 h 144"/>
                  <a:gd name="T108" fmla="*/ 58 w 194"/>
                  <a:gd name="T109" fmla="*/ 134 h 144"/>
                  <a:gd name="T110" fmla="*/ 68 w 194"/>
                  <a:gd name="T111" fmla="*/ 132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94" h="144">
                    <a:moveTo>
                      <a:pt x="68" y="132"/>
                    </a:moveTo>
                    <a:lnTo>
                      <a:pt x="68" y="116"/>
                    </a:lnTo>
                    <a:lnTo>
                      <a:pt x="74" y="116"/>
                    </a:lnTo>
                    <a:lnTo>
                      <a:pt x="76" y="114"/>
                    </a:lnTo>
                    <a:lnTo>
                      <a:pt x="76" y="112"/>
                    </a:lnTo>
                    <a:lnTo>
                      <a:pt x="78" y="104"/>
                    </a:lnTo>
                    <a:lnTo>
                      <a:pt x="82" y="102"/>
                    </a:lnTo>
                    <a:lnTo>
                      <a:pt x="86" y="102"/>
                    </a:lnTo>
                    <a:lnTo>
                      <a:pt x="94" y="104"/>
                    </a:lnTo>
                    <a:lnTo>
                      <a:pt x="98" y="106"/>
                    </a:lnTo>
                    <a:lnTo>
                      <a:pt x="102" y="112"/>
                    </a:lnTo>
                    <a:lnTo>
                      <a:pt x="110" y="112"/>
                    </a:lnTo>
                    <a:lnTo>
                      <a:pt x="114" y="112"/>
                    </a:lnTo>
                    <a:lnTo>
                      <a:pt x="124" y="114"/>
                    </a:lnTo>
                    <a:lnTo>
                      <a:pt x="132" y="116"/>
                    </a:lnTo>
                    <a:lnTo>
                      <a:pt x="132" y="112"/>
                    </a:lnTo>
                    <a:lnTo>
                      <a:pt x="134" y="108"/>
                    </a:lnTo>
                    <a:lnTo>
                      <a:pt x="134" y="106"/>
                    </a:lnTo>
                    <a:lnTo>
                      <a:pt x="140" y="108"/>
                    </a:lnTo>
                    <a:lnTo>
                      <a:pt x="142" y="112"/>
                    </a:lnTo>
                    <a:lnTo>
                      <a:pt x="144" y="112"/>
                    </a:lnTo>
                    <a:lnTo>
                      <a:pt x="152" y="108"/>
                    </a:lnTo>
                    <a:lnTo>
                      <a:pt x="152" y="106"/>
                    </a:lnTo>
                    <a:lnTo>
                      <a:pt x="156" y="104"/>
                    </a:lnTo>
                    <a:lnTo>
                      <a:pt x="158" y="104"/>
                    </a:lnTo>
                    <a:lnTo>
                      <a:pt x="158" y="106"/>
                    </a:lnTo>
                    <a:lnTo>
                      <a:pt x="160" y="106"/>
                    </a:lnTo>
                    <a:lnTo>
                      <a:pt x="162" y="104"/>
                    </a:lnTo>
                    <a:lnTo>
                      <a:pt x="166" y="102"/>
                    </a:lnTo>
                    <a:lnTo>
                      <a:pt x="168" y="98"/>
                    </a:lnTo>
                    <a:lnTo>
                      <a:pt x="180" y="98"/>
                    </a:lnTo>
                    <a:lnTo>
                      <a:pt x="184" y="102"/>
                    </a:lnTo>
                    <a:lnTo>
                      <a:pt x="186" y="102"/>
                    </a:lnTo>
                    <a:lnTo>
                      <a:pt x="194" y="102"/>
                    </a:lnTo>
                    <a:lnTo>
                      <a:pt x="194" y="98"/>
                    </a:lnTo>
                    <a:lnTo>
                      <a:pt x="190" y="96"/>
                    </a:lnTo>
                    <a:lnTo>
                      <a:pt x="188" y="90"/>
                    </a:lnTo>
                    <a:lnTo>
                      <a:pt x="188" y="86"/>
                    </a:lnTo>
                    <a:lnTo>
                      <a:pt x="186" y="80"/>
                    </a:lnTo>
                    <a:lnTo>
                      <a:pt x="178" y="78"/>
                    </a:lnTo>
                    <a:lnTo>
                      <a:pt x="176" y="76"/>
                    </a:lnTo>
                    <a:lnTo>
                      <a:pt x="172" y="72"/>
                    </a:lnTo>
                    <a:lnTo>
                      <a:pt x="172" y="68"/>
                    </a:lnTo>
                    <a:lnTo>
                      <a:pt x="170" y="66"/>
                    </a:lnTo>
                    <a:lnTo>
                      <a:pt x="166" y="66"/>
                    </a:lnTo>
                    <a:lnTo>
                      <a:pt x="162" y="62"/>
                    </a:lnTo>
                    <a:lnTo>
                      <a:pt x="160" y="60"/>
                    </a:lnTo>
                    <a:lnTo>
                      <a:pt x="158" y="58"/>
                    </a:lnTo>
                    <a:lnTo>
                      <a:pt x="152" y="58"/>
                    </a:lnTo>
                    <a:lnTo>
                      <a:pt x="150" y="58"/>
                    </a:lnTo>
                    <a:lnTo>
                      <a:pt x="150" y="54"/>
                    </a:lnTo>
                    <a:lnTo>
                      <a:pt x="148" y="50"/>
                    </a:lnTo>
                    <a:lnTo>
                      <a:pt x="142" y="44"/>
                    </a:lnTo>
                    <a:lnTo>
                      <a:pt x="140" y="42"/>
                    </a:lnTo>
                    <a:lnTo>
                      <a:pt x="140" y="36"/>
                    </a:lnTo>
                    <a:lnTo>
                      <a:pt x="140" y="32"/>
                    </a:lnTo>
                    <a:lnTo>
                      <a:pt x="138" y="26"/>
                    </a:lnTo>
                    <a:lnTo>
                      <a:pt x="132" y="24"/>
                    </a:lnTo>
                    <a:lnTo>
                      <a:pt x="134" y="22"/>
                    </a:lnTo>
                    <a:lnTo>
                      <a:pt x="134" y="12"/>
                    </a:lnTo>
                    <a:lnTo>
                      <a:pt x="126" y="0"/>
                    </a:lnTo>
                    <a:lnTo>
                      <a:pt x="122" y="4"/>
                    </a:lnTo>
                    <a:lnTo>
                      <a:pt x="120" y="8"/>
                    </a:lnTo>
                    <a:lnTo>
                      <a:pt x="116" y="12"/>
                    </a:lnTo>
                    <a:lnTo>
                      <a:pt x="114" y="14"/>
                    </a:lnTo>
                    <a:lnTo>
                      <a:pt x="106" y="18"/>
                    </a:lnTo>
                    <a:lnTo>
                      <a:pt x="104" y="22"/>
                    </a:lnTo>
                    <a:lnTo>
                      <a:pt x="102" y="24"/>
                    </a:lnTo>
                    <a:lnTo>
                      <a:pt x="102" y="26"/>
                    </a:lnTo>
                    <a:lnTo>
                      <a:pt x="96" y="26"/>
                    </a:lnTo>
                    <a:lnTo>
                      <a:pt x="92" y="30"/>
                    </a:lnTo>
                    <a:lnTo>
                      <a:pt x="88" y="32"/>
                    </a:lnTo>
                    <a:lnTo>
                      <a:pt x="84" y="32"/>
                    </a:lnTo>
                    <a:lnTo>
                      <a:pt x="78" y="34"/>
                    </a:lnTo>
                    <a:lnTo>
                      <a:pt x="76" y="36"/>
                    </a:lnTo>
                    <a:lnTo>
                      <a:pt x="74" y="40"/>
                    </a:lnTo>
                    <a:lnTo>
                      <a:pt x="76" y="42"/>
                    </a:lnTo>
                    <a:lnTo>
                      <a:pt x="78" y="44"/>
                    </a:lnTo>
                    <a:lnTo>
                      <a:pt x="74" y="48"/>
                    </a:lnTo>
                    <a:lnTo>
                      <a:pt x="68" y="52"/>
                    </a:lnTo>
                    <a:lnTo>
                      <a:pt x="64" y="58"/>
                    </a:lnTo>
                    <a:lnTo>
                      <a:pt x="56" y="60"/>
                    </a:lnTo>
                    <a:lnTo>
                      <a:pt x="38" y="62"/>
                    </a:lnTo>
                    <a:lnTo>
                      <a:pt x="36" y="60"/>
                    </a:lnTo>
                    <a:lnTo>
                      <a:pt x="32" y="60"/>
                    </a:lnTo>
                    <a:lnTo>
                      <a:pt x="28" y="66"/>
                    </a:lnTo>
                    <a:lnTo>
                      <a:pt x="20" y="66"/>
                    </a:lnTo>
                    <a:lnTo>
                      <a:pt x="14" y="66"/>
                    </a:lnTo>
                    <a:lnTo>
                      <a:pt x="12" y="76"/>
                    </a:lnTo>
                    <a:lnTo>
                      <a:pt x="10" y="80"/>
                    </a:lnTo>
                    <a:lnTo>
                      <a:pt x="4" y="86"/>
                    </a:lnTo>
                    <a:lnTo>
                      <a:pt x="2" y="88"/>
                    </a:lnTo>
                    <a:lnTo>
                      <a:pt x="0" y="90"/>
                    </a:lnTo>
                    <a:lnTo>
                      <a:pt x="2" y="90"/>
                    </a:lnTo>
                    <a:lnTo>
                      <a:pt x="4" y="94"/>
                    </a:lnTo>
                    <a:lnTo>
                      <a:pt x="8" y="98"/>
                    </a:lnTo>
                    <a:lnTo>
                      <a:pt x="14" y="114"/>
                    </a:lnTo>
                    <a:lnTo>
                      <a:pt x="18" y="120"/>
                    </a:lnTo>
                    <a:lnTo>
                      <a:pt x="20" y="124"/>
                    </a:lnTo>
                    <a:lnTo>
                      <a:pt x="24" y="130"/>
                    </a:lnTo>
                    <a:lnTo>
                      <a:pt x="30" y="134"/>
                    </a:lnTo>
                    <a:lnTo>
                      <a:pt x="36" y="142"/>
                    </a:lnTo>
                    <a:lnTo>
                      <a:pt x="38" y="144"/>
                    </a:lnTo>
                    <a:lnTo>
                      <a:pt x="40" y="144"/>
                    </a:lnTo>
                    <a:lnTo>
                      <a:pt x="42" y="142"/>
                    </a:lnTo>
                    <a:lnTo>
                      <a:pt x="46" y="140"/>
                    </a:lnTo>
                    <a:lnTo>
                      <a:pt x="46" y="138"/>
                    </a:lnTo>
                    <a:lnTo>
                      <a:pt x="50" y="134"/>
                    </a:lnTo>
                    <a:lnTo>
                      <a:pt x="52" y="134"/>
                    </a:lnTo>
                    <a:lnTo>
                      <a:pt x="58" y="134"/>
                    </a:lnTo>
                    <a:lnTo>
                      <a:pt x="68" y="132"/>
                    </a:lnTo>
                    <a:lnTo>
                      <a:pt x="68" y="132"/>
                    </a:lnTo>
                    <a:lnTo>
                      <a:pt x="68" y="13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409" name="Freeform 1691"/>
              <p:cNvSpPr/>
              <p:nvPr/>
            </p:nvSpPr>
            <p:spPr bwMode="auto">
              <a:xfrm>
                <a:off x="854075" y="4060825"/>
                <a:ext cx="184150" cy="323850"/>
              </a:xfrm>
              <a:custGeom>
                <a:avLst/>
                <a:gdLst>
                  <a:gd name="T0" fmla="*/ 2 w 116"/>
                  <a:gd name="T1" fmla="*/ 168 h 204"/>
                  <a:gd name="T2" fmla="*/ 8 w 116"/>
                  <a:gd name="T3" fmla="*/ 162 h 204"/>
                  <a:gd name="T4" fmla="*/ 8 w 116"/>
                  <a:gd name="T5" fmla="*/ 172 h 204"/>
                  <a:gd name="T6" fmla="*/ 12 w 116"/>
                  <a:gd name="T7" fmla="*/ 174 h 204"/>
                  <a:gd name="T8" fmla="*/ 20 w 116"/>
                  <a:gd name="T9" fmla="*/ 188 h 204"/>
                  <a:gd name="T10" fmla="*/ 46 w 116"/>
                  <a:gd name="T11" fmla="*/ 198 h 204"/>
                  <a:gd name="T12" fmla="*/ 56 w 116"/>
                  <a:gd name="T13" fmla="*/ 198 h 204"/>
                  <a:gd name="T14" fmla="*/ 64 w 116"/>
                  <a:gd name="T15" fmla="*/ 196 h 204"/>
                  <a:gd name="T16" fmla="*/ 74 w 116"/>
                  <a:gd name="T17" fmla="*/ 196 h 204"/>
                  <a:gd name="T18" fmla="*/ 92 w 116"/>
                  <a:gd name="T19" fmla="*/ 196 h 204"/>
                  <a:gd name="T20" fmla="*/ 96 w 116"/>
                  <a:gd name="T21" fmla="*/ 200 h 204"/>
                  <a:gd name="T22" fmla="*/ 110 w 116"/>
                  <a:gd name="T23" fmla="*/ 200 h 204"/>
                  <a:gd name="T24" fmla="*/ 114 w 116"/>
                  <a:gd name="T25" fmla="*/ 196 h 204"/>
                  <a:gd name="T26" fmla="*/ 116 w 116"/>
                  <a:gd name="T27" fmla="*/ 188 h 204"/>
                  <a:gd name="T28" fmla="*/ 110 w 116"/>
                  <a:gd name="T29" fmla="*/ 178 h 204"/>
                  <a:gd name="T30" fmla="*/ 100 w 116"/>
                  <a:gd name="T31" fmla="*/ 168 h 204"/>
                  <a:gd name="T32" fmla="*/ 94 w 116"/>
                  <a:gd name="T33" fmla="*/ 156 h 204"/>
                  <a:gd name="T34" fmla="*/ 84 w 116"/>
                  <a:gd name="T35" fmla="*/ 136 h 204"/>
                  <a:gd name="T36" fmla="*/ 78 w 116"/>
                  <a:gd name="T37" fmla="*/ 134 h 204"/>
                  <a:gd name="T38" fmla="*/ 84 w 116"/>
                  <a:gd name="T39" fmla="*/ 128 h 204"/>
                  <a:gd name="T40" fmla="*/ 92 w 116"/>
                  <a:gd name="T41" fmla="*/ 118 h 204"/>
                  <a:gd name="T42" fmla="*/ 100 w 116"/>
                  <a:gd name="T43" fmla="*/ 100 h 204"/>
                  <a:gd name="T44" fmla="*/ 94 w 116"/>
                  <a:gd name="T45" fmla="*/ 88 h 204"/>
                  <a:gd name="T46" fmla="*/ 84 w 116"/>
                  <a:gd name="T47" fmla="*/ 70 h 204"/>
                  <a:gd name="T48" fmla="*/ 96 w 116"/>
                  <a:gd name="T49" fmla="*/ 64 h 204"/>
                  <a:gd name="T50" fmla="*/ 102 w 116"/>
                  <a:gd name="T51" fmla="*/ 56 h 204"/>
                  <a:gd name="T52" fmla="*/ 102 w 116"/>
                  <a:gd name="T53" fmla="*/ 50 h 204"/>
                  <a:gd name="T54" fmla="*/ 100 w 116"/>
                  <a:gd name="T55" fmla="*/ 36 h 204"/>
                  <a:gd name="T56" fmla="*/ 100 w 116"/>
                  <a:gd name="T57" fmla="*/ 26 h 204"/>
                  <a:gd name="T58" fmla="*/ 100 w 116"/>
                  <a:gd name="T59" fmla="*/ 18 h 204"/>
                  <a:gd name="T60" fmla="*/ 96 w 116"/>
                  <a:gd name="T61" fmla="*/ 10 h 204"/>
                  <a:gd name="T62" fmla="*/ 86 w 116"/>
                  <a:gd name="T63" fmla="*/ 16 h 204"/>
                  <a:gd name="T64" fmla="*/ 88 w 116"/>
                  <a:gd name="T65" fmla="*/ 18 h 204"/>
                  <a:gd name="T66" fmla="*/ 86 w 116"/>
                  <a:gd name="T67" fmla="*/ 32 h 204"/>
                  <a:gd name="T68" fmla="*/ 82 w 116"/>
                  <a:gd name="T69" fmla="*/ 34 h 204"/>
                  <a:gd name="T70" fmla="*/ 78 w 116"/>
                  <a:gd name="T71" fmla="*/ 40 h 204"/>
                  <a:gd name="T72" fmla="*/ 74 w 116"/>
                  <a:gd name="T73" fmla="*/ 46 h 204"/>
                  <a:gd name="T74" fmla="*/ 72 w 116"/>
                  <a:gd name="T75" fmla="*/ 56 h 204"/>
                  <a:gd name="T76" fmla="*/ 68 w 116"/>
                  <a:gd name="T77" fmla="*/ 62 h 204"/>
                  <a:gd name="T78" fmla="*/ 68 w 116"/>
                  <a:gd name="T79" fmla="*/ 68 h 204"/>
                  <a:gd name="T80" fmla="*/ 56 w 116"/>
                  <a:gd name="T81" fmla="*/ 78 h 204"/>
                  <a:gd name="T82" fmla="*/ 54 w 116"/>
                  <a:gd name="T83" fmla="*/ 82 h 204"/>
                  <a:gd name="T84" fmla="*/ 50 w 116"/>
                  <a:gd name="T85" fmla="*/ 92 h 204"/>
                  <a:gd name="T86" fmla="*/ 46 w 116"/>
                  <a:gd name="T87" fmla="*/ 100 h 204"/>
                  <a:gd name="T88" fmla="*/ 40 w 116"/>
                  <a:gd name="T89" fmla="*/ 108 h 204"/>
                  <a:gd name="T90" fmla="*/ 38 w 116"/>
                  <a:gd name="T91" fmla="*/ 122 h 204"/>
                  <a:gd name="T92" fmla="*/ 36 w 116"/>
                  <a:gd name="T93" fmla="*/ 124 h 204"/>
                  <a:gd name="T94" fmla="*/ 30 w 116"/>
                  <a:gd name="T95" fmla="*/ 134 h 204"/>
                  <a:gd name="T96" fmla="*/ 28 w 116"/>
                  <a:gd name="T97" fmla="*/ 128 h 204"/>
                  <a:gd name="T98" fmla="*/ 26 w 116"/>
                  <a:gd name="T99" fmla="*/ 124 h 204"/>
                  <a:gd name="T100" fmla="*/ 18 w 116"/>
                  <a:gd name="T101" fmla="*/ 122 h 204"/>
                  <a:gd name="T102" fmla="*/ 10 w 116"/>
                  <a:gd name="T103" fmla="*/ 126 h 204"/>
                  <a:gd name="T104" fmla="*/ 4 w 116"/>
                  <a:gd name="T105" fmla="*/ 128 h 204"/>
                  <a:gd name="T106" fmla="*/ 0 w 116"/>
                  <a:gd name="T107" fmla="*/ 140 h 204"/>
                  <a:gd name="T108" fmla="*/ 0 w 116"/>
                  <a:gd name="T109" fmla="*/ 144 h 204"/>
                  <a:gd name="T110" fmla="*/ 2 w 116"/>
                  <a:gd name="T111" fmla="*/ 146 h 204"/>
                  <a:gd name="T112" fmla="*/ 0 w 116"/>
                  <a:gd name="T113" fmla="*/ 164 h 204"/>
                  <a:gd name="T114" fmla="*/ 2 w 116"/>
                  <a:gd name="T115" fmla="*/ 168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16" h="204">
                    <a:moveTo>
                      <a:pt x="2" y="168"/>
                    </a:moveTo>
                    <a:lnTo>
                      <a:pt x="2" y="168"/>
                    </a:lnTo>
                    <a:lnTo>
                      <a:pt x="2" y="162"/>
                    </a:lnTo>
                    <a:lnTo>
                      <a:pt x="8" y="162"/>
                    </a:lnTo>
                    <a:lnTo>
                      <a:pt x="4" y="170"/>
                    </a:lnTo>
                    <a:lnTo>
                      <a:pt x="8" y="172"/>
                    </a:lnTo>
                    <a:lnTo>
                      <a:pt x="12" y="172"/>
                    </a:lnTo>
                    <a:lnTo>
                      <a:pt x="12" y="174"/>
                    </a:lnTo>
                    <a:lnTo>
                      <a:pt x="16" y="182"/>
                    </a:lnTo>
                    <a:lnTo>
                      <a:pt x="20" y="188"/>
                    </a:lnTo>
                    <a:lnTo>
                      <a:pt x="18" y="200"/>
                    </a:lnTo>
                    <a:lnTo>
                      <a:pt x="46" y="198"/>
                    </a:lnTo>
                    <a:lnTo>
                      <a:pt x="50" y="198"/>
                    </a:lnTo>
                    <a:lnTo>
                      <a:pt x="56" y="198"/>
                    </a:lnTo>
                    <a:lnTo>
                      <a:pt x="58" y="198"/>
                    </a:lnTo>
                    <a:lnTo>
                      <a:pt x="64" y="196"/>
                    </a:lnTo>
                    <a:lnTo>
                      <a:pt x="72" y="196"/>
                    </a:lnTo>
                    <a:lnTo>
                      <a:pt x="74" y="196"/>
                    </a:lnTo>
                    <a:lnTo>
                      <a:pt x="84" y="196"/>
                    </a:lnTo>
                    <a:lnTo>
                      <a:pt x="92" y="196"/>
                    </a:lnTo>
                    <a:lnTo>
                      <a:pt x="94" y="198"/>
                    </a:lnTo>
                    <a:lnTo>
                      <a:pt x="96" y="200"/>
                    </a:lnTo>
                    <a:lnTo>
                      <a:pt x="100" y="200"/>
                    </a:lnTo>
                    <a:lnTo>
                      <a:pt x="110" y="200"/>
                    </a:lnTo>
                    <a:lnTo>
                      <a:pt x="116" y="204"/>
                    </a:lnTo>
                    <a:lnTo>
                      <a:pt x="114" y="196"/>
                    </a:lnTo>
                    <a:lnTo>
                      <a:pt x="116" y="190"/>
                    </a:lnTo>
                    <a:lnTo>
                      <a:pt x="116" y="188"/>
                    </a:lnTo>
                    <a:lnTo>
                      <a:pt x="114" y="186"/>
                    </a:lnTo>
                    <a:lnTo>
                      <a:pt x="110" y="178"/>
                    </a:lnTo>
                    <a:lnTo>
                      <a:pt x="104" y="172"/>
                    </a:lnTo>
                    <a:lnTo>
                      <a:pt x="100" y="168"/>
                    </a:lnTo>
                    <a:lnTo>
                      <a:pt x="96" y="162"/>
                    </a:lnTo>
                    <a:lnTo>
                      <a:pt x="94" y="156"/>
                    </a:lnTo>
                    <a:lnTo>
                      <a:pt x="86" y="142"/>
                    </a:lnTo>
                    <a:lnTo>
                      <a:pt x="84" y="136"/>
                    </a:lnTo>
                    <a:lnTo>
                      <a:pt x="82" y="134"/>
                    </a:lnTo>
                    <a:lnTo>
                      <a:pt x="78" y="134"/>
                    </a:lnTo>
                    <a:lnTo>
                      <a:pt x="82" y="132"/>
                    </a:lnTo>
                    <a:lnTo>
                      <a:pt x="84" y="128"/>
                    </a:lnTo>
                    <a:lnTo>
                      <a:pt x="88" y="124"/>
                    </a:lnTo>
                    <a:lnTo>
                      <a:pt x="92" y="118"/>
                    </a:lnTo>
                    <a:lnTo>
                      <a:pt x="94" y="108"/>
                    </a:lnTo>
                    <a:lnTo>
                      <a:pt x="100" y="100"/>
                    </a:lnTo>
                    <a:lnTo>
                      <a:pt x="96" y="96"/>
                    </a:lnTo>
                    <a:lnTo>
                      <a:pt x="94" y="88"/>
                    </a:lnTo>
                    <a:lnTo>
                      <a:pt x="84" y="74"/>
                    </a:lnTo>
                    <a:lnTo>
                      <a:pt x="84" y="70"/>
                    </a:lnTo>
                    <a:lnTo>
                      <a:pt x="86" y="64"/>
                    </a:lnTo>
                    <a:lnTo>
                      <a:pt x="96" y="64"/>
                    </a:lnTo>
                    <a:lnTo>
                      <a:pt x="104" y="64"/>
                    </a:lnTo>
                    <a:lnTo>
                      <a:pt x="102" y="56"/>
                    </a:lnTo>
                    <a:lnTo>
                      <a:pt x="102" y="54"/>
                    </a:lnTo>
                    <a:lnTo>
                      <a:pt x="102" y="50"/>
                    </a:lnTo>
                    <a:lnTo>
                      <a:pt x="100" y="44"/>
                    </a:lnTo>
                    <a:lnTo>
                      <a:pt x="100" y="36"/>
                    </a:lnTo>
                    <a:lnTo>
                      <a:pt x="100" y="32"/>
                    </a:lnTo>
                    <a:lnTo>
                      <a:pt x="100" y="26"/>
                    </a:lnTo>
                    <a:lnTo>
                      <a:pt x="100" y="24"/>
                    </a:lnTo>
                    <a:lnTo>
                      <a:pt x="100" y="18"/>
                    </a:lnTo>
                    <a:lnTo>
                      <a:pt x="96" y="16"/>
                    </a:lnTo>
                    <a:lnTo>
                      <a:pt x="96" y="10"/>
                    </a:lnTo>
                    <a:lnTo>
                      <a:pt x="86" y="0"/>
                    </a:lnTo>
                    <a:lnTo>
                      <a:pt x="86" y="16"/>
                    </a:lnTo>
                    <a:lnTo>
                      <a:pt x="88" y="16"/>
                    </a:lnTo>
                    <a:lnTo>
                      <a:pt x="88" y="18"/>
                    </a:lnTo>
                    <a:lnTo>
                      <a:pt x="88" y="26"/>
                    </a:lnTo>
                    <a:lnTo>
                      <a:pt x="86" y="32"/>
                    </a:lnTo>
                    <a:lnTo>
                      <a:pt x="84" y="32"/>
                    </a:lnTo>
                    <a:lnTo>
                      <a:pt x="82" y="34"/>
                    </a:lnTo>
                    <a:lnTo>
                      <a:pt x="82" y="36"/>
                    </a:lnTo>
                    <a:lnTo>
                      <a:pt x="78" y="40"/>
                    </a:lnTo>
                    <a:lnTo>
                      <a:pt x="74" y="44"/>
                    </a:lnTo>
                    <a:lnTo>
                      <a:pt x="74" y="46"/>
                    </a:lnTo>
                    <a:lnTo>
                      <a:pt x="74" y="52"/>
                    </a:lnTo>
                    <a:lnTo>
                      <a:pt x="72" y="56"/>
                    </a:lnTo>
                    <a:lnTo>
                      <a:pt x="68" y="56"/>
                    </a:lnTo>
                    <a:lnTo>
                      <a:pt x="68" y="62"/>
                    </a:lnTo>
                    <a:lnTo>
                      <a:pt x="68" y="64"/>
                    </a:lnTo>
                    <a:lnTo>
                      <a:pt x="68" y="68"/>
                    </a:lnTo>
                    <a:lnTo>
                      <a:pt x="68" y="72"/>
                    </a:lnTo>
                    <a:lnTo>
                      <a:pt x="56" y="78"/>
                    </a:lnTo>
                    <a:lnTo>
                      <a:pt x="54" y="80"/>
                    </a:lnTo>
                    <a:lnTo>
                      <a:pt x="54" y="82"/>
                    </a:lnTo>
                    <a:lnTo>
                      <a:pt x="50" y="88"/>
                    </a:lnTo>
                    <a:lnTo>
                      <a:pt x="50" y="92"/>
                    </a:lnTo>
                    <a:lnTo>
                      <a:pt x="48" y="96"/>
                    </a:lnTo>
                    <a:lnTo>
                      <a:pt x="46" y="100"/>
                    </a:lnTo>
                    <a:lnTo>
                      <a:pt x="44" y="104"/>
                    </a:lnTo>
                    <a:lnTo>
                      <a:pt x="40" y="108"/>
                    </a:lnTo>
                    <a:lnTo>
                      <a:pt x="36" y="116"/>
                    </a:lnTo>
                    <a:lnTo>
                      <a:pt x="38" y="122"/>
                    </a:lnTo>
                    <a:lnTo>
                      <a:pt x="38" y="124"/>
                    </a:lnTo>
                    <a:lnTo>
                      <a:pt x="36" y="124"/>
                    </a:lnTo>
                    <a:lnTo>
                      <a:pt x="32" y="132"/>
                    </a:lnTo>
                    <a:lnTo>
                      <a:pt x="30" y="134"/>
                    </a:lnTo>
                    <a:lnTo>
                      <a:pt x="26" y="134"/>
                    </a:lnTo>
                    <a:lnTo>
                      <a:pt x="28" y="128"/>
                    </a:lnTo>
                    <a:lnTo>
                      <a:pt x="28" y="126"/>
                    </a:lnTo>
                    <a:lnTo>
                      <a:pt x="26" y="124"/>
                    </a:lnTo>
                    <a:lnTo>
                      <a:pt x="20" y="122"/>
                    </a:lnTo>
                    <a:lnTo>
                      <a:pt x="18" y="122"/>
                    </a:lnTo>
                    <a:lnTo>
                      <a:pt x="16" y="124"/>
                    </a:lnTo>
                    <a:lnTo>
                      <a:pt x="10" y="126"/>
                    </a:lnTo>
                    <a:lnTo>
                      <a:pt x="4" y="126"/>
                    </a:lnTo>
                    <a:lnTo>
                      <a:pt x="4" y="128"/>
                    </a:lnTo>
                    <a:lnTo>
                      <a:pt x="2" y="136"/>
                    </a:lnTo>
                    <a:lnTo>
                      <a:pt x="0" y="140"/>
                    </a:lnTo>
                    <a:lnTo>
                      <a:pt x="0" y="142"/>
                    </a:lnTo>
                    <a:lnTo>
                      <a:pt x="0" y="144"/>
                    </a:lnTo>
                    <a:lnTo>
                      <a:pt x="0" y="146"/>
                    </a:lnTo>
                    <a:lnTo>
                      <a:pt x="2" y="146"/>
                    </a:lnTo>
                    <a:lnTo>
                      <a:pt x="0" y="154"/>
                    </a:lnTo>
                    <a:lnTo>
                      <a:pt x="0" y="164"/>
                    </a:lnTo>
                    <a:lnTo>
                      <a:pt x="2" y="168"/>
                    </a:lnTo>
                    <a:lnTo>
                      <a:pt x="2" y="168"/>
                    </a:lnTo>
                    <a:lnTo>
                      <a:pt x="2" y="16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410" name="Freeform 1692"/>
              <p:cNvSpPr/>
              <p:nvPr/>
            </p:nvSpPr>
            <p:spPr bwMode="auto">
              <a:xfrm>
                <a:off x="3019425" y="4022725"/>
                <a:ext cx="123825" cy="136525"/>
              </a:xfrm>
              <a:custGeom>
                <a:avLst/>
                <a:gdLst>
                  <a:gd name="T0" fmla="*/ 6 w 78"/>
                  <a:gd name="T1" fmla="*/ 60 h 86"/>
                  <a:gd name="T2" fmla="*/ 6 w 78"/>
                  <a:gd name="T3" fmla="*/ 60 h 86"/>
                  <a:gd name="T4" fmla="*/ 16 w 78"/>
                  <a:gd name="T5" fmla="*/ 78 h 86"/>
                  <a:gd name="T6" fmla="*/ 18 w 78"/>
                  <a:gd name="T7" fmla="*/ 74 h 86"/>
                  <a:gd name="T8" fmla="*/ 20 w 78"/>
                  <a:gd name="T9" fmla="*/ 74 h 86"/>
                  <a:gd name="T10" fmla="*/ 24 w 78"/>
                  <a:gd name="T11" fmla="*/ 74 h 86"/>
                  <a:gd name="T12" fmla="*/ 20 w 78"/>
                  <a:gd name="T13" fmla="*/ 82 h 86"/>
                  <a:gd name="T14" fmla="*/ 28 w 78"/>
                  <a:gd name="T15" fmla="*/ 86 h 86"/>
                  <a:gd name="T16" fmla="*/ 30 w 78"/>
                  <a:gd name="T17" fmla="*/ 80 h 86"/>
                  <a:gd name="T18" fmla="*/ 36 w 78"/>
                  <a:gd name="T19" fmla="*/ 78 h 86"/>
                  <a:gd name="T20" fmla="*/ 40 w 78"/>
                  <a:gd name="T21" fmla="*/ 74 h 86"/>
                  <a:gd name="T22" fmla="*/ 46 w 78"/>
                  <a:gd name="T23" fmla="*/ 72 h 86"/>
                  <a:gd name="T24" fmla="*/ 56 w 78"/>
                  <a:gd name="T25" fmla="*/ 74 h 86"/>
                  <a:gd name="T26" fmla="*/ 58 w 78"/>
                  <a:gd name="T27" fmla="*/ 70 h 86"/>
                  <a:gd name="T28" fmla="*/ 64 w 78"/>
                  <a:gd name="T29" fmla="*/ 64 h 86"/>
                  <a:gd name="T30" fmla="*/ 74 w 78"/>
                  <a:gd name="T31" fmla="*/ 60 h 86"/>
                  <a:gd name="T32" fmla="*/ 76 w 78"/>
                  <a:gd name="T33" fmla="*/ 50 h 86"/>
                  <a:gd name="T34" fmla="*/ 78 w 78"/>
                  <a:gd name="T35" fmla="*/ 38 h 86"/>
                  <a:gd name="T36" fmla="*/ 76 w 78"/>
                  <a:gd name="T37" fmla="*/ 32 h 86"/>
                  <a:gd name="T38" fmla="*/ 74 w 78"/>
                  <a:gd name="T39" fmla="*/ 26 h 86"/>
                  <a:gd name="T40" fmla="*/ 74 w 78"/>
                  <a:gd name="T41" fmla="*/ 22 h 86"/>
                  <a:gd name="T42" fmla="*/ 72 w 78"/>
                  <a:gd name="T43" fmla="*/ 14 h 86"/>
                  <a:gd name="T44" fmla="*/ 72 w 78"/>
                  <a:gd name="T45" fmla="*/ 6 h 86"/>
                  <a:gd name="T46" fmla="*/ 66 w 78"/>
                  <a:gd name="T47" fmla="*/ 6 h 86"/>
                  <a:gd name="T48" fmla="*/ 62 w 78"/>
                  <a:gd name="T49" fmla="*/ 4 h 86"/>
                  <a:gd name="T50" fmla="*/ 56 w 78"/>
                  <a:gd name="T51" fmla="*/ 0 h 86"/>
                  <a:gd name="T52" fmla="*/ 54 w 78"/>
                  <a:gd name="T53" fmla="*/ 6 h 86"/>
                  <a:gd name="T54" fmla="*/ 54 w 78"/>
                  <a:gd name="T55" fmla="*/ 14 h 86"/>
                  <a:gd name="T56" fmla="*/ 48 w 78"/>
                  <a:gd name="T57" fmla="*/ 16 h 86"/>
                  <a:gd name="T58" fmla="*/ 44 w 78"/>
                  <a:gd name="T59" fmla="*/ 10 h 86"/>
                  <a:gd name="T60" fmla="*/ 40 w 78"/>
                  <a:gd name="T61" fmla="*/ 6 h 86"/>
                  <a:gd name="T62" fmla="*/ 34 w 78"/>
                  <a:gd name="T63" fmla="*/ 6 h 86"/>
                  <a:gd name="T64" fmla="*/ 30 w 78"/>
                  <a:gd name="T65" fmla="*/ 10 h 86"/>
                  <a:gd name="T66" fmla="*/ 24 w 78"/>
                  <a:gd name="T67" fmla="*/ 16 h 86"/>
                  <a:gd name="T68" fmla="*/ 18 w 78"/>
                  <a:gd name="T69" fmla="*/ 16 h 86"/>
                  <a:gd name="T70" fmla="*/ 14 w 78"/>
                  <a:gd name="T71" fmla="*/ 16 h 86"/>
                  <a:gd name="T72" fmla="*/ 6 w 78"/>
                  <a:gd name="T73" fmla="*/ 18 h 86"/>
                  <a:gd name="T74" fmla="*/ 4 w 78"/>
                  <a:gd name="T75" fmla="*/ 22 h 86"/>
                  <a:gd name="T76" fmla="*/ 0 w 78"/>
                  <a:gd name="T77" fmla="*/ 28 h 86"/>
                  <a:gd name="T78" fmla="*/ 0 w 78"/>
                  <a:gd name="T79" fmla="*/ 42 h 86"/>
                  <a:gd name="T80" fmla="*/ 6 w 78"/>
                  <a:gd name="T81" fmla="*/ 50 h 86"/>
                  <a:gd name="T82" fmla="*/ 6 w 78"/>
                  <a:gd name="T83" fmla="*/ 60 h 86"/>
                  <a:gd name="T84" fmla="*/ 6 w 78"/>
                  <a:gd name="T85" fmla="*/ 60 h 86"/>
                  <a:gd name="T86" fmla="*/ 6 w 78"/>
                  <a:gd name="T87" fmla="*/ 60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78" h="86">
                    <a:moveTo>
                      <a:pt x="6" y="60"/>
                    </a:moveTo>
                    <a:lnTo>
                      <a:pt x="6" y="60"/>
                    </a:lnTo>
                    <a:lnTo>
                      <a:pt x="16" y="78"/>
                    </a:lnTo>
                    <a:lnTo>
                      <a:pt x="18" y="74"/>
                    </a:lnTo>
                    <a:lnTo>
                      <a:pt x="20" y="74"/>
                    </a:lnTo>
                    <a:lnTo>
                      <a:pt x="24" y="74"/>
                    </a:lnTo>
                    <a:lnTo>
                      <a:pt x="20" y="82"/>
                    </a:lnTo>
                    <a:lnTo>
                      <a:pt x="28" y="86"/>
                    </a:lnTo>
                    <a:lnTo>
                      <a:pt x="30" y="80"/>
                    </a:lnTo>
                    <a:lnTo>
                      <a:pt x="36" y="78"/>
                    </a:lnTo>
                    <a:lnTo>
                      <a:pt x="40" y="74"/>
                    </a:lnTo>
                    <a:lnTo>
                      <a:pt x="46" y="72"/>
                    </a:lnTo>
                    <a:lnTo>
                      <a:pt x="56" y="74"/>
                    </a:lnTo>
                    <a:lnTo>
                      <a:pt x="58" y="70"/>
                    </a:lnTo>
                    <a:lnTo>
                      <a:pt x="64" y="64"/>
                    </a:lnTo>
                    <a:lnTo>
                      <a:pt x="74" y="60"/>
                    </a:lnTo>
                    <a:lnTo>
                      <a:pt x="76" y="50"/>
                    </a:lnTo>
                    <a:lnTo>
                      <a:pt x="78" y="38"/>
                    </a:lnTo>
                    <a:lnTo>
                      <a:pt x="76" y="32"/>
                    </a:lnTo>
                    <a:lnTo>
                      <a:pt x="74" y="26"/>
                    </a:lnTo>
                    <a:lnTo>
                      <a:pt x="74" y="22"/>
                    </a:lnTo>
                    <a:lnTo>
                      <a:pt x="72" y="14"/>
                    </a:lnTo>
                    <a:lnTo>
                      <a:pt x="72" y="6"/>
                    </a:lnTo>
                    <a:lnTo>
                      <a:pt x="66" y="6"/>
                    </a:lnTo>
                    <a:lnTo>
                      <a:pt x="62" y="4"/>
                    </a:lnTo>
                    <a:lnTo>
                      <a:pt x="56" y="0"/>
                    </a:lnTo>
                    <a:lnTo>
                      <a:pt x="54" y="6"/>
                    </a:lnTo>
                    <a:lnTo>
                      <a:pt x="54" y="14"/>
                    </a:lnTo>
                    <a:lnTo>
                      <a:pt x="48" y="16"/>
                    </a:lnTo>
                    <a:lnTo>
                      <a:pt x="44" y="10"/>
                    </a:lnTo>
                    <a:lnTo>
                      <a:pt x="40" y="6"/>
                    </a:lnTo>
                    <a:lnTo>
                      <a:pt x="34" y="6"/>
                    </a:lnTo>
                    <a:lnTo>
                      <a:pt x="30" y="10"/>
                    </a:lnTo>
                    <a:lnTo>
                      <a:pt x="24" y="16"/>
                    </a:lnTo>
                    <a:lnTo>
                      <a:pt x="18" y="16"/>
                    </a:lnTo>
                    <a:lnTo>
                      <a:pt x="14" y="16"/>
                    </a:lnTo>
                    <a:lnTo>
                      <a:pt x="6" y="18"/>
                    </a:lnTo>
                    <a:lnTo>
                      <a:pt x="4" y="22"/>
                    </a:lnTo>
                    <a:lnTo>
                      <a:pt x="0" y="28"/>
                    </a:lnTo>
                    <a:lnTo>
                      <a:pt x="0" y="42"/>
                    </a:lnTo>
                    <a:lnTo>
                      <a:pt x="6" y="50"/>
                    </a:lnTo>
                    <a:lnTo>
                      <a:pt x="6" y="60"/>
                    </a:lnTo>
                    <a:lnTo>
                      <a:pt x="6" y="60"/>
                    </a:lnTo>
                    <a:lnTo>
                      <a:pt x="6" y="6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411" name="Freeform 1693"/>
              <p:cNvSpPr/>
              <p:nvPr/>
            </p:nvSpPr>
            <p:spPr bwMode="auto">
              <a:xfrm>
                <a:off x="1336675" y="4533900"/>
                <a:ext cx="50800" cy="57150"/>
              </a:xfrm>
              <a:custGeom>
                <a:avLst/>
                <a:gdLst>
                  <a:gd name="T0" fmla="*/ 0 w 32"/>
                  <a:gd name="T1" fmla="*/ 12 h 36"/>
                  <a:gd name="T2" fmla="*/ 0 w 32"/>
                  <a:gd name="T3" fmla="*/ 12 h 36"/>
                  <a:gd name="T4" fmla="*/ 0 w 32"/>
                  <a:gd name="T5" fmla="*/ 10 h 36"/>
                  <a:gd name="T6" fmla="*/ 0 w 32"/>
                  <a:gd name="T7" fmla="*/ 2 h 36"/>
                  <a:gd name="T8" fmla="*/ 2 w 32"/>
                  <a:gd name="T9" fmla="*/ 2 h 36"/>
                  <a:gd name="T10" fmla="*/ 2 w 32"/>
                  <a:gd name="T11" fmla="*/ 0 h 36"/>
                  <a:gd name="T12" fmla="*/ 4 w 32"/>
                  <a:gd name="T13" fmla="*/ 2 h 36"/>
                  <a:gd name="T14" fmla="*/ 6 w 32"/>
                  <a:gd name="T15" fmla="*/ 8 h 36"/>
                  <a:gd name="T16" fmla="*/ 6 w 32"/>
                  <a:gd name="T17" fmla="*/ 10 h 36"/>
                  <a:gd name="T18" fmla="*/ 10 w 32"/>
                  <a:gd name="T19" fmla="*/ 8 h 36"/>
                  <a:gd name="T20" fmla="*/ 12 w 32"/>
                  <a:gd name="T21" fmla="*/ 4 h 36"/>
                  <a:gd name="T22" fmla="*/ 14 w 32"/>
                  <a:gd name="T23" fmla="*/ 2 h 36"/>
                  <a:gd name="T24" fmla="*/ 14 w 32"/>
                  <a:gd name="T25" fmla="*/ 0 h 36"/>
                  <a:gd name="T26" fmla="*/ 22 w 32"/>
                  <a:gd name="T27" fmla="*/ 2 h 36"/>
                  <a:gd name="T28" fmla="*/ 24 w 32"/>
                  <a:gd name="T29" fmla="*/ 2 h 36"/>
                  <a:gd name="T30" fmla="*/ 24 w 32"/>
                  <a:gd name="T31" fmla="*/ 8 h 36"/>
                  <a:gd name="T32" fmla="*/ 24 w 32"/>
                  <a:gd name="T33" fmla="*/ 10 h 36"/>
                  <a:gd name="T34" fmla="*/ 26 w 32"/>
                  <a:gd name="T35" fmla="*/ 12 h 36"/>
                  <a:gd name="T36" fmla="*/ 30 w 32"/>
                  <a:gd name="T37" fmla="*/ 12 h 36"/>
                  <a:gd name="T38" fmla="*/ 32 w 32"/>
                  <a:gd name="T39" fmla="*/ 12 h 36"/>
                  <a:gd name="T40" fmla="*/ 26 w 32"/>
                  <a:gd name="T41" fmla="*/ 20 h 36"/>
                  <a:gd name="T42" fmla="*/ 22 w 32"/>
                  <a:gd name="T43" fmla="*/ 26 h 36"/>
                  <a:gd name="T44" fmla="*/ 20 w 32"/>
                  <a:gd name="T45" fmla="*/ 34 h 36"/>
                  <a:gd name="T46" fmla="*/ 14 w 32"/>
                  <a:gd name="T47" fmla="*/ 36 h 36"/>
                  <a:gd name="T48" fmla="*/ 4 w 32"/>
                  <a:gd name="T49" fmla="*/ 36 h 36"/>
                  <a:gd name="T50" fmla="*/ 2 w 32"/>
                  <a:gd name="T51" fmla="*/ 12 h 36"/>
                  <a:gd name="T52" fmla="*/ 0 w 32"/>
                  <a:gd name="T53" fmla="*/ 12 h 36"/>
                  <a:gd name="T54" fmla="*/ 0 w 32"/>
                  <a:gd name="T55" fmla="*/ 12 h 36"/>
                  <a:gd name="T56" fmla="*/ 0 w 32"/>
                  <a:gd name="T57" fmla="*/ 12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2" h="36">
                    <a:moveTo>
                      <a:pt x="0" y="12"/>
                    </a:moveTo>
                    <a:lnTo>
                      <a:pt x="0" y="12"/>
                    </a:lnTo>
                    <a:lnTo>
                      <a:pt x="0" y="1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4" y="2"/>
                    </a:lnTo>
                    <a:lnTo>
                      <a:pt x="6" y="8"/>
                    </a:lnTo>
                    <a:lnTo>
                      <a:pt x="6" y="10"/>
                    </a:lnTo>
                    <a:lnTo>
                      <a:pt x="10" y="8"/>
                    </a:lnTo>
                    <a:lnTo>
                      <a:pt x="12" y="4"/>
                    </a:lnTo>
                    <a:lnTo>
                      <a:pt x="14" y="2"/>
                    </a:lnTo>
                    <a:lnTo>
                      <a:pt x="14" y="0"/>
                    </a:lnTo>
                    <a:lnTo>
                      <a:pt x="22" y="2"/>
                    </a:lnTo>
                    <a:lnTo>
                      <a:pt x="24" y="2"/>
                    </a:lnTo>
                    <a:lnTo>
                      <a:pt x="24" y="8"/>
                    </a:lnTo>
                    <a:lnTo>
                      <a:pt x="24" y="10"/>
                    </a:lnTo>
                    <a:lnTo>
                      <a:pt x="26" y="12"/>
                    </a:lnTo>
                    <a:lnTo>
                      <a:pt x="30" y="12"/>
                    </a:lnTo>
                    <a:lnTo>
                      <a:pt x="32" y="12"/>
                    </a:lnTo>
                    <a:lnTo>
                      <a:pt x="26" y="20"/>
                    </a:lnTo>
                    <a:lnTo>
                      <a:pt x="22" y="26"/>
                    </a:lnTo>
                    <a:lnTo>
                      <a:pt x="20" y="34"/>
                    </a:lnTo>
                    <a:lnTo>
                      <a:pt x="14" y="36"/>
                    </a:lnTo>
                    <a:lnTo>
                      <a:pt x="4" y="36"/>
                    </a:lnTo>
                    <a:lnTo>
                      <a:pt x="2" y="12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1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412" name="Freeform 1694"/>
              <p:cNvSpPr/>
              <p:nvPr/>
            </p:nvSpPr>
            <p:spPr bwMode="auto">
              <a:xfrm>
                <a:off x="2794000" y="3660775"/>
                <a:ext cx="200025" cy="476250"/>
              </a:xfrm>
              <a:custGeom>
                <a:avLst/>
                <a:gdLst>
                  <a:gd name="T0" fmla="*/ 98 w 126"/>
                  <a:gd name="T1" fmla="*/ 292 h 300"/>
                  <a:gd name="T2" fmla="*/ 104 w 126"/>
                  <a:gd name="T3" fmla="*/ 266 h 300"/>
                  <a:gd name="T4" fmla="*/ 88 w 126"/>
                  <a:gd name="T5" fmla="*/ 236 h 300"/>
                  <a:gd name="T6" fmla="*/ 94 w 126"/>
                  <a:gd name="T7" fmla="*/ 210 h 300"/>
                  <a:gd name="T8" fmla="*/ 78 w 126"/>
                  <a:gd name="T9" fmla="*/ 182 h 300"/>
                  <a:gd name="T10" fmla="*/ 78 w 126"/>
                  <a:gd name="T11" fmla="*/ 156 h 300"/>
                  <a:gd name="T12" fmla="*/ 90 w 126"/>
                  <a:gd name="T13" fmla="*/ 146 h 300"/>
                  <a:gd name="T14" fmla="*/ 96 w 126"/>
                  <a:gd name="T15" fmla="*/ 134 h 300"/>
                  <a:gd name="T16" fmla="*/ 116 w 126"/>
                  <a:gd name="T17" fmla="*/ 136 h 300"/>
                  <a:gd name="T18" fmla="*/ 126 w 126"/>
                  <a:gd name="T19" fmla="*/ 116 h 300"/>
                  <a:gd name="T20" fmla="*/ 112 w 126"/>
                  <a:gd name="T21" fmla="*/ 98 h 300"/>
                  <a:gd name="T22" fmla="*/ 100 w 126"/>
                  <a:gd name="T23" fmla="*/ 92 h 300"/>
                  <a:gd name="T24" fmla="*/ 98 w 126"/>
                  <a:gd name="T25" fmla="*/ 80 h 300"/>
                  <a:gd name="T26" fmla="*/ 96 w 126"/>
                  <a:gd name="T27" fmla="*/ 64 h 300"/>
                  <a:gd name="T28" fmla="*/ 82 w 126"/>
                  <a:gd name="T29" fmla="*/ 70 h 300"/>
                  <a:gd name="T30" fmla="*/ 78 w 126"/>
                  <a:gd name="T31" fmla="*/ 64 h 300"/>
                  <a:gd name="T32" fmla="*/ 80 w 126"/>
                  <a:gd name="T33" fmla="*/ 46 h 300"/>
                  <a:gd name="T34" fmla="*/ 88 w 126"/>
                  <a:gd name="T35" fmla="*/ 26 h 300"/>
                  <a:gd name="T36" fmla="*/ 82 w 126"/>
                  <a:gd name="T37" fmla="*/ 8 h 300"/>
                  <a:gd name="T38" fmla="*/ 72 w 126"/>
                  <a:gd name="T39" fmla="*/ 2 h 300"/>
                  <a:gd name="T40" fmla="*/ 62 w 126"/>
                  <a:gd name="T41" fmla="*/ 18 h 300"/>
                  <a:gd name="T42" fmla="*/ 50 w 126"/>
                  <a:gd name="T43" fmla="*/ 34 h 300"/>
                  <a:gd name="T44" fmla="*/ 32 w 126"/>
                  <a:gd name="T45" fmla="*/ 48 h 300"/>
                  <a:gd name="T46" fmla="*/ 34 w 126"/>
                  <a:gd name="T47" fmla="*/ 58 h 300"/>
                  <a:gd name="T48" fmla="*/ 16 w 126"/>
                  <a:gd name="T49" fmla="*/ 70 h 300"/>
                  <a:gd name="T50" fmla="*/ 18 w 126"/>
                  <a:gd name="T51" fmla="*/ 98 h 300"/>
                  <a:gd name="T52" fmla="*/ 14 w 126"/>
                  <a:gd name="T53" fmla="*/ 110 h 300"/>
                  <a:gd name="T54" fmla="*/ 6 w 126"/>
                  <a:gd name="T55" fmla="*/ 112 h 300"/>
                  <a:gd name="T56" fmla="*/ 4 w 126"/>
                  <a:gd name="T57" fmla="*/ 122 h 300"/>
                  <a:gd name="T58" fmla="*/ 4 w 126"/>
                  <a:gd name="T59" fmla="*/ 136 h 300"/>
                  <a:gd name="T60" fmla="*/ 8 w 126"/>
                  <a:gd name="T61" fmla="*/ 138 h 300"/>
                  <a:gd name="T62" fmla="*/ 18 w 126"/>
                  <a:gd name="T63" fmla="*/ 152 h 300"/>
                  <a:gd name="T64" fmla="*/ 30 w 126"/>
                  <a:gd name="T65" fmla="*/ 172 h 300"/>
                  <a:gd name="T66" fmla="*/ 26 w 126"/>
                  <a:gd name="T67" fmla="*/ 186 h 300"/>
                  <a:gd name="T68" fmla="*/ 24 w 126"/>
                  <a:gd name="T69" fmla="*/ 210 h 300"/>
                  <a:gd name="T70" fmla="*/ 52 w 126"/>
                  <a:gd name="T71" fmla="*/ 204 h 300"/>
                  <a:gd name="T72" fmla="*/ 54 w 126"/>
                  <a:gd name="T73" fmla="*/ 192 h 300"/>
                  <a:gd name="T74" fmla="*/ 72 w 126"/>
                  <a:gd name="T75" fmla="*/ 202 h 300"/>
                  <a:gd name="T76" fmla="*/ 70 w 126"/>
                  <a:gd name="T77" fmla="*/ 212 h 300"/>
                  <a:gd name="T78" fmla="*/ 78 w 126"/>
                  <a:gd name="T79" fmla="*/ 222 h 300"/>
                  <a:gd name="T80" fmla="*/ 80 w 126"/>
                  <a:gd name="T81" fmla="*/ 250 h 300"/>
                  <a:gd name="T82" fmla="*/ 88 w 126"/>
                  <a:gd name="T83" fmla="*/ 272 h 300"/>
                  <a:gd name="T84" fmla="*/ 88 w 126"/>
                  <a:gd name="T85" fmla="*/ 280 h 300"/>
                  <a:gd name="T86" fmla="*/ 94 w 126"/>
                  <a:gd name="T87" fmla="*/ 298 h 300"/>
                  <a:gd name="T88" fmla="*/ 94 w 126"/>
                  <a:gd name="T89" fmla="*/ 300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26" h="300">
                    <a:moveTo>
                      <a:pt x="94" y="300"/>
                    </a:moveTo>
                    <a:lnTo>
                      <a:pt x="96" y="300"/>
                    </a:lnTo>
                    <a:lnTo>
                      <a:pt x="98" y="292"/>
                    </a:lnTo>
                    <a:lnTo>
                      <a:pt x="100" y="284"/>
                    </a:lnTo>
                    <a:lnTo>
                      <a:pt x="104" y="276"/>
                    </a:lnTo>
                    <a:lnTo>
                      <a:pt x="104" y="266"/>
                    </a:lnTo>
                    <a:lnTo>
                      <a:pt x="98" y="256"/>
                    </a:lnTo>
                    <a:lnTo>
                      <a:pt x="94" y="248"/>
                    </a:lnTo>
                    <a:lnTo>
                      <a:pt x="88" y="236"/>
                    </a:lnTo>
                    <a:lnTo>
                      <a:pt x="86" y="220"/>
                    </a:lnTo>
                    <a:lnTo>
                      <a:pt x="94" y="218"/>
                    </a:lnTo>
                    <a:lnTo>
                      <a:pt x="94" y="210"/>
                    </a:lnTo>
                    <a:lnTo>
                      <a:pt x="86" y="202"/>
                    </a:lnTo>
                    <a:lnTo>
                      <a:pt x="80" y="194"/>
                    </a:lnTo>
                    <a:lnTo>
                      <a:pt x="78" y="182"/>
                    </a:lnTo>
                    <a:lnTo>
                      <a:pt x="80" y="172"/>
                    </a:lnTo>
                    <a:lnTo>
                      <a:pt x="80" y="166"/>
                    </a:lnTo>
                    <a:lnTo>
                      <a:pt x="78" y="156"/>
                    </a:lnTo>
                    <a:lnTo>
                      <a:pt x="80" y="152"/>
                    </a:lnTo>
                    <a:lnTo>
                      <a:pt x="86" y="152"/>
                    </a:lnTo>
                    <a:lnTo>
                      <a:pt x="90" y="146"/>
                    </a:lnTo>
                    <a:lnTo>
                      <a:pt x="94" y="146"/>
                    </a:lnTo>
                    <a:lnTo>
                      <a:pt x="94" y="140"/>
                    </a:lnTo>
                    <a:lnTo>
                      <a:pt x="96" y="134"/>
                    </a:lnTo>
                    <a:lnTo>
                      <a:pt x="100" y="134"/>
                    </a:lnTo>
                    <a:lnTo>
                      <a:pt x="104" y="136"/>
                    </a:lnTo>
                    <a:lnTo>
                      <a:pt x="116" y="136"/>
                    </a:lnTo>
                    <a:lnTo>
                      <a:pt x="118" y="128"/>
                    </a:lnTo>
                    <a:lnTo>
                      <a:pt x="118" y="120"/>
                    </a:lnTo>
                    <a:lnTo>
                      <a:pt x="126" y="116"/>
                    </a:lnTo>
                    <a:lnTo>
                      <a:pt x="114" y="112"/>
                    </a:lnTo>
                    <a:lnTo>
                      <a:pt x="114" y="106"/>
                    </a:lnTo>
                    <a:lnTo>
                      <a:pt x="112" y="98"/>
                    </a:lnTo>
                    <a:lnTo>
                      <a:pt x="106" y="98"/>
                    </a:lnTo>
                    <a:lnTo>
                      <a:pt x="100" y="94"/>
                    </a:lnTo>
                    <a:lnTo>
                      <a:pt x="100" y="92"/>
                    </a:lnTo>
                    <a:lnTo>
                      <a:pt x="106" y="82"/>
                    </a:lnTo>
                    <a:lnTo>
                      <a:pt x="104" y="80"/>
                    </a:lnTo>
                    <a:lnTo>
                      <a:pt x="98" y="80"/>
                    </a:lnTo>
                    <a:lnTo>
                      <a:pt x="96" y="74"/>
                    </a:lnTo>
                    <a:lnTo>
                      <a:pt x="98" y="70"/>
                    </a:lnTo>
                    <a:lnTo>
                      <a:pt x="96" y="64"/>
                    </a:lnTo>
                    <a:lnTo>
                      <a:pt x="90" y="64"/>
                    </a:lnTo>
                    <a:lnTo>
                      <a:pt x="86" y="66"/>
                    </a:lnTo>
                    <a:lnTo>
                      <a:pt x="82" y="70"/>
                    </a:lnTo>
                    <a:lnTo>
                      <a:pt x="80" y="72"/>
                    </a:lnTo>
                    <a:lnTo>
                      <a:pt x="78" y="70"/>
                    </a:lnTo>
                    <a:lnTo>
                      <a:pt x="78" y="64"/>
                    </a:lnTo>
                    <a:lnTo>
                      <a:pt x="76" y="58"/>
                    </a:lnTo>
                    <a:lnTo>
                      <a:pt x="76" y="54"/>
                    </a:lnTo>
                    <a:lnTo>
                      <a:pt x="80" y="46"/>
                    </a:lnTo>
                    <a:lnTo>
                      <a:pt x="86" y="42"/>
                    </a:lnTo>
                    <a:lnTo>
                      <a:pt x="86" y="30"/>
                    </a:lnTo>
                    <a:lnTo>
                      <a:pt x="88" y="26"/>
                    </a:lnTo>
                    <a:lnTo>
                      <a:pt x="86" y="20"/>
                    </a:lnTo>
                    <a:lnTo>
                      <a:pt x="88" y="12"/>
                    </a:lnTo>
                    <a:lnTo>
                      <a:pt x="82" y="8"/>
                    </a:lnTo>
                    <a:lnTo>
                      <a:pt x="82" y="0"/>
                    </a:lnTo>
                    <a:lnTo>
                      <a:pt x="78" y="0"/>
                    </a:lnTo>
                    <a:lnTo>
                      <a:pt x="72" y="2"/>
                    </a:lnTo>
                    <a:lnTo>
                      <a:pt x="72" y="10"/>
                    </a:lnTo>
                    <a:lnTo>
                      <a:pt x="68" y="20"/>
                    </a:lnTo>
                    <a:lnTo>
                      <a:pt x="62" y="18"/>
                    </a:lnTo>
                    <a:lnTo>
                      <a:pt x="54" y="20"/>
                    </a:lnTo>
                    <a:lnTo>
                      <a:pt x="50" y="30"/>
                    </a:lnTo>
                    <a:lnTo>
                      <a:pt x="50" y="34"/>
                    </a:lnTo>
                    <a:lnTo>
                      <a:pt x="42" y="42"/>
                    </a:lnTo>
                    <a:lnTo>
                      <a:pt x="40" y="46"/>
                    </a:lnTo>
                    <a:lnTo>
                      <a:pt x="32" y="48"/>
                    </a:lnTo>
                    <a:lnTo>
                      <a:pt x="30" y="52"/>
                    </a:lnTo>
                    <a:lnTo>
                      <a:pt x="34" y="54"/>
                    </a:lnTo>
                    <a:lnTo>
                      <a:pt x="34" y="58"/>
                    </a:lnTo>
                    <a:lnTo>
                      <a:pt x="30" y="66"/>
                    </a:lnTo>
                    <a:lnTo>
                      <a:pt x="26" y="76"/>
                    </a:lnTo>
                    <a:lnTo>
                      <a:pt x="16" y="70"/>
                    </a:lnTo>
                    <a:lnTo>
                      <a:pt x="16" y="84"/>
                    </a:lnTo>
                    <a:lnTo>
                      <a:pt x="18" y="90"/>
                    </a:lnTo>
                    <a:lnTo>
                      <a:pt x="18" y="98"/>
                    </a:lnTo>
                    <a:lnTo>
                      <a:pt x="18" y="102"/>
                    </a:lnTo>
                    <a:lnTo>
                      <a:pt x="16" y="106"/>
                    </a:lnTo>
                    <a:lnTo>
                      <a:pt x="14" y="110"/>
                    </a:lnTo>
                    <a:lnTo>
                      <a:pt x="8" y="106"/>
                    </a:lnTo>
                    <a:lnTo>
                      <a:pt x="6" y="108"/>
                    </a:lnTo>
                    <a:lnTo>
                      <a:pt x="6" y="112"/>
                    </a:lnTo>
                    <a:lnTo>
                      <a:pt x="8" y="118"/>
                    </a:lnTo>
                    <a:lnTo>
                      <a:pt x="8" y="126"/>
                    </a:lnTo>
                    <a:lnTo>
                      <a:pt x="4" y="122"/>
                    </a:lnTo>
                    <a:lnTo>
                      <a:pt x="0" y="126"/>
                    </a:lnTo>
                    <a:lnTo>
                      <a:pt x="0" y="130"/>
                    </a:lnTo>
                    <a:lnTo>
                      <a:pt x="4" y="136"/>
                    </a:lnTo>
                    <a:lnTo>
                      <a:pt x="4" y="140"/>
                    </a:lnTo>
                    <a:lnTo>
                      <a:pt x="6" y="140"/>
                    </a:lnTo>
                    <a:lnTo>
                      <a:pt x="8" y="138"/>
                    </a:lnTo>
                    <a:lnTo>
                      <a:pt x="12" y="136"/>
                    </a:lnTo>
                    <a:lnTo>
                      <a:pt x="16" y="136"/>
                    </a:lnTo>
                    <a:lnTo>
                      <a:pt x="18" y="152"/>
                    </a:lnTo>
                    <a:lnTo>
                      <a:pt x="22" y="164"/>
                    </a:lnTo>
                    <a:lnTo>
                      <a:pt x="26" y="170"/>
                    </a:lnTo>
                    <a:lnTo>
                      <a:pt x="30" y="172"/>
                    </a:lnTo>
                    <a:lnTo>
                      <a:pt x="30" y="176"/>
                    </a:lnTo>
                    <a:lnTo>
                      <a:pt x="30" y="182"/>
                    </a:lnTo>
                    <a:lnTo>
                      <a:pt x="26" y="186"/>
                    </a:lnTo>
                    <a:lnTo>
                      <a:pt x="24" y="194"/>
                    </a:lnTo>
                    <a:lnTo>
                      <a:pt x="24" y="202"/>
                    </a:lnTo>
                    <a:lnTo>
                      <a:pt x="24" y="210"/>
                    </a:lnTo>
                    <a:lnTo>
                      <a:pt x="40" y="210"/>
                    </a:lnTo>
                    <a:lnTo>
                      <a:pt x="50" y="208"/>
                    </a:lnTo>
                    <a:lnTo>
                      <a:pt x="52" y="204"/>
                    </a:lnTo>
                    <a:lnTo>
                      <a:pt x="54" y="200"/>
                    </a:lnTo>
                    <a:lnTo>
                      <a:pt x="54" y="194"/>
                    </a:lnTo>
                    <a:lnTo>
                      <a:pt x="54" y="192"/>
                    </a:lnTo>
                    <a:lnTo>
                      <a:pt x="60" y="192"/>
                    </a:lnTo>
                    <a:lnTo>
                      <a:pt x="68" y="202"/>
                    </a:lnTo>
                    <a:lnTo>
                      <a:pt x="72" y="202"/>
                    </a:lnTo>
                    <a:lnTo>
                      <a:pt x="72" y="208"/>
                    </a:lnTo>
                    <a:lnTo>
                      <a:pt x="72" y="210"/>
                    </a:lnTo>
                    <a:lnTo>
                      <a:pt x="70" y="212"/>
                    </a:lnTo>
                    <a:lnTo>
                      <a:pt x="70" y="216"/>
                    </a:lnTo>
                    <a:lnTo>
                      <a:pt x="72" y="220"/>
                    </a:lnTo>
                    <a:lnTo>
                      <a:pt x="78" y="222"/>
                    </a:lnTo>
                    <a:lnTo>
                      <a:pt x="78" y="234"/>
                    </a:lnTo>
                    <a:lnTo>
                      <a:pt x="78" y="246"/>
                    </a:lnTo>
                    <a:lnTo>
                      <a:pt x="80" y="250"/>
                    </a:lnTo>
                    <a:lnTo>
                      <a:pt x="86" y="250"/>
                    </a:lnTo>
                    <a:lnTo>
                      <a:pt x="88" y="262"/>
                    </a:lnTo>
                    <a:lnTo>
                      <a:pt x="88" y="272"/>
                    </a:lnTo>
                    <a:lnTo>
                      <a:pt x="90" y="272"/>
                    </a:lnTo>
                    <a:lnTo>
                      <a:pt x="90" y="276"/>
                    </a:lnTo>
                    <a:lnTo>
                      <a:pt x="88" y="280"/>
                    </a:lnTo>
                    <a:lnTo>
                      <a:pt x="86" y="284"/>
                    </a:lnTo>
                    <a:lnTo>
                      <a:pt x="94" y="286"/>
                    </a:lnTo>
                    <a:lnTo>
                      <a:pt x="94" y="298"/>
                    </a:lnTo>
                    <a:lnTo>
                      <a:pt x="94" y="300"/>
                    </a:lnTo>
                    <a:lnTo>
                      <a:pt x="94" y="300"/>
                    </a:lnTo>
                    <a:lnTo>
                      <a:pt x="94" y="30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413" name="Freeform 1695"/>
              <p:cNvSpPr/>
              <p:nvPr/>
            </p:nvSpPr>
            <p:spPr bwMode="auto">
              <a:xfrm>
                <a:off x="527050" y="3987800"/>
                <a:ext cx="171450" cy="168275"/>
              </a:xfrm>
              <a:custGeom>
                <a:avLst/>
                <a:gdLst>
                  <a:gd name="T0" fmla="*/ 72 w 108"/>
                  <a:gd name="T1" fmla="*/ 76 h 106"/>
                  <a:gd name="T2" fmla="*/ 62 w 108"/>
                  <a:gd name="T3" fmla="*/ 80 h 106"/>
                  <a:gd name="T4" fmla="*/ 46 w 108"/>
                  <a:gd name="T5" fmla="*/ 82 h 106"/>
                  <a:gd name="T6" fmla="*/ 46 w 108"/>
                  <a:gd name="T7" fmla="*/ 94 h 106"/>
                  <a:gd name="T8" fmla="*/ 34 w 108"/>
                  <a:gd name="T9" fmla="*/ 106 h 106"/>
                  <a:gd name="T10" fmla="*/ 32 w 108"/>
                  <a:gd name="T11" fmla="*/ 100 h 106"/>
                  <a:gd name="T12" fmla="*/ 20 w 108"/>
                  <a:gd name="T13" fmla="*/ 102 h 106"/>
                  <a:gd name="T14" fmla="*/ 14 w 108"/>
                  <a:gd name="T15" fmla="*/ 98 h 106"/>
                  <a:gd name="T16" fmla="*/ 0 w 108"/>
                  <a:gd name="T17" fmla="*/ 90 h 106"/>
                  <a:gd name="T18" fmla="*/ 2 w 108"/>
                  <a:gd name="T19" fmla="*/ 82 h 106"/>
                  <a:gd name="T20" fmla="*/ 6 w 108"/>
                  <a:gd name="T21" fmla="*/ 80 h 106"/>
                  <a:gd name="T22" fmla="*/ 6 w 108"/>
                  <a:gd name="T23" fmla="*/ 72 h 106"/>
                  <a:gd name="T24" fmla="*/ 8 w 108"/>
                  <a:gd name="T25" fmla="*/ 66 h 106"/>
                  <a:gd name="T26" fmla="*/ 16 w 108"/>
                  <a:gd name="T27" fmla="*/ 62 h 106"/>
                  <a:gd name="T28" fmla="*/ 18 w 108"/>
                  <a:gd name="T29" fmla="*/ 52 h 106"/>
                  <a:gd name="T30" fmla="*/ 24 w 108"/>
                  <a:gd name="T31" fmla="*/ 44 h 106"/>
                  <a:gd name="T32" fmla="*/ 36 w 108"/>
                  <a:gd name="T33" fmla="*/ 40 h 106"/>
                  <a:gd name="T34" fmla="*/ 42 w 108"/>
                  <a:gd name="T35" fmla="*/ 32 h 106"/>
                  <a:gd name="T36" fmla="*/ 46 w 108"/>
                  <a:gd name="T37" fmla="*/ 26 h 106"/>
                  <a:gd name="T38" fmla="*/ 54 w 108"/>
                  <a:gd name="T39" fmla="*/ 20 h 106"/>
                  <a:gd name="T40" fmla="*/ 56 w 108"/>
                  <a:gd name="T41" fmla="*/ 10 h 106"/>
                  <a:gd name="T42" fmla="*/ 64 w 108"/>
                  <a:gd name="T43" fmla="*/ 8 h 106"/>
                  <a:gd name="T44" fmla="*/ 70 w 108"/>
                  <a:gd name="T45" fmla="*/ 0 h 106"/>
                  <a:gd name="T46" fmla="*/ 72 w 108"/>
                  <a:gd name="T47" fmla="*/ 2 h 106"/>
                  <a:gd name="T48" fmla="*/ 78 w 108"/>
                  <a:gd name="T49" fmla="*/ 2 h 106"/>
                  <a:gd name="T50" fmla="*/ 80 w 108"/>
                  <a:gd name="T51" fmla="*/ 12 h 106"/>
                  <a:gd name="T52" fmla="*/ 96 w 108"/>
                  <a:gd name="T53" fmla="*/ 28 h 106"/>
                  <a:gd name="T54" fmla="*/ 100 w 108"/>
                  <a:gd name="T55" fmla="*/ 46 h 106"/>
                  <a:gd name="T56" fmla="*/ 106 w 108"/>
                  <a:gd name="T57" fmla="*/ 46 h 106"/>
                  <a:gd name="T58" fmla="*/ 106 w 108"/>
                  <a:gd name="T59" fmla="*/ 54 h 106"/>
                  <a:gd name="T60" fmla="*/ 108 w 108"/>
                  <a:gd name="T61" fmla="*/ 70 h 106"/>
                  <a:gd name="T62" fmla="*/ 102 w 108"/>
                  <a:gd name="T63" fmla="*/ 74 h 106"/>
                  <a:gd name="T64" fmla="*/ 100 w 108"/>
                  <a:gd name="T65" fmla="*/ 80 h 106"/>
                  <a:gd name="T66" fmla="*/ 90 w 108"/>
                  <a:gd name="T67" fmla="*/ 80 h 106"/>
                  <a:gd name="T68" fmla="*/ 82 w 108"/>
                  <a:gd name="T69" fmla="*/ 76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08" h="106">
                    <a:moveTo>
                      <a:pt x="82" y="76"/>
                    </a:moveTo>
                    <a:lnTo>
                      <a:pt x="72" y="76"/>
                    </a:lnTo>
                    <a:lnTo>
                      <a:pt x="70" y="80"/>
                    </a:lnTo>
                    <a:lnTo>
                      <a:pt x="62" y="80"/>
                    </a:lnTo>
                    <a:lnTo>
                      <a:pt x="48" y="76"/>
                    </a:lnTo>
                    <a:lnTo>
                      <a:pt x="46" y="82"/>
                    </a:lnTo>
                    <a:lnTo>
                      <a:pt x="44" y="88"/>
                    </a:lnTo>
                    <a:lnTo>
                      <a:pt x="46" y="94"/>
                    </a:lnTo>
                    <a:lnTo>
                      <a:pt x="44" y="106"/>
                    </a:lnTo>
                    <a:lnTo>
                      <a:pt x="34" y="106"/>
                    </a:lnTo>
                    <a:lnTo>
                      <a:pt x="32" y="102"/>
                    </a:lnTo>
                    <a:lnTo>
                      <a:pt x="32" y="100"/>
                    </a:lnTo>
                    <a:lnTo>
                      <a:pt x="26" y="98"/>
                    </a:lnTo>
                    <a:lnTo>
                      <a:pt x="20" y="102"/>
                    </a:lnTo>
                    <a:lnTo>
                      <a:pt x="16" y="102"/>
                    </a:lnTo>
                    <a:lnTo>
                      <a:pt x="14" y="98"/>
                    </a:lnTo>
                    <a:lnTo>
                      <a:pt x="2" y="94"/>
                    </a:lnTo>
                    <a:lnTo>
                      <a:pt x="0" y="90"/>
                    </a:lnTo>
                    <a:lnTo>
                      <a:pt x="2" y="84"/>
                    </a:lnTo>
                    <a:lnTo>
                      <a:pt x="2" y="82"/>
                    </a:lnTo>
                    <a:lnTo>
                      <a:pt x="6" y="82"/>
                    </a:lnTo>
                    <a:lnTo>
                      <a:pt x="6" y="80"/>
                    </a:lnTo>
                    <a:lnTo>
                      <a:pt x="6" y="74"/>
                    </a:lnTo>
                    <a:lnTo>
                      <a:pt x="6" y="72"/>
                    </a:lnTo>
                    <a:lnTo>
                      <a:pt x="6" y="70"/>
                    </a:lnTo>
                    <a:lnTo>
                      <a:pt x="8" y="66"/>
                    </a:lnTo>
                    <a:lnTo>
                      <a:pt x="10" y="62"/>
                    </a:lnTo>
                    <a:lnTo>
                      <a:pt x="16" y="62"/>
                    </a:lnTo>
                    <a:lnTo>
                      <a:pt x="16" y="64"/>
                    </a:lnTo>
                    <a:lnTo>
                      <a:pt x="18" y="52"/>
                    </a:lnTo>
                    <a:lnTo>
                      <a:pt x="20" y="46"/>
                    </a:lnTo>
                    <a:lnTo>
                      <a:pt x="24" y="44"/>
                    </a:lnTo>
                    <a:lnTo>
                      <a:pt x="32" y="40"/>
                    </a:lnTo>
                    <a:lnTo>
                      <a:pt x="36" y="40"/>
                    </a:lnTo>
                    <a:lnTo>
                      <a:pt x="38" y="38"/>
                    </a:lnTo>
                    <a:lnTo>
                      <a:pt x="42" y="32"/>
                    </a:lnTo>
                    <a:lnTo>
                      <a:pt x="42" y="28"/>
                    </a:lnTo>
                    <a:lnTo>
                      <a:pt x="46" y="26"/>
                    </a:lnTo>
                    <a:lnTo>
                      <a:pt x="52" y="20"/>
                    </a:lnTo>
                    <a:lnTo>
                      <a:pt x="54" y="20"/>
                    </a:lnTo>
                    <a:lnTo>
                      <a:pt x="54" y="12"/>
                    </a:lnTo>
                    <a:lnTo>
                      <a:pt x="56" y="10"/>
                    </a:lnTo>
                    <a:lnTo>
                      <a:pt x="60" y="10"/>
                    </a:lnTo>
                    <a:lnTo>
                      <a:pt x="64" y="8"/>
                    </a:lnTo>
                    <a:lnTo>
                      <a:pt x="66" y="4"/>
                    </a:lnTo>
                    <a:lnTo>
                      <a:pt x="70" y="0"/>
                    </a:lnTo>
                    <a:lnTo>
                      <a:pt x="72" y="0"/>
                    </a:lnTo>
                    <a:lnTo>
                      <a:pt x="72" y="2"/>
                    </a:lnTo>
                    <a:lnTo>
                      <a:pt x="74" y="2"/>
                    </a:lnTo>
                    <a:lnTo>
                      <a:pt x="78" y="2"/>
                    </a:lnTo>
                    <a:lnTo>
                      <a:pt x="82" y="8"/>
                    </a:lnTo>
                    <a:lnTo>
                      <a:pt x="80" y="12"/>
                    </a:lnTo>
                    <a:lnTo>
                      <a:pt x="84" y="20"/>
                    </a:lnTo>
                    <a:lnTo>
                      <a:pt x="96" y="28"/>
                    </a:lnTo>
                    <a:lnTo>
                      <a:pt x="96" y="32"/>
                    </a:lnTo>
                    <a:lnTo>
                      <a:pt x="100" y="46"/>
                    </a:lnTo>
                    <a:lnTo>
                      <a:pt x="102" y="46"/>
                    </a:lnTo>
                    <a:lnTo>
                      <a:pt x="106" y="46"/>
                    </a:lnTo>
                    <a:lnTo>
                      <a:pt x="106" y="52"/>
                    </a:lnTo>
                    <a:lnTo>
                      <a:pt x="106" y="54"/>
                    </a:lnTo>
                    <a:lnTo>
                      <a:pt x="108" y="66"/>
                    </a:lnTo>
                    <a:lnTo>
                      <a:pt x="108" y="70"/>
                    </a:lnTo>
                    <a:lnTo>
                      <a:pt x="108" y="72"/>
                    </a:lnTo>
                    <a:lnTo>
                      <a:pt x="102" y="74"/>
                    </a:lnTo>
                    <a:lnTo>
                      <a:pt x="100" y="76"/>
                    </a:lnTo>
                    <a:lnTo>
                      <a:pt x="100" y="80"/>
                    </a:lnTo>
                    <a:lnTo>
                      <a:pt x="96" y="80"/>
                    </a:lnTo>
                    <a:lnTo>
                      <a:pt x="90" y="80"/>
                    </a:lnTo>
                    <a:lnTo>
                      <a:pt x="82" y="76"/>
                    </a:lnTo>
                    <a:lnTo>
                      <a:pt x="82" y="76"/>
                    </a:lnTo>
                    <a:lnTo>
                      <a:pt x="82" y="7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414" name="Freeform 1696"/>
              <p:cNvSpPr/>
              <p:nvPr/>
            </p:nvSpPr>
            <p:spPr bwMode="auto">
              <a:xfrm>
                <a:off x="1190625" y="3121025"/>
                <a:ext cx="136525" cy="98425"/>
              </a:xfrm>
              <a:custGeom>
                <a:avLst/>
                <a:gdLst>
                  <a:gd name="T0" fmla="*/ 86 w 86"/>
                  <a:gd name="T1" fmla="*/ 4 h 62"/>
                  <a:gd name="T2" fmla="*/ 76 w 86"/>
                  <a:gd name="T3" fmla="*/ 2 h 62"/>
                  <a:gd name="T4" fmla="*/ 66 w 86"/>
                  <a:gd name="T5" fmla="*/ 4 h 62"/>
                  <a:gd name="T6" fmla="*/ 60 w 86"/>
                  <a:gd name="T7" fmla="*/ 0 h 62"/>
                  <a:gd name="T8" fmla="*/ 50 w 86"/>
                  <a:gd name="T9" fmla="*/ 4 h 62"/>
                  <a:gd name="T10" fmla="*/ 42 w 86"/>
                  <a:gd name="T11" fmla="*/ 10 h 62"/>
                  <a:gd name="T12" fmla="*/ 30 w 86"/>
                  <a:gd name="T13" fmla="*/ 10 h 62"/>
                  <a:gd name="T14" fmla="*/ 24 w 86"/>
                  <a:gd name="T15" fmla="*/ 10 h 62"/>
                  <a:gd name="T16" fmla="*/ 16 w 86"/>
                  <a:gd name="T17" fmla="*/ 10 h 62"/>
                  <a:gd name="T18" fmla="*/ 14 w 86"/>
                  <a:gd name="T19" fmla="*/ 6 h 62"/>
                  <a:gd name="T20" fmla="*/ 14 w 86"/>
                  <a:gd name="T21" fmla="*/ 2 h 62"/>
                  <a:gd name="T22" fmla="*/ 8 w 86"/>
                  <a:gd name="T23" fmla="*/ 4 h 62"/>
                  <a:gd name="T24" fmla="*/ 0 w 86"/>
                  <a:gd name="T25" fmla="*/ 12 h 62"/>
                  <a:gd name="T26" fmla="*/ 0 w 86"/>
                  <a:gd name="T27" fmla="*/ 18 h 62"/>
                  <a:gd name="T28" fmla="*/ 8 w 86"/>
                  <a:gd name="T29" fmla="*/ 22 h 62"/>
                  <a:gd name="T30" fmla="*/ 6 w 86"/>
                  <a:gd name="T31" fmla="*/ 30 h 62"/>
                  <a:gd name="T32" fmla="*/ 4 w 86"/>
                  <a:gd name="T33" fmla="*/ 40 h 62"/>
                  <a:gd name="T34" fmla="*/ 8 w 86"/>
                  <a:gd name="T35" fmla="*/ 48 h 62"/>
                  <a:gd name="T36" fmla="*/ 6 w 86"/>
                  <a:gd name="T37" fmla="*/ 56 h 62"/>
                  <a:gd name="T38" fmla="*/ 18 w 86"/>
                  <a:gd name="T39" fmla="*/ 62 h 62"/>
                  <a:gd name="T40" fmla="*/ 30 w 86"/>
                  <a:gd name="T41" fmla="*/ 58 h 62"/>
                  <a:gd name="T42" fmla="*/ 38 w 86"/>
                  <a:gd name="T43" fmla="*/ 56 h 62"/>
                  <a:gd name="T44" fmla="*/ 42 w 86"/>
                  <a:gd name="T45" fmla="*/ 60 h 62"/>
                  <a:gd name="T46" fmla="*/ 50 w 86"/>
                  <a:gd name="T47" fmla="*/ 60 h 62"/>
                  <a:gd name="T48" fmla="*/ 56 w 86"/>
                  <a:gd name="T49" fmla="*/ 60 h 62"/>
                  <a:gd name="T50" fmla="*/ 52 w 86"/>
                  <a:gd name="T51" fmla="*/ 56 h 62"/>
                  <a:gd name="T52" fmla="*/ 60 w 86"/>
                  <a:gd name="T53" fmla="*/ 56 h 62"/>
                  <a:gd name="T54" fmla="*/ 66 w 86"/>
                  <a:gd name="T55" fmla="*/ 52 h 62"/>
                  <a:gd name="T56" fmla="*/ 70 w 86"/>
                  <a:gd name="T57" fmla="*/ 52 h 62"/>
                  <a:gd name="T58" fmla="*/ 70 w 86"/>
                  <a:gd name="T59" fmla="*/ 48 h 62"/>
                  <a:gd name="T60" fmla="*/ 78 w 86"/>
                  <a:gd name="T61" fmla="*/ 24 h 62"/>
                  <a:gd name="T62" fmla="*/ 86 w 86"/>
                  <a:gd name="T63" fmla="*/ 12 h 62"/>
                  <a:gd name="T64" fmla="*/ 86 w 86"/>
                  <a:gd name="T65" fmla="*/ 4 h 62"/>
                  <a:gd name="T66" fmla="*/ 86 w 86"/>
                  <a:gd name="T67" fmla="*/ 4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86" h="62">
                    <a:moveTo>
                      <a:pt x="86" y="4"/>
                    </a:moveTo>
                    <a:lnTo>
                      <a:pt x="86" y="4"/>
                    </a:lnTo>
                    <a:lnTo>
                      <a:pt x="82" y="2"/>
                    </a:lnTo>
                    <a:lnTo>
                      <a:pt x="76" y="2"/>
                    </a:lnTo>
                    <a:lnTo>
                      <a:pt x="70" y="4"/>
                    </a:lnTo>
                    <a:lnTo>
                      <a:pt x="66" y="4"/>
                    </a:lnTo>
                    <a:lnTo>
                      <a:pt x="62" y="4"/>
                    </a:lnTo>
                    <a:lnTo>
                      <a:pt x="60" y="0"/>
                    </a:lnTo>
                    <a:lnTo>
                      <a:pt x="56" y="2"/>
                    </a:lnTo>
                    <a:lnTo>
                      <a:pt x="50" y="4"/>
                    </a:lnTo>
                    <a:lnTo>
                      <a:pt x="48" y="6"/>
                    </a:lnTo>
                    <a:lnTo>
                      <a:pt x="42" y="10"/>
                    </a:lnTo>
                    <a:lnTo>
                      <a:pt x="34" y="10"/>
                    </a:lnTo>
                    <a:lnTo>
                      <a:pt x="30" y="10"/>
                    </a:lnTo>
                    <a:lnTo>
                      <a:pt x="26" y="10"/>
                    </a:lnTo>
                    <a:lnTo>
                      <a:pt x="24" y="10"/>
                    </a:lnTo>
                    <a:lnTo>
                      <a:pt x="22" y="10"/>
                    </a:lnTo>
                    <a:lnTo>
                      <a:pt x="16" y="10"/>
                    </a:lnTo>
                    <a:lnTo>
                      <a:pt x="14" y="10"/>
                    </a:lnTo>
                    <a:lnTo>
                      <a:pt x="14" y="6"/>
                    </a:lnTo>
                    <a:lnTo>
                      <a:pt x="16" y="4"/>
                    </a:lnTo>
                    <a:lnTo>
                      <a:pt x="14" y="2"/>
                    </a:lnTo>
                    <a:lnTo>
                      <a:pt x="12" y="2"/>
                    </a:lnTo>
                    <a:lnTo>
                      <a:pt x="8" y="4"/>
                    </a:lnTo>
                    <a:lnTo>
                      <a:pt x="4" y="10"/>
                    </a:lnTo>
                    <a:lnTo>
                      <a:pt x="0" y="12"/>
                    </a:lnTo>
                    <a:lnTo>
                      <a:pt x="0" y="14"/>
                    </a:lnTo>
                    <a:lnTo>
                      <a:pt x="0" y="18"/>
                    </a:lnTo>
                    <a:lnTo>
                      <a:pt x="0" y="20"/>
                    </a:lnTo>
                    <a:lnTo>
                      <a:pt x="8" y="22"/>
                    </a:lnTo>
                    <a:lnTo>
                      <a:pt x="8" y="24"/>
                    </a:lnTo>
                    <a:lnTo>
                      <a:pt x="6" y="30"/>
                    </a:lnTo>
                    <a:lnTo>
                      <a:pt x="4" y="34"/>
                    </a:lnTo>
                    <a:lnTo>
                      <a:pt x="4" y="40"/>
                    </a:lnTo>
                    <a:lnTo>
                      <a:pt x="8" y="44"/>
                    </a:lnTo>
                    <a:lnTo>
                      <a:pt x="8" y="48"/>
                    </a:lnTo>
                    <a:lnTo>
                      <a:pt x="8" y="52"/>
                    </a:lnTo>
                    <a:lnTo>
                      <a:pt x="6" y="56"/>
                    </a:lnTo>
                    <a:lnTo>
                      <a:pt x="12" y="60"/>
                    </a:lnTo>
                    <a:lnTo>
                      <a:pt x="18" y="62"/>
                    </a:lnTo>
                    <a:lnTo>
                      <a:pt x="24" y="62"/>
                    </a:lnTo>
                    <a:lnTo>
                      <a:pt x="30" y="58"/>
                    </a:lnTo>
                    <a:lnTo>
                      <a:pt x="32" y="56"/>
                    </a:lnTo>
                    <a:lnTo>
                      <a:pt x="38" y="56"/>
                    </a:lnTo>
                    <a:lnTo>
                      <a:pt x="40" y="58"/>
                    </a:lnTo>
                    <a:lnTo>
                      <a:pt x="42" y="60"/>
                    </a:lnTo>
                    <a:lnTo>
                      <a:pt x="42" y="62"/>
                    </a:lnTo>
                    <a:lnTo>
                      <a:pt x="50" y="60"/>
                    </a:lnTo>
                    <a:lnTo>
                      <a:pt x="52" y="62"/>
                    </a:lnTo>
                    <a:lnTo>
                      <a:pt x="56" y="60"/>
                    </a:lnTo>
                    <a:lnTo>
                      <a:pt x="56" y="58"/>
                    </a:lnTo>
                    <a:lnTo>
                      <a:pt x="52" y="56"/>
                    </a:lnTo>
                    <a:lnTo>
                      <a:pt x="56" y="56"/>
                    </a:lnTo>
                    <a:lnTo>
                      <a:pt x="60" y="56"/>
                    </a:lnTo>
                    <a:lnTo>
                      <a:pt x="60" y="52"/>
                    </a:lnTo>
                    <a:lnTo>
                      <a:pt x="66" y="52"/>
                    </a:lnTo>
                    <a:lnTo>
                      <a:pt x="68" y="52"/>
                    </a:lnTo>
                    <a:lnTo>
                      <a:pt x="70" y="52"/>
                    </a:lnTo>
                    <a:lnTo>
                      <a:pt x="74" y="52"/>
                    </a:lnTo>
                    <a:lnTo>
                      <a:pt x="70" y="48"/>
                    </a:lnTo>
                    <a:lnTo>
                      <a:pt x="68" y="44"/>
                    </a:lnTo>
                    <a:lnTo>
                      <a:pt x="78" y="24"/>
                    </a:lnTo>
                    <a:lnTo>
                      <a:pt x="84" y="22"/>
                    </a:lnTo>
                    <a:lnTo>
                      <a:pt x="86" y="12"/>
                    </a:lnTo>
                    <a:lnTo>
                      <a:pt x="86" y="6"/>
                    </a:lnTo>
                    <a:lnTo>
                      <a:pt x="86" y="4"/>
                    </a:lnTo>
                    <a:lnTo>
                      <a:pt x="86" y="4"/>
                    </a:lnTo>
                    <a:lnTo>
                      <a:pt x="86" y="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415" name="Freeform 1697"/>
              <p:cNvSpPr/>
              <p:nvPr/>
            </p:nvSpPr>
            <p:spPr bwMode="auto">
              <a:xfrm>
                <a:off x="3295650" y="4318000"/>
                <a:ext cx="31750" cy="22225"/>
              </a:xfrm>
              <a:custGeom>
                <a:avLst/>
                <a:gdLst>
                  <a:gd name="T0" fmla="*/ 0 w 20"/>
                  <a:gd name="T1" fmla="*/ 10 h 14"/>
                  <a:gd name="T2" fmla="*/ 4 w 20"/>
                  <a:gd name="T3" fmla="*/ 14 h 14"/>
                  <a:gd name="T4" fmla="*/ 10 w 20"/>
                  <a:gd name="T5" fmla="*/ 14 h 14"/>
                  <a:gd name="T6" fmla="*/ 10 w 20"/>
                  <a:gd name="T7" fmla="*/ 12 h 14"/>
                  <a:gd name="T8" fmla="*/ 12 w 20"/>
                  <a:gd name="T9" fmla="*/ 8 h 14"/>
                  <a:gd name="T10" fmla="*/ 16 w 20"/>
                  <a:gd name="T11" fmla="*/ 10 h 14"/>
                  <a:gd name="T12" fmla="*/ 20 w 20"/>
                  <a:gd name="T13" fmla="*/ 10 h 14"/>
                  <a:gd name="T14" fmla="*/ 16 w 20"/>
                  <a:gd name="T15" fmla="*/ 0 h 14"/>
                  <a:gd name="T16" fmla="*/ 10 w 20"/>
                  <a:gd name="T17" fmla="*/ 0 h 14"/>
                  <a:gd name="T18" fmla="*/ 4 w 20"/>
                  <a:gd name="T19" fmla="*/ 2 h 14"/>
                  <a:gd name="T20" fmla="*/ 4 w 20"/>
                  <a:gd name="T21" fmla="*/ 4 h 14"/>
                  <a:gd name="T22" fmla="*/ 4 w 20"/>
                  <a:gd name="T23" fmla="*/ 8 h 14"/>
                  <a:gd name="T24" fmla="*/ 2 w 20"/>
                  <a:gd name="T25" fmla="*/ 8 h 14"/>
                  <a:gd name="T26" fmla="*/ 0 w 20"/>
                  <a:gd name="T27" fmla="*/ 10 h 14"/>
                  <a:gd name="T28" fmla="*/ 0 w 20"/>
                  <a:gd name="T29" fmla="*/ 10 h 14"/>
                  <a:gd name="T30" fmla="*/ 0 w 20"/>
                  <a:gd name="T31" fmla="*/ 1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0" h="14">
                    <a:moveTo>
                      <a:pt x="0" y="10"/>
                    </a:moveTo>
                    <a:lnTo>
                      <a:pt x="4" y="14"/>
                    </a:lnTo>
                    <a:lnTo>
                      <a:pt x="10" y="14"/>
                    </a:lnTo>
                    <a:lnTo>
                      <a:pt x="10" y="12"/>
                    </a:lnTo>
                    <a:lnTo>
                      <a:pt x="12" y="8"/>
                    </a:lnTo>
                    <a:lnTo>
                      <a:pt x="16" y="10"/>
                    </a:lnTo>
                    <a:lnTo>
                      <a:pt x="20" y="10"/>
                    </a:lnTo>
                    <a:lnTo>
                      <a:pt x="16" y="0"/>
                    </a:lnTo>
                    <a:lnTo>
                      <a:pt x="10" y="0"/>
                    </a:lnTo>
                    <a:lnTo>
                      <a:pt x="4" y="2"/>
                    </a:lnTo>
                    <a:lnTo>
                      <a:pt x="4" y="4"/>
                    </a:lnTo>
                    <a:lnTo>
                      <a:pt x="4" y="8"/>
                    </a:lnTo>
                    <a:lnTo>
                      <a:pt x="2" y="8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0" y="1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416" name="Freeform 1698"/>
              <p:cNvSpPr/>
              <p:nvPr/>
            </p:nvSpPr>
            <p:spPr bwMode="auto">
              <a:xfrm>
                <a:off x="1111250" y="4965700"/>
                <a:ext cx="225425" cy="269875"/>
              </a:xfrm>
              <a:custGeom>
                <a:avLst/>
                <a:gdLst>
                  <a:gd name="T0" fmla="*/ 0 w 142"/>
                  <a:gd name="T1" fmla="*/ 138 h 170"/>
                  <a:gd name="T2" fmla="*/ 6 w 142"/>
                  <a:gd name="T3" fmla="*/ 144 h 170"/>
                  <a:gd name="T4" fmla="*/ 12 w 142"/>
                  <a:gd name="T5" fmla="*/ 156 h 170"/>
                  <a:gd name="T6" fmla="*/ 12 w 142"/>
                  <a:gd name="T7" fmla="*/ 168 h 170"/>
                  <a:gd name="T8" fmla="*/ 14 w 142"/>
                  <a:gd name="T9" fmla="*/ 170 h 170"/>
                  <a:gd name="T10" fmla="*/ 22 w 142"/>
                  <a:gd name="T11" fmla="*/ 168 h 170"/>
                  <a:gd name="T12" fmla="*/ 34 w 142"/>
                  <a:gd name="T13" fmla="*/ 162 h 170"/>
                  <a:gd name="T14" fmla="*/ 48 w 142"/>
                  <a:gd name="T15" fmla="*/ 154 h 170"/>
                  <a:gd name="T16" fmla="*/ 50 w 142"/>
                  <a:gd name="T17" fmla="*/ 146 h 170"/>
                  <a:gd name="T18" fmla="*/ 58 w 142"/>
                  <a:gd name="T19" fmla="*/ 142 h 170"/>
                  <a:gd name="T20" fmla="*/ 62 w 142"/>
                  <a:gd name="T21" fmla="*/ 144 h 170"/>
                  <a:gd name="T22" fmla="*/ 68 w 142"/>
                  <a:gd name="T23" fmla="*/ 144 h 170"/>
                  <a:gd name="T24" fmla="*/ 74 w 142"/>
                  <a:gd name="T25" fmla="*/ 146 h 170"/>
                  <a:gd name="T26" fmla="*/ 80 w 142"/>
                  <a:gd name="T27" fmla="*/ 146 h 170"/>
                  <a:gd name="T28" fmla="*/ 88 w 142"/>
                  <a:gd name="T29" fmla="*/ 146 h 170"/>
                  <a:gd name="T30" fmla="*/ 90 w 142"/>
                  <a:gd name="T31" fmla="*/ 124 h 170"/>
                  <a:gd name="T32" fmla="*/ 98 w 142"/>
                  <a:gd name="T33" fmla="*/ 118 h 170"/>
                  <a:gd name="T34" fmla="*/ 102 w 142"/>
                  <a:gd name="T35" fmla="*/ 110 h 170"/>
                  <a:gd name="T36" fmla="*/ 106 w 142"/>
                  <a:gd name="T37" fmla="*/ 106 h 170"/>
                  <a:gd name="T38" fmla="*/ 112 w 142"/>
                  <a:gd name="T39" fmla="*/ 98 h 170"/>
                  <a:gd name="T40" fmla="*/ 122 w 142"/>
                  <a:gd name="T41" fmla="*/ 92 h 170"/>
                  <a:gd name="T42" fmla="*/ 130 w 142"/>
                  <a:gd name="T43" fmla="*/ 88 h 170"/>
                  <a:gd name="T44" fmla="*/ 134 w 142"/>
                  <a:gd name="T45" fmla="*/ 88 h 170"/>
                  <a:gd name="T46" fmla="*/ 142 w 142"/>
                  <a:gd name="T47" fmla="*/ 82 h 170"/>
                  <a:gd name="T48" fmla="*/ 140 w 142"/>
                  <a:gd name="T49" fmla="*/ 80 h 170"/>
                  <a:gd name="T50" fmla="*/ 134 w 142"/>
                  <a:gd name="T51" fmla="*/ 74 h 170"/>
                  <a:gd name="T52" fmla="*/ 130 w 142"/>
                  <a:gd name="T53" fmla="*/ 74 h 170"/>
                  <a:gd name="T54" fmla="*/ 124 w 142"/>
                  <a:gd name="T55" fmla="*/ 70 h 170"/>
                  <a:gd name="T56" fmla="*/ 126 w 142"/>
                  <a:gd name="T57" fmla="*/ 60 h 170"/>
                  <a:gd name="T58" fmla="*/ 124 w 142"/>
                  <a:gd name="T59" fmla="*/ 56 h 170"/>
                  <a:gd name="T60" fmla="*/ 120 w 142"/>
                  <a:gd name="T61" fmla="*/ 52 h 170"/>
                  <a:gd name="T62" fmla="*/ 116 w 142"/>
                  <a:gd name="T63" fmla="*/ 42 h 170"/>
                  <a:gd name="T64" fmla="*/ 106 w 142"/>
                  <a:gd name="T65" fmla="*/ 34 h 170"/>
                  <a:gd name="T66" fmla="*/ 102 w 142"/>
                  <a:gd name="T67" fmla="*/ 36 h 170"/>
                  <a:gd name="T68" fmla="*/ 98 w 142"/>
                  <a:gd name="T69" fmla="*/ 30 h 170"/>
                  <a:gd name="T70" fmla="*/ 90 w 142"/>
                  <a:gd name="T71" fmla="*/ 24 h 170"/>
                  <a:gd name="T72" fmla="*/ 88 w 142"/>
                  <a:gd name="T73" fmla="*/ 16 h 170"/>
                  <a:gd name="T74" fmla="*/ 86 w 142"/>
                  <a:gd name="T75" fmla="*/ 10 h 170"/>
                  <a:gd name="T76" fmla="*/ 80 w 142"/>
                  <a:gd name="T77" fmla="*/ 4 h 170"/>
                  <a:gd name="T78" fmla="*/ 78 w 142"/>
                  <a:gd name="T79" fmla="*/ 0 h 170"/>
                  <a:gd name="T80" fmla="*/ 74 w 142"/>
                  <a:gd name="T81" fmla="*/ 4 h 170"/>
                  <a:gd name="T82" fmla="*/ 70 w 142"/>
                  <a:gd name="T83" fmla="*/ 4 h 170"/>
                  <a:gd name="T84" fmla="*/ 66 w 142"/>
                  <a:gd name="T85" fmla="*/ 4 h 170"/>
                  <a:gd name="T86" fmla="*/ 62 w 142"/>
                  <a:gd name="T87" fmla="*/ 10 h 170"/>
                  <a:gd name="T88" fmla="*/ 28 w 142"/>
                  <a:gd name="T89" fmla="*/ 12 h 170"/>
                  <a:gd name="T90" fmla="*/ 16 w 142"/>
                  <a:gd name="T91" fmla="*/ 72 h 170"/>
                  <a:gd name="T92" fmla="*/ 0 w 142"/>
                  <a:gd name="T93" fmla="*/ 138 h 170"/>
                  <a:gd name="T94" fmla="*/ 0 w 142"/>
                  <a:gd name="T95" fmla="*/ 138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42" h="170">
                    <a:moveTo>
                      <a:pt x="0" y="138"/>
                    </a:moveTo>
                    <a:lnTo>
                      <a:pt x="0" y="138"/>
                    </a:lnTo>
                    <a:lnTo>
                      <a:pt x="4" y="142"/>
                    </a:lnTo>
                    <a:lnTo>
                      <a:pt x="6" y="144"/>
                    </a:lnTo>
                    <a:lnTo>
                      <a:pt x="10" y="150"/>
                    </a:lnTo>
                    <a:lnTo>
                      <a:pt x="12" y="156"/>
                    </a:lnTo>
                    <a:lnTo>
                      <a:pt x="12" y="162"/>
                    </a:lnTo>
                    <a:lnTo>
                      <a:pt x="12" y="168"/>
                    </a:lnTo>
                    <a:lnTo>
                      <a:pt x="12" y="170"/>
                    </a:lnTo>
                    <a:lnTo>
                      <a:pt x="14" y="170"/>
                    </a:lnTo>
                    <a:lnTo>
                      <a:pt x="16" y="170"/>
                    </a:lnTo>
                    <a:lnTo>
                      <a:pt x="22" y="168"/>
                    </a:lnTo>
                    <a:lnTo>
                      <a:pt x="30" y="164"/>
                    </a:lnTo>
                    <a:lnTo>
                      <a:pt x="34" y="162"/>
                    </a:lnTo>
                    <a:lnTo>
                      <a:pt x="42" y="156"/>
                    </a:lnTo>
                    <a:lnTo>
                      <a:pt x="48" y="154"/>
                    </a:lnTo>
                    <a:lnTo>
                      <a:pt x="50" y="150"/>
                    </a:lnTo>
                    <a:lnTo>
                      <a:pt x="50" y="146"/>
                    </a:lnTo>
                    <a:lnTo>
                      <a:pt x="56" y="142"/>
                    </a:lnTo>
                    <a:lnTo>
                      <a:pt x="58" y="142"/>
                    </a:lnTo>
                    <a:lnTo>
                      <a:pt x="60" y="144"/>
                    </a:lnTo>
                    <a:lnTo>
                      <a:pt x="62" y="144"/>
                    </a:lnTo>
                    <a:lnTo>
                      <a:pt x="66" y="144"/>
                    </a:lnTo>
                    <a:lnTo>
                      <a:pt x="68" y="144"/>
                    </a:lnTo>
                    <a:lnTo>
                      <a:pt x="70" y="144"/>
                    </a:lnTo>
                    <a:lnTo>
                      <a:pt x="74" y="146"/>
                    </a:lnTo>
                    <a:lnTo>
                      <a:pt x="76" y="146"/>
                    </a:lnTo>
                    <a:lnTo>
                      <a:pt x="80" y="146"/>
                    </a:lnTo>
                    <a:lnTo>
                      <a:pt x="86" y="150"/>
                    </a:lnTo>
                    <a:lnTo>
                      <a:pt x="88" y="146"/>
                    </a:lnTo>
                    <a:lnTo>
                      <a:pt x="88" y="126"/>
                    </a:lnTo>
                    <a:lnTo>
                      <a:pt x="90" y="124"/>
                    </a:lnTo>
                    <a:lnTo>
                      <a:pt x="96" y="120"/>
                    </a:lnTo>
                    <a:lnTo>
                      <a:pt x="98" y="118"/>
                    </a:lnTo>
                    <a:lnTo>
                      <a:pt x="98" y="116"/>
                    </a:lnTo>
                    <a:lnTo>
                      <a:pt x="102" y="110"/>
                    </a:lnTo>
                    <a:lnTo>
                      <a:pt x="104" y="108"/>
                    </a:lnTo>
                    <a:lnTo>
                      <a:pt x="106" y="106"/>
                    </a:lnTo>
                    <a:lnTo>
                      <a:pt x="108" y="100"/>
                    </a:lnTo>
                    <a:lnTo>
                      <a:pt x="112" y="98"/>
                    </a:lnTo>
                    <a:lnTo>
                      <a:pt x="114" y="96"/>
                    </a:lnTo>
                    <a:lnTo>
                      <a:pt x="122" y="92"/>
                    </a:lnTo>
                    <a:lnTo>
                      <a:pt x="130" y="90"/>
                    </a:lnTo>
                    <a:lnTo>
                      <a:pt x="130" y="88"/>
                    </a:lnTo>
                    <a:lnTo>
                      <a:pt x="132" y="88"/>
                    </a:lnTo>
                    <a:lnTo>
                      <a:pt x="134" y="88"/>
                    </a:lnTo>
                    <a:lnTo>
                      <a:pt x="136" y="84"/>
                    </a:lnTo>
                    <a:lnTo>
                      <a:pt x="142" y="82"/>
                    </a:lnTo>
                    <a:lnTo>
                      <a:pt x="142" y="80"/>
                    </a:lnTo>
                    <a:lnTo>
                      <a:pt x="140" y="80"/>
                    </a:lnTo>
                    <a:lnTo>
                      <a:pt x="136" y="74"/>
                    </a:lnTo>
                    <a:lnTo>
                      <a:pt x="134" y="74"/>
                    </a:lnTo>
                    <a:lnTo>
                      <a:pt x="132" y="74"/>
                    </a:lnTo>
                    <a:lnTo>
                      <a:pt x="130" y="74"/>
                    </a:lnTo>
                    <a:lnTo>
                      <a:pt x="126" y="72"/>
                    </a:lnTo>
                    <a:lnTo>
                      <a:pt x="124" y="70"/>
                    </a:lnTo>
                    <a:lnTo>
                      <a:pt x="124" y="62"/>
                    </a:lnTo>
                    <a:lnTo>
                      <a:pt x="126" y="60"/>
                    </a:lnTo>
                    <a:lnTo>
                      <a:pt x="126" y="56"/>
                    </a:lnTo>
                    <a:lnTo>
                      <a:pt x="124" y="56"/>
                    </a:lnTo>
                    <a:lnTo>
                      <a:pt x="122" y="54"/>
                    </a:lnTo>
                    <a:lnTo>
                      <a:pt x="120" y="52"/>
                    </a:lnTo>
                    <a:lnTo>
                      <a:pt x="116" y="48"/>
                    </a:lnTo>
                    <a:lnTo>
                      <a:pt x="116" y="42"/>
                    </a:lnTo>
                    <a:lnTo>
                      <a:pt x="112" y="38"/>
                    </a:lnTo>
                    <a:lnTo>
                      <a:pt x="106" y="34"/>
                    </a:lnTo>
                    <a:lnTo>
                      <a:pt x="104" y="36"/>
                    </a:lnTo>
                    <a:lnTo>
                      <a:pt x="102" y="36"/>
                    </a:lnTo>
                    <a:lnTo>
                      <a:pt x="98" y="34"/>
                    </a:lnTo>
                    <a:lnTo>
                      <a:pt x="98" y="30"/>
                    </a:lnTo>
                    <a:lnTo>
                      <a:pt x="96" y="30"/>
                    </a:lnTo>
                    <a:lnTo>
                      <a:pt x="90" y="24"/>
                    </a:lnTo>
                    <a:lnTo>
                      <a:pt x="88" y="18"/>
                    </a:lnTo>
                    <a:lnTo>
                      <a:pt x="88" y="16"/>
                    </a:lnTo>
                    <a:lnTo>
                      <a:pt x="86" y="12"/>
                    </a:lnTo>
                    <a:lnTo>
                      <a:pt x="86" y="10"/>
                    </a:lnTo>
                    <a:lnTo>
                      <a:pt x="84" y="10"/>
                    </a:lnTo>
                    <a:lnTo>
                      <a:pt x="80" y="4"/>
                    </a:lnTo>
                    <a:lnTo>
                      <a:pt x="80" y="0"/>
                    </a:lnTo>
                    <a:lnTo>
                      <a:pt x="78" y="0"/>
                    </a:lnTo>
                    <a:lnTo>
                      <a:pt x="76" y="2"/>
                    </a:lnTo>
                    <a:lnTo>
                      <a:pt x="74" y="4"/>
                    </a:lnTo>
                    <a:lnTo>
                      <a:pt x="74" y="8"/>
                    </a:lnTo>
                    <a:lnTo>
                      <a:pt x="70" y="4"/>
                    </a:lnTo>
                    <a:lnTo>
                      <a:pt x="68" y="4"/>
                    </a:lnTo>
                    <a:lnTo>
                      <a:pt x="66" y="4"/>
                    </a:lnTo>
                    <a:lnTo>
                      <a:pt x="66" y="8"/>
                    </a:lnTo>
                    <a:lnTo>
                      <a:pt x="62" y="10"/>
                    </a:lnTo>
                    <a:lnTo>
                      <a:pt x="60" y="8"/>
                    </a:lnTo>
                    <a:lnTo>
                      <a:pt x="28" y="12"/>
                    </a:lnTo>
                    <a:lnTo>
                      <a:pt x="16" y="12"/>
                    </a:lnTo>
                    <a:lnTo>
                      <a:pt x="16" y="72"/>
                    </a:lnTo>
                    <a:lnTo>
                      <a:pt x="2" y="72"/>
                    </a:lnTo>
                    <a:lnTo>
                      <a:pt x="0" y="138"/>
                    </a:lnTo>
                    <a:lnTo>
                      <a:pt x="0" y="138"/>
                    </a:lnTo>
                    <a:lnTo>
                      <a:pt x="0" y="13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417" name="Freeform 1699"/>
              <p:cNvSpPr/>
              <p:nvPr/>
            </p:nvSpPr>
            <p:spPr bwMode="auto">
              <a:xfrm>
                <a:off x="1025525" y="3095625"/>
                <a:ext cx="92075" cy="88900"/>
              </a:xfrm>
              <a:custGeom>
                <a:avLst/>
                <a:gdLst>
                  <a:gd name="T0" fmla="*/ 40 w 58"/>
                  <a:gd name="T1" fmla="*/ 56 h 56"/>
                  <a:gd name="T2" fmla="*/ 40 w 58"/>
                  <a:gd name="T3" fmla="*/ 56 h 56"/>
                  <a:gd name="T4" fmla="*/ 40 w 58"/>
                  <a:gd name="T5" fmla="*/ 54 h 56"/>
                  <a:gd name="T6" fmla="*/ 40 w 58"/>
                  <a:gd name="T7" fmla="*/ 50 h 56"/>
                  <a:gd name="T8" fmla="*/ 40 w 58"/>
                  <a:gd name="T9" fmla="*/ 46 h 56"/>
                  <a:gd name="T10" fmla="*/ 40 w 58"/>
                  <a:gd name="T11" fmla="*/ 42 h 56"/>
                  <a:gd name="T12" fmla="*/ 48 w 58"/>
                  <a:gd name="T13" fmla="*/ 40 h 56"/>
                  <a:gd name="T14" fmla="*/ 50 w 58"/>
                  <a:gd name="T15" fmla="*/ 36 h 56"/>
                  <a:gd name="T16" fmla="*/ 56 w 58"/>
                  <a:gd name="T17" fmla="*/ 36 h 56"/>
                  <a:gd name="T18" fmla="*/ 58 w 58"/>
                  <a:gd name="T19" fmla="*/ 32 h 56"/>
                  <a:gd name="T20" fmla="*/ 56 w 58"/>
                  <a:gd name="T21" fmla="*/ 30 h 56"/>
                  <a:gd name="T22" fmla="*/ 52 w 58"/>
                  <a:gd name="T23" fmla="*/ 28 h 56"/>
                  <a:gd name="T24" fmla="*/ 50 w 58"/>
                  <a:gd name="T25" fmla="*/ 28 h 56"/>
                  <a:gd name="T26" fmla="*/ 50 w 58"/>
                  <a:gd name="T27" fmla="*/ 26 h 56"/>
                  <a:gd name="T28" fmla="*/ 52 w 58"/>
                  <a:gd name="T29" fmla="*/ 26 h 56"/>
                  <a:gd name="T30" fmla="*/ 56 w 58"/>
                  <a:gd name="T31" fmla="*/ 22 h 56"/>
                  <a:gd name="T32" fmla="*/ 56 w 58"/>
                  <a:gd name="T33" fmla="*/ 20 h 56"/>
                  <a:gd name="T34" fmla="*/ 52 w 58"/>
                  <a:gd name="T35" fmla="*/ 16 h 56"/>
                  <a:gd name="T36" fmla="*/ 52 w 58"/>
                  <a:gd name="T37" fmla="*/ 10 h 56"/>
                  <a:gd name="T38" fmla="*/ 46 w 58"/>
                  <a:gd name="T39" fmla="*/ 12 h 56"/>
                  <a:gd name="T40" fmla="*/ 42 w 58"/>
                  <a:gd name="T41" fmla="*/ 10 h 56"/>
                  <a:gd name="T42" fmla="*/ 40 w 58"/>
                  <a:gd name="T43" fmla="*/ 10 h 56"/>
                  <a:gd name="T44" fmla="*/ 38 w 58"/>
                  <a:gd name="T45" fmla="*/ 8 h 56"/>
                  <a:gd name="T46" fmla="*/ 30 w 58"/>
                  <a:gd name="T47" fmla="*/ 2 h 56"/>
                  <a:gd name="T48" fmla="*/ 28 w 58"/>
                  <a:gd name="T49" fmla="*/ 2 h 56"/>
                  <a:gd name="T50" fmla="*/ 22 w 58"/>
                  <a:gd name="T51" fmla="*/ 4 h 56"/>
                  <a:gd name="T52" fmla="*/ 20 w 58"/>
                  <a:gd name="T53" fmla="*/ 8 h 56"/>
                  <a:gd name="T54" fmla="*/ 18 w 58"/>
                  <a:gd name="T55" fmla="*/ 4 h 56"/>
                  <a:gd name="T56" fmla="*/ 14 w 58"/>
                  <a:gd name="T57" fmla="*/ 2 h 56"/>
                  <a:gd name="T58" fmla="*/ 12 w 58"/>
                  <a:gd name="T59" fmla="*/ 2 h 56"/>
                  <a:gd name="T60" fmla="*/ 10 w 58"/>
                  <a:gd name="T61" fmla="*/ 2 h 56"/>
                  <a:gd name="T62" fmla="*/ 10 w 58"/>
                  <a:gd name="T63" fmla="*/ 4 h 56"/>
                  <a:gd name="T64" fmla="*/ 6 w 58"/>
                  <a:gd name="T65" fmla="*/ 2 h 56"/>
                  <a:gd name="T66" fmla="*/ 4 w 58"/>
                  <a:gd name="T67" fmla="*/ 0 h 56"/>
                  <a:gd name="T68" fmla="*/ 2 w 58"/>
                  <a:gd name="T69" fmla="*/ 0 h 56"/>
                  <a:gd name="T70" fmla="*/ 0 w 58"/>
                  <a:gd name="T71" fmla="*/ 2 h 56"/>
                  <a:gd name="T72" fmla="*/ 0 w 58"/>
                  <a:gd name="T73" fmla="*/ 8 h 56"/>
                  <a:gd name="T74" fmla="*/ 4 w 58"/>
                  <a:gd name="T75" fmla="*/ 10 h 56"/>
                  <a:gd name="T76" fmla="*/ 6 w 58"/>
                  <a:gd name="T77" fmla="*/ 20 h 56"/>
                  <a:gd name="T78" fmla="*/ 6 w 58"/>
                  <a:gd name="T79" fmla="*/ 22 h 56"/>
                  <a:gd name="T80" fmla="*/ 14 w 58"/>
                  <a:gd name="T81" fmla="*/ 32 h 56"/>
                  <a:gd name="T82" fmla="*/ 22 w 58"/>
                  <a:gd name="T83" fmla="*/ 38 h 56"/>
                  <a:gd name="T84" fmla="*/ 24 w 58"/>
                  <a:gd name="T85" fmla="*/ 42 h 56"/>
                  <a:gd name="T86" fmla="*/ 28 w 58"/>
                  <a:gd name="T87" fmla="*/ 46 h 56"/>
                  <a:gd name="T88" fmla="*/ 28 w 58"/>
                  <a:gd name="T89" fmla="*/ 48 h 56"/>
                  <a:gd name="T90" fmla="*/ 30 w 58"/>
                  <a:gd name="T91" fmla="*/ 48 h 56"/>
                  <a:gd name="T92" fmla="*/ 32 w 58"/>
                  <a:gd name="T93" fmla="*/ 48 h 56"/>
                  <a:gd name="T94" fmla="*/ 38 w 58"/>
                  <a:gd name="T95" fmla="*/ 54 h 56"/>
                  <a:gd name="T96" fmla="*/ 40 w 58"/>
                  <a:gd name="T97" fmla="*/ 56 h 56"/>
                  <a:gd name="T98" fmla="*/ 40 w 58"/>
                  <a:gd name="T99" fmla="*/ 56 h 56"/>
                  <a:gd name="T100" fmla="*/ 40 w 58"/>
                  <a:gd name="T101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58" h="56">
                    <a:moveTo>
                      <a:pt x="40" y="56"/>
                    </a:moveTo>
                    <a:lnTo>
                      <a:pt x="40" y="56"/>
                    </a:lnTo>
                    <a:lnTo>
                      <a:pt x="40" y="54"/>
                    </a:lnTo>
                    <a:lnTo>
                      <a:pt x="40" y="50"/>
                    </a:lnTo>
                    <a:lnTo>
                      <a:pt x="40" y="46"/>
                    </a:lnTo>
                    <a:lnTo>
                      <a:pt x="40" y="42"/>
                    </a:lnTo>
                    <a:lnTo>
                      <a:pt x="48" y="40"/>
                    </a:lnTo>
                    <a:lnTo>
                      <a:pt x="50" y="36"/>
                    </a:lnTo>
                    <a:lnTo>
                      <a:pt x="56" y="36"/>
                    </a:lnTo>
                    <a:lnTo>
                      <a:pt x="58" y="32"/>
                    </a:lnTo>
                    <a:lnTo>
                      <a:pt x="56" y="30"/>
                    </a:lnTo>
                    <a:lnTo>
                      <a:pt x="52" y="28"/>
                    </a:lnTo>
                    <a:lnTo>
                      <a:pt x="50" y="28"/>
                    </a:lnTo>
                    <a:lnTo>
                      <a:pt x="50" y="26"/>
                    </a:lnTo>
                    <a:lnTo>
                      <a:pt x="52" y="26"/>
                    </a:lnTo>
                    <a:lnTo>
                      <a:pt x="56" y="22"/>
                    </a:lnTo>
                    <a:lnTo>
                      <a:pt x="56" y="20"/>
                    </a:lnTo>
                    <a:lnTo>
                      <a:pt x="52" y="16"/>
                    </a:lnTo>
                    <a:lnTo>
                      <a:pt x="52" y="10"/>
                    </a:lnTo>
                    <a:lnTo>
                      <a:pt x="46" y="12"/>
                    </a:lnTo>
                    <a:lnTo>
                      <a:pt x="42" y="10"/>
                    </a:lnTo>
                    <a:lnTo>
                      <a:pt x="40" y="10"/>
                    </a:lnTo>
                    <a:lnTo>
                      <a:pt x="38" y="8"/>
                    </a:lnTo>
                    <a:lnTo>
                      <a:pt x="30" y="2"/>
                    </a:lnTo>
                    <a:lnTo>
                      <a:pt x="28" y="2"/>
                    </a:lnTo>
                    <a:lnTo>
                      <a:pt x="22" y="4"/>
                    </a:lnTo>
                    <a:lnTo>
                      <a:pt x="20" y="8"/>
                    </a:lnTo>
                    <a:lnTo>
                      <a:pt x="18" y="4"/>
                    </a:lnTo>
                    <a:lnTo>
                      <a:pt x="14" y="2"/>
                    </a:lnTo>
                    <a:lnTo>
                      <a:pt x="12" y="2"/>
                    </a:lnTo>
                    <a:lnTo>
                      <a:pt x="10" y="2"/>
                    </a:lnTo>
                    <a:lnTo>
                      <a:pt x="10" y="4"/>
                    </a:lnTo>
                    <a:lnTo>
                      <a:pt x="6" y="2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8"/>
                    </a:lnTo>
                    <a:lnTo>
                      <a:pt x="4" y="10"/>
                    </a:lnTo>
                    <a:lnTo>
                      <a:pt x="6" y="20"/>
                    </a:lnTo>
                    <a:lnTo>
                      <a:pt x="6" y="22"/>
                    </a:lnTo>
                    <a:lnTo>
                      <a:pt x="14" y="32"/>
                    </a:lnTo>
                    <a:lnTo>
                      <a:pt x="22" y="38"/>
                    </a:lnTo>
                    <a:lnTo>
                      <a:pt x="24" y="42"/>
                    </a:lnTo>
                    <a:lnTo>
                      <a:pt x="28" y="46"/>
                    </a:lnTo>
                    <a:lnTo>
                      <a:pt x="28" y="48"/>
                    </a:lnTo>
                    <a:lnTo>
                      <a:pt x="30" y="48"/>
                    </a:lnTo>
                    <a:lnTo>
                      <a:pt x="32" y="48"/>
                    </a:lnTo>
                    <a:lnTo>
                      <a:pt x="38" y="54"/>
                    </a:lnTo>
                    <a:lnTo>
                      <a:pt x="40" y="56"/>
                    </a:lnTo>
                    <a:lnTo>
                      <a:pt x="40" y="56"/>
                    </a:lnTo>
                    <a:lnTo>
                      <a:pt x="40" y="5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418" name="Freeform 1700"/>
              <p:cNvSpPr/>
              <p:nvPr/>
            </p:nvSpPr>
            <p:spPr bwMode="auto">
              <a:xfrm>
                <a:off x="2717800" y="3632200"/>
                <a:ext cx="73025" cy="41275"/>
              </a:xfrm>
              <a:custGeom>
                <a:avLst/>
                <a:gdLst>
                  <a:gd name="T0" fmla="*/ 2 w 46"/>
                  <a:gd name="T1" fmla="*/ 12 h 26"/>
                  <a:gd name="T2" fmla="*/ 0 w 46"/>
                  <a:gd name="T3" fmla="*/ 18 h 26"/>
                  <a:gd name="T4" fmla="*/ 8 w 46"/>
                  <a:gd name="T5" fmla="*/ 26 h 26"/>
                  <a:gd name="T6" fmla="*/ 12 w 46"/>
                  <a:gd name="T7" fmla="*/ 24 h 26"/>
                  <a:gd name="T8" fmla="*/ 20 w 46"/>
                  <a:gd name="T9" fmla="*/ 24 h 26"/>
                  <a:gd name="T10" fmla="*/ 28 w 46"/>
                  <a:gd name="T11" fmla="*/ 26 h 26"/>
                  <a:gd name="T12" fmla="*/ 42 w 46"/>
                  <a:gd name="T13" fmla="*/ 24 h 26"/>
                  <a:gd name="T14" fmla="*/ 46 w 46"/>
                  <a:gd name="T15" fmla="*/ 24 h 26"/>
                  <a:gd name="T16" fmla="*/ 46 w 46"/>
                  <a:gd name="T17" fmla="*/ 16 h 26"/>
                  <a:gd name="T18" fmla="*/ 44 w 46"/>
                  <a:gd name="T19" fmla="*/ 6 h 26"/>
                  <a:gd name="T20" fmla="*/ 34 w 46"/>
                  <a:gd name="T21" fmla="*/ 2 h 26"/>
                  <a:gd name="T22" fmla="*/ 26 w 46"/>
                  <a:gd name="T23" fmla="*/ 2 h 26"/>
                  <a:gd name="T24" fmla="*/ 18 w 46"/>
                  <a:gd name="T25" fmla="*/ 0 h 26"/>
                  <a:gd name="T26" fmla="*/ 10 w 46"/>
                  <a:gd name="T27" fmla="*/ 2 h 26"/>
                  <a:gd name="T28" fmla="*/ 8 w 46"/>
                  <a:gd name="T29" fmla="*/ 6 h 26"/>
                  <a:gd name="T30" fmla="*/ 2 w 46"/>
                  <a:gd name="T31" fmla="*/ 12 h 26"/>
                  <a:gd name="T32" fmla="*/ 2 w 46"/>
                  <a:gd name="T33" fmla="*/ 12 h 26"/>
                  <a:gd name="T34" fmla="*/ 2 w 46"/>
                  <a:gd name="T35" fmla="*/ 12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6" h="26">
                    <a:moveTo>
                      <a:pt x="2" y="12"/>
                    </a:moveTo>
                    <a:lnTo>
                      <a:pt x="0" y="18"/>
                    </a:lnTo>
                    <a:lnTo>
                      <a:pt x="8" y="26"/>
                    </a:lnTo>
                    <a:lnTo>
                      <a:pt x="12" y="24"/>
                    </a:lnTo>
                    <a:lnTo>
                      <a:pt x="20" y="24"/>
                    </a:lnTo>
                    <a:lnTo>
                      <a:pt x="28" y="26"/>
                    </a:lnTo>
                    <a:lnTo>
                      <a:pt x="42" y="24"/>
                    </a:lnTo>
                    <a:lnTo>
                      <a:pt x="46" y="24"/>
                    </a:lnTo>
                    <a:lnTo>
                      <a:pt x="46" y="16"/>
                    </a:lnTo>
                    <a:lnTo>
                      <a:pt x="44" y="6"/>
                    </a:lnTo>
                    <a:lnTo>
                      <a:pt x="34" y="2"/>
                    </a:lnTo>
                    <a:lnTo>
                      <a:pt x="26" y="2"/>
                    </a:lnTo>
                    <a:lnTo>
                      <a:pt x="18" y="0"/>
                    </a:lnTo>
                    <a:lnTo>
                      <a:pt x="10" y="2"/>
                    </a:lnTo>
                    <a:lnTo>
                      <a:pt x="8" y="6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2" y="1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419" name="Freeform 1701"/>
              <p:cNvSpPr/>
              <p:nvPr/>
            </p:nvSpPr>
            <p:spPr bwMode="auto">
              <a:xfrm>
                <a:off x="679450" y="4079875"/>
                <a:ext cx="63500" cy="193675"/>
              </a:xfrm>
              <a:custGeom>
                <a:avLst/>
                <a:gdLst>
                  <a:gd name="T0" fmla="*/ 16 w 40"/>
                  <a:gd name="T1" fmla="*/ 122 h 122"/>
                  <a:gd name="T2" fmla="*/ 16 w 40"/>
                  <a:gd name="T3" fmla="*/ 122 h 122"/>
                  <a:gd name="T4" fmla="*/ 28 w 40"/>
                  <a:gd name="T5" fmla="*/ 116 h 122"/>
                  <a:gd name="T6" fmla="*/ 28 w 40"/>
                  <a:gd name="T7" fmla="*/ 104 h 122"/>
                  <a:gd name="T8" fmla="*/ 28 w 40"/>
                  <a:gd name="T9" fmla="*/ 98 h 122"/>
                  <a:gd name="T10" fmla="*/ 28 w 40"/>
                  <a:gd name="T11" fmla="*/ 92 h 122"/>
                  <a:gd name="T12" fmla="*/ 26 w 40"/>
                  <a:gd name="T13" fmla="*/ 90 h 122"/>
                  <a:gd name="T14" fmla="*/ 28 w 40"/>
                  <a:gd name="T15" fmla="*/ 82 h 122"/>
                  <a:gd name="T16" fmla="*/ 28 w 40"/>
                  <a:gd name="T17" fmla="*/ 78 h 122"/>
                  <a:gd name="T18" fmla="*/ 28 w 40"/>
                  <a:gd name="T19" fmla="*/ 74 h 122"/>
                  <a:gd name="T20" fmla="*/ 28 w 40"/>
                  <a:gd name="T21" fmla="*/ 70 h 122"/>
                  <a:gd name="T22" fmla="*/ 28 w 40"/>
                  <a:gd name="T23" fmla="*/ 66 h 122"/>
                  <a:gd name="T24" fmla="*/ 30 w 40"/>
                  <a:gd name="T25" fmla="*/ 70 h 122"/>
                  <a:gd name="T26" fmla="*/ 34 w 40"/>
                  <a:gd name="T27" fmla="*/ 66 h 122"/>
                  <a:gd name="T28" fmla="*/ 34 w 40"/>
                  <a:gd name="T29" fmla="*/ 64 h 122"/>
                  <a:gd name="T30" fmla="*/ 30 w 40"/>
                  <a:gd name="T31" fmla="*/ 60 h 122"/>
                  <a:gd name="T32" fmla="*/ 34 w 40"/>
                  <a:gd name="T33" fmla="*/ 56 h 122"/>
                  <a:gd name="T34" fmla="*/ 36 w 40"/>
                  <a:gd name="T35" fmla="*/ 52 h 122"/>
                  <a:gd name="T36" fmla="*/ 36 w 40"/>
                  <a:gd name="T37" fmla="*/ 46 h 122"/>
                  <a:gd name="T38" fmla="*/ 36 w 40"/>
                  <a:gd name="T39" fmla="*/ 44 h 122"/>
                  <a:gd name="T40" fmla="*/ 38 w 40"/>
                  <a:gd name="T41" fmla="*/ 42 h 122"/>
                  <a:gd name="T42" fmla="*/ 40 w 40"/>
                  <a:gd name="T43" fmla="*/ 42 h 122"/>
                  <a:gd name="T44" fmla="*/ 38 w 40"/>
                  <a:gd name="T45" fmla="*/ 38 h 122"/>
                  <a:gd name="T46" fmla="*/ 38 w 40"/>
                  <a:gd name="T47" fmla="*/ 36 h 122"/>
                  <a:gd name="T48" fmla="*/ 38 w 40"/>
                  <a:gd name="T49" fmla="*/ 34 h 122"/>
                  <a:gd name="T50" fmla="*/ 40 w 40"/>
                  <a:gd name="T51" fmla="*/ 28 h 122"/>
                  <a:gd name="T52" fmla="*/ 38 w 40"/>
                  <a:gd name="T53" fmla="*/ 26 h 122"/>
                  <a:gd name="T54" fmla="*/ 36 w 40"/>
                  <a:gd name="T55" fmla="*/ 24 h 122"/>
                  <a:gd name="T56" fmla="*/ 36 w 40"/>
                  <a:gd name="T57" fmla="*/ 18 h 122"/>
                  <a:gd name="T58" fmla="*/ 36 w 40"/>
                  <a:gd name="T59" fmla="*/ 12 h 122"/>
                  <a:gd name="T60" fmla="*/ 36 w 40"/>
                  <a:gd name="T61" fmla="*/ 10 h 122"/>
                  <a:gd name="T62" fmla="*/ 28 w 40"/>
                  <a:gd name="T63" fmla="*/ 8 h 122"/>
                  <a:gd name="T64" fmla="*/ 28 w 40"/>
                  <a:gd name="T65" fmla="*/ 6 h 122"/>
                  <a:gd name="T66" fmla="*/ 26 w 40"/>
                  <a:gd name="T67" fmla="*/ 2 h 122"/>
                  <a:gd name="T68" fmla="*/ 20 w 40"/>
                  <a:gd name="T69" fmla="*/ 0 h 122"/>
                  <a:gd name="T70" fmla="*/ 12 w 40"/>
                  <a:gd name="T71" fmla="*/ 8 h 122"/>
                  <a:gd name="T72" fmla="*/ 12 w 40"/>
                  <a:gd name="T73" fmla="*/ 10 h 122"/>
                  <a:gd name="T74" fmla="*/ 12 w 40"/>
                  <a:gd name="T75" fmla="*/ 12 h 122"/>
                  <a:gd name="T76" fmla="*/ 8 w 40"/>
                  <a:gd name="T77" fmla="*/ 16 h 122"/>
                  <a:gd name="T78" fmla="*/ 6 w 40"/>
                  <a:gd name="T79" fmla="*/ 18 h 122"/>
                  <a:gd name="T80" fmla="*/ 6 w 40"/>
                  <a:gd name="T81" fmla="*/ 20 h 122"/>
                  <a:gd name="T82" fmla="*/ 0 w 40"/>
                  <a:gd name="T83" fmla="*/ 20 h 122"/>
                  <a:gd name="T84" fmla="*/ 0 w 40"/>
                  <a:gd name="T85" fmla="*/ 36 h 122"/>
                  <a:gd name="T86" fmla="*/ 10 w 40"/>
                  <a:gd name="T87" fmla="*/ 38 h 122"/>
                  <a:gd name="T88" fmla="*/ 10 w 40"/>
                  <a:gd name="T89" fmla="*/ 42 h 122"/>
                  <a:gd name="T90" fmla="*/ 10 w 40"/>
                  <a:gd name="T91" fmla="*/ 48 h 122"/>
                  <a:gd name="T92" fmla="*/ 10 w 40"/>
                  <a:gd name="T93" fmla="*/ 54 h 122"/>
                  <a:gd name="T94" fmla="*/ 12 w 40"/>
                  <a:gd name="T95" fmla="*/ 56 h 122"/>
                  <a:gd name="T96" fmla="*/ 12 w 40"/>
                  <a:gd name="T97" fmla="*/ 60 h 122"/>
                  <a:gd name="T98" fmla="*/ 12 w 40"/>
                  <a:gd name="T99" fmla="*/ 66 h 122"/>
                  <a:gd name="T100" fmla="*/ 10 w 40"/>
                  <a:gd name="T101" fmla="*/ 74 h 122"/>
                  <a:gd name="T102" fmla="*/ 12 w 40"/>
                  <a:gd name="T103" fmla="*/ 80 h 122"/>
                  <a:gd name="T104" fmla="*/ 12 w 40"/>
                  <a:gd name="T105" fmla="*/ 88 h 122"/>
                  <a:gd name="T106" fmla="*/ 12 w 40"/>
                  <a:gd name="T107" fmla="*/ 92 h 122"/>
                  <a:gd name="T108" fmla="*/ 10 w 40"/>
                  <a:gd name="T109" fmla="*/ 98 h 122"/>
                  <a:gd name="T110" fmla="*/ 10 w 40"/>
                  <a:gd name="T111" fmla="*/ 104 h 122"/>
                  <a:gd name="T112" fmla="*/ 12 w 40"/>
                  <a:gd name="T113" fmla="*/ 114 h 122"/>
                  <a:gd name="T114" fmla="*/ 12 w 40"/>
                  <a:gd name="T115" fmla="*/ 116 h 122"/>
                  <a:gd name="T116" fmla="*/ 16 w 40"/>
                  <a:gd name="T117" fmla="*/ 122 h 122"/>
                  <a:gd name="T118" fmla="*/ 16 w 40"/>
                  <a:gd name="T119" fmla="*/ 122 h 122"/>
                  <a:gd name="T120" fmla="*/ 16 w 40"/>
                  <a:gd name="T121" fmla="*/ 122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40" h="122">
                    <a:moveTo>
                      <a:pt x="16" y="122"/>
                    </a:moveTo>
                    <a:lnTo>
                      <a:pt x="16" y="122"/>
                    </a:lnTo>
                    <a:lnTo>
                      <a:pt x="28" y="116"/>
                    </a:lnTo>
                    <a:lnTo>
                      <a:pt x="28" y="104"/>
                    </a:lnTo>
                    <a:lnTo>
                      <a:pt x="28" y="98"/>
                    </a:lnTo>
                    <a:lnTo>
                      <a:pt x="28" y="92"/>
                    </a:lnTo>
                    <a:lnTo>
                      <a:pt x="26" y="90"/>
                    </a:lnTo>
                    <a:lnTo>
                      <a:pt x="28" y="82"/>
                    </a:lnTo>
                    <a:lnTo>
                      <a:pt x="28" y="78"/>
                    </a:lnTo>
                    <a:lnTo>
                      <a:pt x="28" y="74"/>
                    </a:lnTo>
                    <a:lnTo>
                      <a:pt x="28" y="70"/>
                    </a:lnTo>
                    <a:lnTo>
                      <a:pt x="28" y="66"/>
                    </a:lnTo>
                    <a:lnTo>
                      <a:pt x="30" y="70"/>
                    </a:lnTo>
                    <a:lnTo>
                      <a:pt x="34" y="66"/>
                    </a:lnTo>
                    <a:lnTo>
                      <a:pt x="34" y="64"/>
                    </a:lnTo>
                    <a:lnTo>
                      <a:pt x="30" y="60"/>
                    </a:lnTo>
                    <a:lnTo>
                      <a:pt x="34" y="56"/>
                    </a:lnTo>
                    <a:lnTo>
                      <a:pt x="36" y="52"/>
                    </a:lnTo>
                    <a:lnTo>
                      <a:pt x="36" y="46"/>
                    </a:lnTo>
                    <a:lnTo>
                      <a:pt x="36" y="44"/>
                    </a:lnTo>
                    <a:lnTo>
                      <a:pt x="38" y="42"/>
                    </a:lnTo>
                    <a:lnTo>
                      <a:pt x="40" y="42"/>
                    </a:lnTo>
                    <a:lnTo>
                      <a:pt x="38" y="38"/>
                    </a:lnTo>
                    <a:lnTo>
                      <a:pt x="38" y="36"/>
                    </a:lnTo>
                    <a:lnTo>
                      <a:pt x="38" y="34"/>
                    </a:lnTo>
                    <a:lnTo>
                      <a:pt x="40" y="28"/>
                    </a:lnTo>
                    <a:lnTo>
                      <a:pt x="38" y="26"/>
                    </a:lnTo>
                    <a:lnTo>
                      <a:pt x="36" y="24"/>
                    </a:lnTo>
                    <a:lnTo>
                      <a:pt x="36" y="18"/>
                    </a:lnTo>
                    <a:lnTo>
                      <a:pt x="36" y="12"/>
                    </a:lnTo>
                    <a:lnTo>
                      <a:pt x="36" y="10"/>
                    </a:lnTo>
                    <a:lnTo>
                      <a:pt x="28" y="8"/>
                    </a:lnTo>
                    <a:lnTo>
                      <a:pt x="28" y="6"/>
                    </a:lnTo>
                    <a:lnTo>
                      <a:pt x="26" y="2"/>
                    </a:lnTo>
                    <a:lnTo>
                      <a:pt x="20" y="0"/>
                    </a:lnTo>
                    <a:lnTo>
                      <a:pt x="12" y="8"/>
                    </a:lnTo>
                    <a:lnTo>
                      <a:pt x="12" y="10"/>
                    </a:lnTo>
                    <a:lnTo>
                      <a:pt x="12" y="12"/>
                    </a:lnTo>
                    <a:lnTo>
                      <a:pt x="8" y="16"/>
                    </a:lnTo>
                    <a:lnTo>
                      <a:pt x="6" y="18"/>
                    </a:lnTo>
                    <a:lnTo>
                      <a:pt x="6" y="20"/>
                    </a:lnTo>
                    <a:lnTo>
                      <a:pt x="0" y="20"/>
                    </a:lnTo>
                    <a:lnTo>
                      <a:pt x="0" y="36"/>
                    </a:lnTo>
                    <a:lnTo>
                      <a:pt x="10" y="38"/>
                    </a:lnTo>
                    <a:lnTo>
                      <a:pt x="10" y="42"/>
                    </a:lnTo>
                    <a:lnTo>
                      <a:pt x="10" y="48"/>
                    </a:lnTo>
                    <a:lnTo>
                      <a:pt x="10" y="54"/>
                    </a:lnTo>
                    <a:lnTo>
                      <a:pt x="12" y="56"/>
                    </a:lnTo>
                    <a:lnTo>
                      <a:pt x="12" y="60"/>
                    </a:lnTo>
                    <a:lnTo>
                      <a:pt x="12" y="66"/>
                    </a:lnTo>
                    <a:lnTo>
                      <a:pt x="10" y="74"/>
                    </a:lnTo>
                    <a:lnTo>
                      <a:pt x="12" y="80"/>
                    </a:lnTo>
                    <a:lnTo>
                      <a:pt x="12" y="88"/>
                    </a:lnTo>
                    <a:lnTo>
                      <a:pt x="12" y="92"/>
                    </a:lnTo>
                    <a:lnTo>
                      <a:pt x="10" y="98"/>
                    </a:lnTo>
                    <a:lnTo>
                      <a:pt x="10" y="104"/>
                    </a:lnTo>
                    <a:lnTo>
                      <a:pt x="12" y="114"/>
                    </a:lnTo>
                    <a:lnTo>
                      <a:pt x="12" y="116"/>
                    </a:lnTo>
                    <a:lnTo>
                      <a:pt x="16" y="122"/>
                    </a:lnTo>
                    <a:lnTo>
                      <a:pt x="16" y="122"/>
                    </a:lnTo>
                    <a:lnTo>
                      <a:pt x="16" y="12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420" name="Freeform 1702"/>
              <p:cNvSpPr/>
              <p:nvPr/>
            </p:nvSpPr>
            <p:spPr bwMode="auto">
              <a:xfrm>
                <a:off x="1228725" y="2705100"/>
                <a:ext cx="174625" cy="158750"/>
              </a:xfrm>
              <a:custGeom>
                <a:avLst/>
                <a:gdLst>
                  <a:gd name="T0" fmla="*/ 30 w 110"/>
                  <a:gd name="T1" fmla="*/ 20 h 100"/>
                  <a:gd name="T2" fmla="*/ 38 w 110"/>
                  <a:gd name="T3" fmla="*/ 16 h 100"/>
                  <a:gd name="T4" fmla="*/ 46 w 110"/>
                  <a:gd name="T5" fmla="*/ 16 h 100"/>
                  <a:gd name="T6" fmla="*/ 48 w 110"/>
                  <a:gd name="T7" fmla="*/ 2 h 100"/>
                  <a:gd name="T8" fmla="*/ 56 w 110"/>
                  <a:gd name="T9" fmla="*/ 2 h 100"/>
                  <a:gd name="T10" fmla="*/ 60 w 110"/>
                  <a:gd name="T11" fmla="*/ 0 h 100"/>
                  <a:gd name="T12" fmla="*/ 64 w 110"/>
                  <a:gd name="T13" fmla="*/ 6 h 100"/>
                  <a:gd name="T14" fmla="*/ 68 w 110"/>
                  <a:gd name="T15" fmla="*/ 2 h 100"/>
                  <a:gd name="T16" fmla="*/ 78 w 110"/>
                  <a:gd name="T17" fmla="*/ 6 h 100"/>
                  <a:gd name="T18" fmla="*/ 86 w 110"/>
                  <a:gd name="T19" fmla="*/ 10 h 100"/>
                  <a:gd name="T20" fmla="*/ 88 w 110"/>
                  <a:gd name="T21" fmla="*/ 12 h 100"/>
                  <a:gd name="T22" fmla="*/ 92 w 110"/>
                  <a:gd name="T23" fmla="*/ 18 h 100"/>
                  <a:gd name="T24" fmla="*/ 94 w 110"/>
                  <a:gd name="T25" fmla="*/ 30 h 100"/>
                  <a:gd name="T26" fmla="*/ 96 w 110"/>
                  <a:gd name="T27" fmla="*/ 40 h 100"/>
                  <a:gd name="T28" fmla="*/ 106 w 110"/>
                  <a:gd name="T29" fmla="*/ 48 h 100"/>
                  <a:gd name="T30" fmla="*/ 110 w 110"/>
                  <a:gd name="T31" fmla="*/ 58 h 100"/>
                  <a:gd name="T32" fmla="*/ 104 w 110"/>
                  <a:gd name="T33" fmla="*/ 62 h 100"/>
                  <a:gd name="T34" fmla="*/ 100 w 110"/>
                  <a:gd name="T35" fmla="*/ 58 h 100"/>
                  <a:gd name="T36" fmla="*/ 96 w 110"/>
                  <a:gd name="T37" fmla="*/ 64 h 100"/>
                  <a:gd name="T38" fmla="*/ 102 w 110"/>
                  <a:gd name="T39" fmla="*/ 68 h 100"/>
                  <a:gd name="T40" fmla="*/ 96 w 110"/>
                  <a:gd name="T41" fmla="*/ 86 h 100"/>
                  <a:gd name="T42" fmla="*/ 92 w 110"/>
                  <a:gd name="T43" fmla="*/ 92 h 100"/>
                  <a:gd name="T44" fmla="*/ 88 w 110"/>
                  <a:gd name="T45" fmla="*/ 100 h 100"/>
                  <a:gd name="T46" fmla="*/ 74 w 110"/>
                  <a:gd name="T47" fmla="*/ 96 h 100"/>
                  <a:gd name="T48" fmla="*/ 66 w 110"/>
                  <a:gd name="T49" fmla="*/ 96 h 100"/>
                  <a:gd name="T50" fmla="*/ 60 w 110"/>
                  <a:gd name="T51" fmla="*/ 100 h 100"/>
                  <a:gd name="T52" fmla="*/ 54 w 110"/>
                  <a:gd name="T53" fmla="*/ 96 h 100"/>
                  <a:gd name="T54" fmla="*/ 26 w 110"/>
                  <a:gd name="T55" fmla="*/ 94 h 100"/>
                  <a:gd name="T56" fmla="*/ 12 w 110"/>
                  <a:gd name="T57" fmla="*/ 96 h 100"/>
                  <a:gd name="T58" fmla="*/ 10 w 110"/>
                  <a:gd name="T59" fmla="*/ 96 h 100"/>
                  <a:gd name="T60" fmla="*/ 4 w 110"/>
                  <a:gd name="T61" fmla="*/ 94 h 100"/>
                  <a:gd name="T62" fmla="*/ 2 w 110"/>
                  <a:gd name="T63" fmla="*/ 84 h 100"/>
                  <a:gd name="T64" fmla="*/ 4 w 110"/>
                  <a:gd name="T65" fmla="*/ 74 h 100"/>
                  <a:gd name="T66" fmla="*/ 2 w 110"/>
                  <a:gd name="T67" fmla="*/ 64 h 100"/>
                  <a:gd name="T68" fmla="*/ 8 w 110"/>
                  <a:gd name="T69" fmla="*/ 56 h 100"/>
                  <a:gd name="T70" fmla="*/ 18 w 110"/>
                  <a:gd name="T71" fmla="*/ 54 h 100"/>
                  <a:gd name="T72" fmla="*/ 22 w 110"/>
                  <a:gd name="T73" fmla="*/ 50 h 100"/>
                  <a:gd name="T74" fmla="*/ 26 w 110"/>
                  <a:gd name="T75" fmla="*/ 36 h 100"/>
                  <a:gd name="T76" fmla="*/ 32 w 110"/>
                  <a:gd name="T77" fmla="*/ 22 h 100"/>
                  <a:gd name="T78" fmla="*/ 30 w 110"/>
                  <a:gd name="T79" fmla="*/ 2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10" h="100">
                    <a:moveTo>
                      <a:pt x="30" y="20"/>
                    </a:moveTo>
                    <a:lnTo>
                      <a:pt x="30" y="20"/>
                    </a:lnTo>
                    <a:lnTo>
                      <a:pt x="36" y="16"/>
                    </a:lnTo>
                    <a:lnTo>
                      <a:pt x="38" y="16"/>
                    </a:lnTo>
                    <a:lnTo>
                      <a:pt x="44" y="16"/>
                    </a:lnTo>
                    <a:lnTo>
                      <a:pt x="46" y="16"/>
                    </a:lnTo>
                    <a:lnTo>
                      <a:pt x="48" y="10"/>
                    </a:lnTo>
                    <a:lnTo>
                      <a:pt x="48" y="2"/>
                    </a:lnTo>
                    <a:lnTo>
                      <a:pt x="50" y="0"/>
                    </a:lnTo>
                    <a:lnTo>
                      <a:pt x="56" y="2"/>
                    </a:lnTo>
                    <a:lnTo>
                      <a:pt x="58" y="2"/>
                    </a:lnTo>
                    <a:lnTo>
                      <a:pt x="60" y="0"/>
                    </a:lnTo>
                    <a:lnTo>
                      <a:pt x="64" y="2"/>
                    </a:lnTo>
                    <a:lnTo>
                      <a:pt x="64" y="6"/>
                    </a:lnTo>
                    <a:lnTo>
                      <a:pt x="66" y="6"/>
                    </a:lnTo>
                    <a:lnTo>
                      <a:pt x="68" y="2"/>
                    </a:lnTo>
                    <a:lnTo>
                      <a:pt x="72" y="2"/>
                    </a:lnTo>
                    <a:lnTo>
                      <a:pt x="78" y="6"/>
                    </a:lnTo>
                    <a:lnTo>
                      <a:pt x="84" y="6"/>
                    </a:lnTo>
                    <a:lnTo>
                      <a:pt x="86" y="10"/>
                    </a:lnTo>
                    <a:lnTo>
                      <a:pt x="86" y="12"/>
                    </a:lnTo>
                    <a:lnTo>
                      <a:pt x="88" y="12"/>
                    </a:lnTo>
                    <a:lnTo>
                      <a:pt x="92" y="16"/>
                    </a:lnTo>
                    <a:lnTo>
                      <a:pt x="92" y="18"/>
                    </a:lnTo>
                    <a:lnTo>
                      <a:pt x="94" y="22"/>
                    </a:lnTo>
                    <a:lnTo>
                      <a:pt x="94" y="30"/>
                    </a:lnTo>
                    <a:lnTo>
                      <a:pt x="94" y="36"/>
                    </a:lnTo>
                    <a:lnTo>
                      <a:pt x="96" y="40"/>
                    </a:lnTo>
                    <a:lnTo>
                      <a:pt x="102" y="46"/>
                    </a:lnTo>
                    <a:lnTo>
                      <a:pt x="106" y="48"/>
                    </a:lnTo>
                    <a:lnTo>
                      <a:pt x="110" y="56"/>
                    </a:lnTo>
                    <a:lnTo>
                      <a:pt x="110" y="58"/>
                    </a:lnTo>
                    <a:lnTo>
                      <a:pt x="106" y="62"/>
                    </a:lnTo>
                    <a:lnTo>
                      <a:pt x="104" y="62"/>
                    </a:lnTo>
                    <a:lnTo>
                      <a:pt x="102" y="58"/>
                    </a:lnTo>
                    <a:lnTo>
                      <a:pt x="100" y="58"/>
                    </a:lnTo>
                    <a:lnTo>
                      <a:pt x="96" y="62"/>
                    </a:lnTo>
                    <a:lnTo>
                      <a:pt x="96" y="64"/>
                    </a:lnTo>
                    <a:lnTo>
                      <a:pt x="100" y="66"/>
                    </a:lnTo>
                    <a:lnTo>
                      <a:pt x="102" y="68"/>
                    </a:lnTo>
                    <a:lnTo>
                      <a:pt x="102" y="86"/>
                    </a:lnTo>
                    <a:lnTo>
                      <a:pt x="96" y="86"/>
                    </a:lnTo>
                    <a:lnTo>
                      <a:pt x="94" y="88"/>
                    </a:lnTo>
                    <a:lnTo>
                      <a:pt x="92" y="92"/>
                    </a:lnTo>
                    <a:lnTo>
                      <a:pt x="92" y="96"/>
                    </a:lnTo>
                    <a:lnTo>
                      <a:pt x="88" y="100"/>
                    </a:lnTo>
                    <a:lnTo>
                      <a:pt x="76" y="96"/>
                    </a:lnTo>
                    <a:lnTo>
                      <a:pt x="74" y="96"/>
                    </a:lnTo>
                    <a:lnTo>
                      <a:pt x="68" y="96"/>
                    </a:lnTo>
                    <a:lnTo>
                      <a:pt x="66" y="96"/>
                    </a:lnTo>
                    <a:lnTo>
                      <a:pt x="64" y="94"/>
                    </a:lnTo>
                    <a:lnTo>
                      <a:pt x="60" y="100"/>
                    </a:lnTo>
                    <a:lnTo>
                      <a:pt x="58" y="96"/>
                    </a:lnTo>
                    <a:lnTo>
                      <a:pt x="54" y="96"/>
                    </a:lnTo>
                    <a:lnTo>
                      <a:pt x="44" y="96"/>
                    </a:lnTo>
                    <a:lnTo>
                      <a:pt x="26" y="94"/>
                    </a:lnTo>
                    <a:lnTo>
                      <a:pt x="16" y="94"/>
                    </a:lnTo>
                    <a:lnTo>
                      <a:pt x="12" y="96"/>
                    </a:lnTo>
                    <a:lnTo>
                      <a:pt x="12" y="100"/>
                    </a:lnTo>
                    <a:lnTo>
                      <a:pt x="10" y="96"/>
                    </a:lnTo>
                    <a:lnTo>
                      <a:pt x="8" y="94"/>
                    </a:lnTo>
                    <a:lnTo>
                      <a:pt x="4" y="94"/>
                    </a:lnTo>
                    <a:lnTo>
                      <a:pt x="2" y="96"/>
                    </a:lnTo>
                    <a:lnTo>
                      <a:pt x="2" y="84"/>
                    </a:lnTo>
                    <a:lnTo>
                      <a:pt x="4" y="78"/>
                    </a:lnTo>
                    <a:lnTo>
                      <a:pt x="4" y="74"/>
                    </a:lnTo>
                    <a:lnTo>
                      <a:pt x="4" y="72"/>
                    </a:lnTo>
                    <a:lnTo>
                      <a:pt x="2" y="64"/>
                    </a:lnTo>
                    <a:lnTo>
                      <a:pt x="0" y="58"/>
                    </a:lnTo>
                    <a:lnTo>
                      <a:pt x="8" y="56"/>
                    </a:lnTo>
                    <a:lnTo>
                      <a:pt x="16" y="56"/>
                    </a:lnTo>
                    <a:lnTo>
                      <a:pt x="18" y="54"/>
                    </a:lnTo>
                    <a:lnTo>
                      <a:pt x="18" y="50"/>
                    </a:lnTo>
                    <a:lnTo>
                      <a:pt x="22" y="50"/>
                    </a:lnTo>
                    <a:lnTo>
                      <a:pt x="22" y="44"/>
                    </a:lnTo>
                    <a:lnTo>
                      <a:pt x="26" y="36"/>
                    </a:lnTo>
                    <a:lnTo>
                      <a:pt x="30" y="28"/>
                    </a:lnTo>
                    <a:lnTo>
                      <a:pt x="32" y="22"/>
                    </a:lnTo>
                    <a:lnTo>
                      <a:pt x="30" y="20"/>
                    </a:lnTo>
                    <a:lnTo>
                      <a:pt x="30" y="20"/>
                    </a:lnTo>
                    <a:lnTo>
                      <a:pt x="30" y="2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421" name="Freeform 1703"/>
              <p:cNvSpPr/>
              <p:nvPr/>
            </p:nvSpPr>
            <p:spPr bwMode="auto">
              <a:xfrm>
                <a:off x="711200" y="2879725"/>
                <a:ext cx="92075" cy="60325"/>
              </a:xfrm>
              <a:custGeom>
                <a:avLst/>
                <a:gdLst>
                  <a:gd name="T0" fmla="*/ 0 w 58"/>
                  <a:gd name="T1" fmla="*/ 4 h 38"/>
                  <a:gd name="T2" fmla="*/ 4 w 58"/>
                  <a:gd name="T3" fmla="*/ 8 h 38"/>
                  <a:gd name="T4" fmla="*/ 8 w 58"/>
                  <a:gd name="T5" fmla="*/ 10 h 38"/>
                  <a:gd name="T6" fmla="*/ 10 w 58"/>
                  <a:gd name="T7" fmla="*/ 14 h 38"/>
                  <a:gd name="T8" fmla="*/ 14 w 58"/>
                  <a:gd name="T9" fmla="*/ 20 h 38"/>
                  <a:gd name="T10" fmla="*/ 18 w 58"/>
                  <a:gd name="T11" fmla="*/ 22 h 38"/>
                  <a:gd name="T12" fmla="*/ 20 w 58"/>
                  <a:gd name="T13" fmla="*/ 22 h 38"/>
                  <a:gd name="T14" fmla="*/ 22 w 58"/>
                  <a:gd name="T15" fmla="*/ 20 h 38"/>
                  <a:gd name="T16" fmla="*/ 22 w 58"/>
                  <a:gd name="T17" fmla="*/ 22 h 38"/>
                  <a:gd name="T18" fmla="*/ 24 w 58"/>
                  <a:gd name="T19" fmla="*/ 28 h 38"/>
                  <a:gd name="T20" fmla="*/ 30 w 58"/>
                  <a:gd name="T21" fmla="*/ 30 h 38"/>
                  <a:gd name="T22" fmla="*/ 32 w 58"/>
                  <a:gd name="T23" fmla="*/ 30 h 38"/>
                  <a:gd name="T24" fmla="*/ 36 w 58"/>
                  <a:gd name="T25" fmla="*/ 30 h 38"/>
                  <a:gd name="T26" fmla="*/ 38 w 58"/>
                  <a:gd name="T27" fmla="*/ 30 h 38"/>
                  <a:gd name="T28" fmla="*/ 38 w 58"/>
                  <a:gd name="T29" fmla="*/ 36 h 38"/>
                  <a:gd name="T30" fmla="*/ 42 w 58"/>
                  <a:gd name="T31" fmla="*/ 38 h 38"/>
                  <a:gd name="T32" fmla="*/ 46 w 58"/>
                  <a:gd name="T33" fmla="*/ 38 h 38"/>
                  <a:gd name="T34" fmla="*/ 52 w 58"/>
                  <a:gd name="T35" fmla="*/ 36 h 38"/>
                  <a:gd name="T36" fmla="*/ 52 w 58"/>
                  <a:gd name="T37" fmla="*/ 32 h 38"/>
                  <a:gd name="T38" fmla="*/ 52 w 58"/>
                  <a:gd name="T39" fmla="*/ 30 h 38"/>
                  <a:gd name="T40" fmla="*/ 52 w 58"/>
                  <a:gd name="T41" fmla="*/ 28 h 38"/>
                  <a:gd name="T42" fmla="*/ 56 w 58"/>
                  <a:gd name="T43" fmla="*/ 28 h 38"/>
                  <a:gd name="T44" fmla="*/ 58 w 58"/>
                  <a:gd name="T45" fmla="*/ 22 h 38"/>
                  <a:gd name="T46" fmla="*/ 58 w 58"/>
                  <a:gd name="T47" fmla="*/ 20 h 38"/>
                  <a:gd name="T48" fmla="*/ 56 w 58"/>
                  <a:gd name="T49" fmla="*/ 18 h 38"/>
                  <a:gd name="T50" fmla="*/ 52 w 58"/>
                  <a:gd name="T51" fmla="*/ 14 h 38"/>
                  <a:gd name="T52" fmla="*/ 56 w 58"/>
                  <a:gd name="T53" fmla="*/ 14 h 38"/>
                  <a:gd name="T54" fmla="*/ 56 w 58"/>
                  <a:gd name="T55" fmla="*/ 12 h 38"/>
                  <a:gd name="T56" fmla="*/ 52 w 58"/>
                  <a:gd name="T57" fmla="*/ 10 h 38"/>
                  <a:gd name="T58" fmla="*/ 50 w 58"/>
                  <a:gd name="T59" fmla="*/ 10 h 38"/>
                  <a:gd name="T60" fmla="*/ 48 w 58"/>
                  <a:gd name="T61" fmla="*/ 10 h 38"/>
                  <a:gd name="T62" fmla="*/ 46 w 58"/>
                  <a:gd name="T63" fmla="*/ 8 h 38"/>
                  <a:gd name="T64" fmla="*/ 42 w 58"/>
                  <a:gd name="T65" fmla="*/ 4 h 38"/>
                  <a:gd name="T66" fmla="*/ 38 w 58"/>
                  <a:gd name="T67" fmla="*/ 4 h 38"/>
                  <a:gd name="T68" fmla="*/ 32 w 58"/>
                  <a:gd name="T69" fmla="*/ 4 h 38"/>
                  <a:gd name="T70" fmla="*/ 28 w 58"/>
                  <a:gd name="T71" fmla="*/ 8 h 38"/>
                  <a:gd name="T72" fmla="*/ 22 w 58"/>
                  <a:gd name="T73" fmla="*/ 4 h 38"/>
                  <a:gd name="T74" fmla="*/ 20 w 58"/>
                  <a:gd name="T75" fmla="*/ 2 h 38"/>
                  <a:gd name="T76" fmla="*/ 20 w 58"/>
                  <a:gd name="T77" fmla="*/ 0 h 38"/>
                  <a:gd name="T78" fmla="*/ 0 w 58"/>
                  <a:gd name="T79" fmla="*/ 4 h 38"/>
                  <a:gd name="T80" fmla="*/ 0 w 58"/>
                  <a:gd name="T81" fmla="*/ 4 h 38"/>
                  <a:gd name="T82" fmla="*/ 0 w 58"/>
                  <a:gd name="T83" fmla="*/ 4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58" h="38">
                    <a:moveTo>
                      <a:pt x="0" y="4"/>
                    </a:moveTo>
                    <a:lnTo>
                      <a:pt x="4" y="8"/>
                    </a:lnTo>
                    <a:lnTo>
                      <a:pt x="8" y="10"/>
                    </a:lnTo>
                    <a:lnTo>
                      <a:pt x="10" y="14"/>
                    </a:lnTo>
                    <a:lnTo>
                      <a:pt x="14" y="20"/>
                    </a:lnTo>
                    <a:lnTo>
                      <a:pt x="18" y="22"/>
                    </a:lnTo>
                    <a:lnTo>
                      <a:pt x="20" y="22"/>
                    </a:lnTo>
                    <a:lnTo>
                      <a:pt x="22" y="20"/>
                    </a:lnTo>
                    <a:lnTo>
                      <a:pt x="22" y="22"/>
                    </a:lnTo>
                    <a:lnTo>
                      <a:pt x="24" y="28"/>
                    </a:lnTo>
                    <a:lnTo>
                      <a:pt x="30" y="30"/>
                    </a:lnTo>
                    <a:lnTo>
                      <a:pt x="32" y="30"/>
                    </a:lnTo>
                    <a:lnTo>
                      <a:pt x="36" y="30"/>
                    </a:lnTo>
                    <a:lnTo>
                      <a:pt x="38" y="30"/>
                    </a:lnTo>
                    <a:lnTo>
                      <a:pt x="38" y="36"/>
                    </a:lnTo>
                    <a:lnTo>
                      <a:pt x="42" y="38"/>
                    </a:lnTo>
                    <a:lnTo>
                      <a:pt x="46" y="38"/>
                    </a:lnTo>
                    <a:lnTo>
                      <a:pt x="52" y="36"/>
                    </a:lnTo>
                    <a:lnTo>
                      <a:pt x="52" y="32"/>
                    </a:lnTo>
                    <a:lnTo>
                      <a:pt x="52" y="30"/>
                    </a:lnTo>
                    <a:lnTo>
                      <a:pt x="52" y="28"/>
                    </a:lnTo>
                    <a:lnTo>
                      <a:pt x="56" y="28"/>
                    </a:lnTo>
                    <a:lnTo>
                      <a:pt x="58" y="22"/>
                    </a:lnTo>
                    <a:lnTo>
                      <a:pt x="58" y="20"/>
                    </a:lnTo>
                    <a:lnTo>
                      <a:pt x="56" y="18"/>
                    </a:lnTo>
                    <a:lnTo>
                      <a:pt x="52" y="14"/>
                    </a:lnTo>
                    <a:lnTo>
                      <a:pt x="56" y="14"/>
                    </a:lnTo>
                    <a:lnTo>
                      <a:pt x="56" y="12"/>
                    </a:lnTo>
                    <a:lnTo>
                      <a:pt x="52" y="10"/>
                    </a:lnTo>
                    <a:lnTo>
                      <a:pt x="50" y="10"/>
                    </a:lnTo>
                    <a:lnTo>
                      <a:pt x="48" y="10"/>
                    </a:lnTo>
                    <a:lnTo>
                      <a:pt x="46" y="8"/>
                    </a:lnTo>
                    <a:lnTo>
                      <a:pt x="42" y="4"/>
                    </a:lnTo>
                    <a:lnTo>
                      <a:pt x="38" y="4"/>
                    </a:lnTo>
                    <a:lnTo>
                      <a:pt x="32" y="4"/>
                    </a:lnTo>
                    <a:lnTo>
                      <a:pt x="28" y="8"/>
                    </a:lnTo>
                    <a:lnTo>
                      <a:pt x="22" y="4"/>
                    </a:lnTo>
                    <a:lnTo>
                      <a:pt x="20" y="2"/>
                    </a:lnTo>
                    <a:lnTo>
                      <a:pt x="20" y="0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422" name="Freeform 1704"/>
              <p:cNvSpPr/>
              <p:nvPr/>
            </p:nvSpPr>
            <p:spPr bwMode="auto">
              <a:xfrm>
                <a:off x="2679700" y="3695700"/>
                <a:ext cx="127000" cy="174625"/>
              </a:xfrm>
              <a:custGeom>
                <a:avLst/>
                <a:gdLst>
                  <a:gd name="T0" fmla="*/ 72 w 80"/>
                  <a:gd name="T1" fmla="*/ 110 h 110"/>
                  <a:gd name="T2" fmla="*/ 72 w 80"/>
                  <a:gd name="T3" fmla="*/ 104 h 110"/>
                  <a:gd name="T4" fmla="*/ 76 w 80"/>
                  <a:gd name="T5" fmla="*/ 102 h 110"/>
                  <a:gd name="T6" fmla="*/ 80 w 80"/>
                  <a:gd name="T7" fmla="*/ 104 h 110"/>
                  <a:gd name="T8" fmla="*/ 80 w 80"/>
                  <a:gd name="T9" fmla="*/ 96 h 110"/>
                  <a:gd name="T10" fmla="*/ 78 w 80"/>
                  <a:gd name="T11" fmla="*/ 92 h 110"/>
                  <a:gd name="T12" fmla="*/ 78 w 80"/>
                  <a:gd name="T13" fmla="*/ 84 h 110"/>
                  <a:gd name="T14" fmla="*/ 76 w 80"/>
                  <a:gd name="T15" fmla="*/ 78 h 110"/>
                  <a:gd name="T16" fmla="*/ 76 w 80"/>
                  <a:gd name="T17" fmla="*/ 72 h 110"/>
                  <a:gd name="T18" fmla="*/ 70 w 80"/>
                  <a:gd name="T19" fmla="*/ 60 h 110"/>
                  <a:gd name="T20" fmla="*/ 68 w 80"/>
                  <a:gd name="T21" fmla="*/ 68 h 110"/>
                  <a:gd name="T22" fmla="*/ 60 w 80"/>
                  <a:gd name="T23" fmla="*/ 68 h 110"/>
                  <a:gd name="T24" fmla="*/ 60 w 80"/>
                  <a:gd name="T25" fmla="*/ 64 h 110"/>
                  <a:gd name="T26" fmla="*/ 62 w 80"/>
                  <a:gd name="T27" fmla="*/ 50 h 110"/>
                  <a:gd name="T28" fmla="*/ 66 w 80"/>
                  <a:gd name="T29" fmla="*/ 46 h 110"/>
                  <a:gd name="T30" fmla="*/ 68 w 80"/>
                  <a:gd name="T31" fmla="*/ 40 h 110"/>
                  <a:gd name="T32" fmla="*/ 70 w 80"/>
                  <a:gd name="T33" fmla="*/ 38 h 110"/>
                  <a:gd name="T34" fmla="*/ 68 w 80"/>
                  <a:gd name="T35" fmla="*/ 30 h 110"/>
                  <a:gd name="T36" fmla="*/ 76 w 80"/>
                  <a:gd name="T37" fmla="*/ 24 h 110"/>
                  <a:gd name="T38" fmla="*/ 66 w 80"/>
                  <a:gd name="T39" fmla="*/ 24 h 110"/>
                  <a:gd name="T40" fmla="*/ 58 w 80"/>
                  <a:gd name="T41" fmla="*/ 28 h 110"/>
                  <a:gd name="T42" fmla="*/ 50 w 80"/>
                  <a:gd name="T43" fmla="*/ 28 h 110"/>
                  <a:gd name="T44" fmla="*/ 40 w 80"/>
                  <a:gd name="T45" fmla="*/ 28 h 110"/>
                  <a:gd name="T46" fmla="*/ 34 w 80"/>
                  <a:gd name="T47" fmla="*/ 28 h 110"/>
                  <a:gd name="T48" fmla="*/ 32 w 80"/>
                  <a:gd name="T49" fmla="*/ 14 h 110"/>
                  <a:gd name="T50" fmla="*/ 34 w 80"/>
                  <a:gd name="T51" fmla="*/ 6 h 110"/>
                  <a:gd name="T52" fmla="*/ 30 w 80"/>
                  <a:gd name="T53" fmla="*/ 4 h 110"/>
                  <a:gd name="T54" fmla="*/ 22 w 80"/>
                  <a:gd name="T55" fmla="*/ 4 h 110"/>
                  <a:gd name="T56" fmla="*/ 14 w 80"/>
                  <a:gd name="T57" fmla="*/ 0 h 110"/>
                  <a:gd name="T58" fmla="*/ 8 w 80"/>
                  <a:gd name="T59" fmla="*/ 4 h 110"/>
                  <a:gd name="T60" fmla="*/ 16 w 80"/>
                  <a:gd name="T61" fmla="*/ 12 h 110"/>
                  <a:gd name="T62" fmla="*/ 14 w 80"/>
                  <a:gd name="T63" fmla="*/ 20 h 110"/>
                  <a:gd name="T64" fmla="*/ 6 w 80"/>
                  <a:gd name="T65" fmla="*/ 22 h 110"/>
                  <a:gd name="T66" fmla="*/ 0 w 80"/>
                  <a:gd name="T67" fmla="*/ 24 h 110"/>
                  <a:gd name="T68" fmla="*/ 4 w 80"/>
                  <a:gd name="T69" fmla="*/ 36 h 110"/>
                  <a:gd name="T70" fmla="*/ 4 w 80"/>
                  <a:gd name="T71" fmla="*/ 40 h 110"/>
                  <a:gd name="T72" fmla="*/ 14 w 80"/>
                  <a:gd name="T73" fmla="*/ 46 h 110"/>
                  <a:gd name="T74" fmla="*/ 16 w 80"/>
                  <a:gd name="T75" fmla="*/ 50 h 110"/>
                  <a:gd name="T76" fmla="*/ 14 w 80"/>
                  <a:gd name="T77" fmla="*/ 60 h 110"/>
                  <a:gd name="T78" fmla="*/ 18 w 80"/>
                  <a:gd name="T79" fmla="*/ 66 h 110"/>
                  <a:gd name="T80" fmla="*/ 18 w 80"/>
                  <a:gd name="T81" fmla="*/ 76 h 110"/>
                  <a:gd name="T82" fmla="*/ 16 w 80"/>
                  <a:gd name="T83" fmla="*/ 82 h 110"/>
                  <a:gd name="T84" fmla="*/ 16 w 80"/>
                  <a:gd name="T85" fmla="*/ 94 h 110"/>
                  <a:gd name="T86" fmla="*/ 36 w 80"/>
                  <a:gd name="T87" fmla="*/ 84 h 110"/>
                  <a:gd name="T88" fmla="*/ 36 w 80"/>
                  <a:gd name="T89" fmla="*/ 86 h 110"/>
                  <a:gd name="T90" fmla="*/ 42 w 80"/>
                  <a:gd name="T91" fmla="*/ 86 h 110"/>
                  <a:gd name="T92" fmla="*/ 44 w 80"/>
                  <a:gd name="T93" fmla="*/ 64 h 110"/>
                  <a:gd name="T94" fmla="*/ 58 w 80"/>
                  <a:gd name="T95" fmla="*/ 72 h 110"/>
                  <a:gd name="T96" fmla="*/ 62 w 80"/>
                  <a:gd name="T97" fmla="*/ 82 h 110"/>
                  <a:gd name="T98" fmla="*/ 66 w 80"/>
                  <a:gd name="T99" fmla="*/ 92 h 110"/>
                  <a:gd name="T100" fmla="*/ 68 w 80"/>
                  <a:gd name="T101" fmla="*/ 104 h 110"/>
                  <a:gd name="T102" fmla="*/ 70 w 80"/>
                  <a:gd name="T103" fmla="*/ 108 h 110"/>
                  <a:gd name="T104" fmla="*/ 72 w 80"/>
                  <a:gd name="T105" fmla="*/ 110 h 110"/>
                  <a:gd name="T106" fmla="*/ 72 w 80"/>
                  <a:gd name="T107" fmla="*/ 110 h 110"/>
                  <a:gd name="T108" fmla="*/ 72 w 80"/>
                  <a:gd name="T109" fmla="*/ 11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80" h="110">
                    <a:moveTo>
                      <a:pt x="72" y="110"/>
                    </a:moveTo>
                    <a:lnTo>
                      <a:pt x="72" y="104"/>
                    </a:lnTo>
                    <a:lnTo>
                      <a:pt x="76" y="102"/>
                    </a:lnTo>
                    <a:lnTo>
                      <a:pt x="80" y="104"/>
                    </a:lnTo>
                    <a:lnTo>
                      <a:pt x="80" y="96"/>
                    </a:lnTo>
                    <a:lnTo>
                      <a:pt x="78" y="92"/>
                    </a:lnTo>
                    <a:lnTo>
                      <a:pt x="78" y="84"/>
                    </a:lnTo>
                    <a:lnTo>
                      <a:pt x="76" y="78"/>
                    </a:lnTo>
                    <a:lnTo>
                      <a:pt x="76" y="72"/>
                    </a:lnTo>
                    <a:lnTo>
                      <a:pt x="70" y="60"/>
                    </a:lnTo>
                    <a:lnTo>
                      <a:pt x="68" y="68"/>
                    </a:lnTo>
                    <a:lnTo>
                      <a:pt x="60" y="68"/>
                    </a:lnTo>
                    <a:lnTo>
                      <a:pt x="60" y="64"/>
                    </a:lnTo>
                    <a:lnTo>
                      <a:pt x="62" y="50"/>
                    </a:lnTo>
                    <a:lnTo>
                      <a:pt x="66" y="46"/>
                    </a:lnTo>
                    <a:lnTo>
                      <a:pt x="68" y="40"/>
                    </a:lnTo>
                    <a:lnTo>
                      <a:pt x="70" y="38"/>
                    </a:lnTo>
                    <a:lnTo>
                      <a:pt x="68" y="30"/>
                    </a:lnTo>
                    <a:lnTo>
                      <a:pt x="76" y="24"/>
                    </a:lnTo>
                    <a:lnTo>
                      <a:pt x="66" y="24"/>
                    </a:lnTo>
                    <a:lnTo>
                      <a:pt x="58" y="28"/>
                    </a:lnTo>
                    <a:lnTo>
                      <a:pt x="50" y="28"/>
                    </a:lnTo>
                    <a:lnTo>
                      <a:pt x="40" y="28"/>
                    </a:lnTo>
                    <a:lnTo>
                      <a:pt x="34" y="28"/>
                    </a:lnTo>
                    <a:lnTo>
                      <a:pt x="32" y="14"/>
                    </a:lnTo>
                    <a:lnTo>
                      <a:pt x="34" y="6"/>
                    </a:lnTo>
                    <a:lnTo>
                      <a:pt x="30" y="4"/>
                    </a:lnTo>
                    <a:lnTo>
                      <a:pt x="22" y="4"/>
                    </a:lnTo>
                    <a:lnTo>
                      <a:pt x="14" y="0"/>
                    </a:lnTo>
                    <a:lnTo>
                      <a:pt x="8" y="4"/>
                    </a:lnTo>
                    <a:lnTo>
                      <a:pt x="16" y="12"/>
                    </a:lnTo>
                    <a:lnTo>
                      <a:pt x="14" y="20"/>
                    </a:lnTo>
                    <a:lnTo>
                      <a:pt x="6" y="22"/>
                    </a:lnTo>
                    <a:lnTo>
                      <a:pt x="0" y="24"/>
                    </a:lnTo>
                    <a:lnTo>
                      <a:pt x="4" y="36"/>
                    </a:lnTo>
                    <a:lnTo>
                      <a:pt x="4" y="40"/>
                    </a:lnTo>
                    <a:lnTo>
                      <a:pt x="14" y="46"/>
                    </a:lnTo>
                    <a:lnTo>
                      <a:pt x="16" y="50"/>
                    </a:lnTo>
                    <a:lnTo>
                      <a:pt x="14" y="60"/>
                    </a:lnTo>
                    <a:lnTo>
                      <a:pt x="18" y="66"/>
                    </a:lnTo>
                    <a:lnTo>
                      <a:pt x="18" y="76"/>
                    </a:lnTo>
                    <a:lnTo>
                      <a:pt x="16" y="82"/>
                    </a:lnTo>
                    <a:lnTo>
                      <a:pt x="16" y="94"/>
                    </a:lnTo>
                    <a:lnTo>
                      <a:pt x="36" y="84"/>
                    </a:lnTo>
                    <a:lnTo>
                      <a:pt x="36" y="86"/>
                    </a:lnTo>
                    <a:lnTo>
                      <a:pt x="42" y="86"/>
                    </a:lnTo>
                    <a:lnTo>
                      <a:pt x="44" y="64"/>
                    </a:lnTo>
                    <a:lnTo>
                      <a:pt x="58" y="72"/>
                    </a:lnTo>
                    <a:lnTo>
                      <a:pt x="62" y="82"/>
                    </a:lnTo>
                    <a:lnTo>
                      <a:pt x="66" y="92"/>
                    </a:lnTo>
                    <a:lnTo>
                      <a:pt x="68" y="104"/>
                    </a:lnTo>
                    <a:lnTo>
                      <a:pt x="70" y="108"/>
                    </a:lnTo>
                    <a:lnTo>
                      <a:pt x="72" y="110"/>
                    </a:lnTo>
                    <a:lnTo>
                      <a:pt x="72" y="110"/>
                    </a:lnTo>
                    <a:lnTo>
                      <a:pt x="72" y="11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423" name="Freeform 1705"/>
              <p:cNvSpPr>
                <a:spLocks noEditPoints="1"/>
              </p:cNvSpPr>
              <p:nvPr/>
            </p:nvSpPr>
            <p:spPr bwMode="auto">
              <a:xfrm>
                <a:off x="1704975" y="3197225"/>
                <a:ext cx="117475" cy="111125"/>
              </a:xfrm>
              <a:custGeom>
                <a:avLst/>
                <a:gdLst>
                  <a:gd name="T0" fmla="*/ 0 w 74"/>
                  <a:gd name="T1" fmla="*/ 50 h 70"/>
                  <a:gd name="T2" fmla="*/ 6 w 74"/>
                  <a:gd name="T3" fmla="*/ 58 h 70"/>
                  <a:gd name="T4" fmla="*/ 10 w 74"/>
                  <a:gd name="T5" fmla="*/ 62 h 70"/>
                  <a:gd name="T6" fmla="*/ 20 w 74"/>
                  <a:gd name="T7" fmla="*/ 62 h 70"/>
                  <a:gd name="T8" fmla="*/ 16 w 74"/>
                  <a:gd name="T9" fmla="*/ 54 h 70"/>
                  <a:gd name="T10" fmla="*/ 6 w 74"/>
                  <a:gd name="T11" fmla="*/ 50 h 70"/>
                  <a:gd name="T12" fmla="*/ 0 w 74"/>
                  <a:gd name="T13" fmla="*/ 50 h 70"/>
                  <a:gd name="T14" fmla="*/ 50 w 74"/>
                  <a:gd name="T15" fmla="*/ 70 h 70"/>
                  <a:gd name="T16" fmla="*/ 54 w 74"/>
                  <a:gd name="T17" fmla="*/ 66 h 70"/>
                  <a:gd name="T18" fmla="*/ 66 w 74"/>
                  <a:gd name="T19" fmla="*/ 32 h 70"/>
                  <a:gd name="T20" fmla="*/ 64 w 74"/>
                  <a:gd name="T21" fmla="*/ 26 h 70"/>
                  <a:gd name="T22" fmla="*/ 56 w 74"/>
                  <a:gd name="T23" fmla="*/ 10 h 70"/>
                  <a:gd name="T24" fmla="*/ 46 w 74"/>
                  <a:gd name="T25" fmla="*/ 20 h 70"/>
                  <a:gd name="T26" fmla="*/ 40 w 74"/>
                  <a:gd name="T27" fmla="*/ 14 h 70"/>
                  <a:gd name="T28" fmla="*/ 36 w 74"/>
                  <a:gd name="T29" fmla="*/ 8 h 70"/>
                  <a:gd name="T30" fmla="*/ 26 w 74"/>
                  <a:gd name="T31" fmla="*/ 2 h 70"/>
                  <a:gd name="T32" fmla="*/ 26 w 74"/>
                  <a:gd name="T33" fmla="*/ 8 h 70"/>
                  <a:gd name="T34" fmla="*/ 28 w 74"/>
                  <a:gd name="T35" fmla="*/ 14 h 70"/>
                  <a:gd name="T36" fmla="*/ 24 w 74"/>
                  <a:gd name="T37" fmla="*/ 14 h 70"/>
                  <a:gd name="T38" fmla="*/ 18 w 74"/>
                  <a:gd name="T39" fmla="*/ 8 h 70"/>
                  <a:gd name="T40" fmla="*/ 10 w 74"/>
                  <a:gd name="T41" fmla="*/ 6 h 70"/>
                  <a:gd name="T42" fmla="*/ 6 w 74"/>
                  <a:gd name="T43" fmla="*/ 10 h 70"/>
                  <a:gd name="T44" fmla="*/ 2 w 74"/>
                  <a:gd name="T45" fmla="*/ 18 h 70"/>
                  <a:gd name="T46" fmla="*/ 8 w 74"/>
                  <a:gd name="T47" fmla="*/ 20 h 70"/>
                  <a:gd name="T48" fmla="*/ 10 w 74"/>
                  <a:gd name="T49" fmla="*/ 20 h 70"/>
                  <a:gd name="T50" fmla="*/ 12 w 74"/>
                  <a:gd name="T51" fmla="*/ 26 h 70"/>
                  <a:gd name="T52" fmla="*/ 10 w 74"/>
                  <a:gd name="T53" fmla="*/ 32 h 70"/>
                  <a:gd name="T54" fmla="*/ 20 w 74"/>
                  <a:gd name="T55" fmla="*/ 36 h 70"/>
                  <a:gd name="T56" fmla="*/ 18 w 74"/>
                  <a:gd name="T57" fmla="*/ 44 h 70"/>
                  <a:gd name="T58" fmla="*/ 26 w 74"/>
                  <a:gd name="T59" fmla="*/ 46 h 70"/>
                  <a:gd name="T60" fmla="*/ 28 w 74"/>
                  <a:gd name="T61" fmla="*/ 54 h 70"/>
                  <a:gd name="T62" fmla="*/ 30 w 74"/>
                  <a:gd name="T63" fmla="*/ 54 h 70"/>
                  <a:gd name="T64" fmla="*/ 38 w 74"/>
                  <a:gd name="T65" fmla="*/ 50 h 70"/>
                  <a:gd name="T66" fmla="*/ 40 w 74"/>
                  <a:gd name="T67" fmla="*/ 46 h 70"/>
                  <a:gd name="T68" fmla="*/ 48 w 74"/>
                  <a:gd name="T69" fmla="*/ 52 h 70"/>
                  <a:gd name="T70" fmla="*/ 44 w 74"/>
                  <a:gd name="T71" fmla="*/ 54 h 70"/>
                  <a:gd name="T72" fmla="*/ 40 w 74"/>
                  <a:gd name="T73" fmla="*/ 60 h 70"/>
                  <a:gd name="T74" fmla="*/ 46 w 74"/>
                  <a:gd name="T75" fmla="*/ 66 h 70"/>
                  <a:gd name="T76" fmla="*/ 50 w 74"/>
                  <a:gd name="T77" fmla="*/ 70 h 70"/>
                  <a:gd name="T78" fmla="*/ 34 w 74"/>
                  <a:gd name="T79" fmla="*/ 44 h 70"/>
                  <a:gd name="T80" fmla="*/ 28 w 74"/>
                  <a:gd name="T81" fmla="*/ 36 h 70"/>
                  <a:gd name="T82" fmla="*/ 24 w 74"/>
                  <a:gd name="T83" fmla="*/ 28 h 70"/>
                  <a:gd name="T84" fmla="*/ 34 w 74"/>
                  <a:gd name="T85" fmla="*/ 32 h 70"/>
                  <a:gd name="T86" fmla="*/ 30 w 74"/>
                  <a:gd name="T87" fmla="*/ 36 h 70"/>
                  <a:gd name="T88" fmla="*/ 38 w 74"/>
                  <a:gd name="T89" fmla="*/ 42 h 70"/>
                  <a:gd name="T90" fmla="*/ 34 w 74"/>
                  <a:gd name="T91" fmla="*/ 44 h 70"/>
                  <a:gd name="T92" fmla="*/ 34 w 74"/>
                  <a:gd name="T93" fmla="*/ 44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74" h="70">
                    <a:moveTo>
                      <a:pt x="0" y="50"/>
                    </a:moveTo>
                    <a:lnTo>
                      <a:pt x="0" y="50"/>
                    </a:lnTo>
                    <a:lnTo>
                      <a:pt x="2" y="54"/>
                    </a:lnTo>
                    <a:lnTo>
                      <a:pt x="6" y="58"/>
                    </a:lnTo>
                    <a:lnTo>
                      <a:pt x="8" y="60"/>
                    </a:lnTo>
                    <a:lnTo>
                      <a:pt x="10" y="62"/>
                    </a:lnTo>
                    <a:lnTo>
                      <a:pt x="12" y="66"/>
                    </a:lnTo>
                    <a:lnTo>
                      <a:pt x="20" y="62"/>
                    </a:lnTo>
                    <a:lnTo>
                      <a:pt x="20" y="60"/>
                    </a:lnTo>
                    <a:lnTo>
                      <a:pt x="16" y="54"/>
                    </a:lnTo>
                    <a:lnTo>
                      <a:pt x="10" y="50"/>
                    </a:lnTo>
                    <a:lnTo>
                      <a:pt x="6" y="50"/>
                    </a:lnTo>
                    <a:lnTo>
                      <a:pt x="0" y="50"/>
                    </a:lnTo>
                    <a:lnTo>
                      <a:pt x="0" y="50"/>
                    </a:lnTo>
                    <a:lnTo>
                      <a:pt x="0" y="50"/>
                    </a:lnTo>
                    <a:close/>
                    <a:moveTo>
                      <a:pt x="50" y="70"/>
                    </a:moveTo>
                    <a:lnTo>
                      <a:pt x="50" y="70"/>
                    </a:lnTo>
                    <a:lnTo>
                      <a:pt x="54" y="66"/>
                    </a:lnTo>
                    <a:lnTo>
                      <a:pt x="56" y="62"/>
                    </a:lnTo>
                    <a:lnTo>
                      <a:pt x="66" y="32"/>
                    </a:lnTo>
                    <a:lnTo>
                      <a:pt x="74" y="32"/>
                    </a:lnTo>
                    <a:lnTo>
                      <a:pt x="64" y="26"/>
                    </a:lnTo>
                    <a:lnTo>
                      <a:pt x="58" y="18"/>
                    </a:lnTo>
                    <a:lnTo>
                      <a:pt x="56" y="10"/>
                    </a:lnTo>
                    <a:lnTo>
                      <a:pt x="50" y="16"/>
                    </a:lnTo>
                    <a:lnTo>
                      <a:pt x="46" y="20"/>
                    </a:lnTo>
                    <a:lnTo>
                      <a:pt x="44" y="18"/>
                    </a:lnTo>
                    <a:lnTo>
                      <a:pt x="40" y="14"/>
                    </a:lnTo>
                    <a:lnTo>
                      <a:pt x="38" y="10"/>
                    </a:lnTo>
                    <a:lnTo>
                      <a:pt x="36" y="8"/>
                    </a:lnTo>
                    <a:lnTo>
                      <a:pt x="28" y="0"/>
                    </a:lnTo>
                    <a:lnTo>
                      <a:pt x="26" y="2"/>
                    </a:lnTo>
                    <a:lnTo>
                      <a:pt x="24" y="6"/>
                    </a:lnTo>
                    <a:lnTo>
                      <a:pt x="26" y="8"/>
                    </a:lnTo>
                    <a:lnTo>
                      <a:pt x="28" y="10"/>
                    </a:lnTo>
                    <a:lnTo>
                      <a:pt x="28" y="14"/>
                    </a:lnTo>
                    <a:lnTo>
                      <a:pt x="26" y="16"/>
                    </a:lnTo>
                    <a:lnTo>
                      <a:pt x="24" y="14"/>
                    </a:lnTo>
                    <a:lnTo>
                      <a:pt x="20" y="10"/>
                    </a:lnTo>
                    <a:lnTo>
                      <a:pt x="18" y="8"/>
                    </a:lnTo>
                    <a:lnTo>
                      <a:pt x="12" y="6"/>
                    </a:lnTo>
                    <a:lnTo>
                      <a:pt x="10" y="6"/>
                    </a:lnTo>
                    <a:lnTo>
                      <a:pt x="8" y="8"/>
                    </a:lnTo>
                    <a:lnTo>
                      <a:pt x="6" y="10"/>
                    </a:lnTo>
                    <a:lnTo>
                      <a:pt x="2" y="14"/>
                    </a:lnTo>
                    <a:lnTo>
                      <a:pt x="2" y="18"/>
                    </a:lnTo>
                    <a:lnTo>
                      <a:pt x="6" y="20"/>
                    </a:lnTo>
                    <a:lnTo>
                      <a:pt x="8" y="20"/>
                    </a:lnTo>
                    <a:lnTo>
                      <a:pt x="10" y="18"/>
                    </a:lnTo>
                    <a:lnTo>
                      <a:pt x="10" y="20"/>
                    </a:lnTo>
                    <a:lnTo>
                      <a:pt x="12" y="24"/>
                    </a:lnTo>
                    <a:lnTo>
                      <a:pt x="12" y="26"/>
                    </a:lnTo>
                    <a:lnTo>
                      <a:pt x="12" y="28"/>
                    </a:lnTo>
                    <a:lnTo>
                      <a:pt x="10" y="32"/>
                    </a:lnTo>
                    <a:lnTo>
                      <a:pt x="18" y="34"/>
                    </a:lnTo>
                    <a:lnTo>
                      <a:pt x="20" y="36"/>
                    </a:lnTo>
                    <a:lnTo>
                      <a:pt x="18" y="42"/>
                    </a:lnTo>
                    <a:lnTo>
                      <a:pt x="18" y="44"/>
                    </a:lnTo>
                    <a:lnTo>
                      <a:pt x="24" y="46"/>
                    </a:lnTo>
                    <a:lnTo>
                      <a:pt x="26" y="46"/>
                    </a:lnTo>
                    <a:lnTo>
                      <a:pt x="28" y="46"/>
                    </a:lnTo>
                    <a:lnTo>
                      <a:pt x="28" y="54"/>
                    </a:lnTo>
                    <a:lnTo>
                      <a:pt x="28" y="58"/>
                    </a:lnTo>
                    <a:lnTo>
                      <a:pt x="30" y="54"/>
                    </a:lnTo>
                    <a:lnTo>
                      <a:pt x="36" y="50"/>
                    </a:lnTo>
                    <a:lnTo>
                      <a:pt x="38" y="50"/>
                    </a:lnTo>
                    <a:lnTo>
                      <a:pt x="38" y="46"/>
                    </a:lnTo>
                    <a:lnTo>
                      <a:pt x="40" y="46"/>
                    </a:lnTo>
                    <a:lnTo>
                      <a:pt x="46" y="50"/>
                    </a:lnTo>
                    <a:lnTo>
                      <a:pt x="48" y="52"/>
                    </a:lnTo>
                    <a:lnTo>
                      <a:pt x="46" y="54"/>
                    </a:lnTo>
                    <a:lnTo>
                      <a:pt x="44" y="54"/>
                    </a:lnTo>
                    <a:lnTo>
                      <a:pt x="40" y="58"/>
                    </a:lnTo>
                    <a:lnTo>
                      <a:pt x="40" y="60"/>
                    </a:lnTo>
                    <a:lnTo>
                      <a:pt x="44" y="62"/>
                    </a:lnTo>
                    <a:lnTo>
                      <a:pt x="46" y="66"/>
                    </a:lnTo>
                    <a:lnTo>
                      <a:pt x="50" y="70"/>
                    </a:lnTo>
                    <a:lnTo>
                      <a:pt x="50" y="70"/>
                    </a:lnTo>
                    <a:lnTo>
                      <a:pt x="50" y="70"/>
                    </a:lnTo>
                    <a:close/>
                    <a:moveTo>
                      <a:pt x="34" y="44"/>
                    </a:moveTo>
                    <a:lnTo>
                      <a:pt x="34" y="44"/>
                    </a:lnTo>
                    <a:lnTo>
                      <a:pt x="28" y="36"/>
                    </a:lnTo>
                    <a:lnTo>
                      <a:pt x="24" y="32"/>
                    </a:lnTo>
                    <a:lnTo>
                      <a:pt x="24" y="28"/>
                    </a:lnTo>
                    <a:lnTo>
                      <a:pt x="30" y="26"/>
                    </a:lnTo>
                    <a:lnTo>
                      <a:pt x="34" y="32"/>
                    </a:lnTo>
                    <a:lnTo>
                      <a:pt x="30" y="32"/>
                    </a:lnTo>
                    <a:lnTo>
                      <a:pt x="30" y="36"/>
                    </a:lnTo>
                    <a:lnTo>
                      <a:pt x="36" y="36"/>
                    </a:lnTo>
                    <a:lnTo>
                      <a:pt x="38" y="42"/>
                    </a:lnTo>
                    <a:lnTo>
                      <a:pt x="36" y="44"/>
                    </a:lnTo>
                    <a:lnTo>
                      <a:pt x="34" y="44"/>
                    </a:lnTo>
                    <a:lnTo>
                      <a:pt x="34" y="44"/>
                    </a:lnTo>
                    <a:lnTo>
                      <a:pt x="34" y="4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424" name="Freeform 1706"/>
              <p:cNvSpPr/>
              <p:nvPr/>
            </p:nvSpPr>
            <p:spPr bwMode="auto">
              <a:xfrm>
                <a:off x="895350" y="2955925"/>
                <a:ext cx="161925" cy="85725"/>
              </a:xfrm>
              <a:custGeom>
                <a:avLst/>
                <a:gdLst>
                  <a:gd name="T0" fmla="*/ 4 w 102"/>
                  <a:gd name="T1" fmla="*/ 50 h 54"/>
                  <a:gd name="T2" fmla="*/ 0 w 102"/>
                  <a:gd name="T3" fmla="*/ 44 h 54"/>
                  <a:gd name="T4" fmla="*/ 2 w 102"/>
                  <a:gd name="T5" fmla="*/ 38 h 54"/>
                  <a:gd name="T6" fmla="*/ 8 w 102"/>
                  <a:gd name="T7" fmla="*/ 34 h 54"/>
                  <a:gd name="T8" fmla="*/ 18 w 102"/>
                  <a:gd name="T9" fmla="*/ 32 h 54"/>
                  <a:gd name="T10" fmla="*/ 26 w 102"/>
                  <a:gd name="T11" fmla="*/ 28 h 54"/>
                  <a:gd name="T12" fmla="*/ 34 w 102"/>
                  <a:gd name="T13" fmla="*/ 28 h 54"/>
                  <a:gd name="T14" fmla="*/ 40 w 102"/>
                  <a:gd name="T15" fmla="*/ 32 h 54"/>
                  <a:gd name="T16" fmla="*/ 38 w 102"/>
                  <a:gd name="T17" fmla="*/ 24 h 54"/>
                  <a:gd name="T18" fmla="*/ 38 w 102"/>
                  <a:gd name="T19" fmla="*/ 22 h 54"/>
                  <a:gd name="T20" fmla="*/ 46 w 102"/>
                  <a:gd name="T21" fmla="*/ 16 h 54"/>
                  <a:gd name="T22" fmla="*/ 48 w 102"/>
                  <a:gd name="T23" fmla="*/ 8 h 54"/>
                  <a:gd name="T24" fmla="*/ 54 w 102"/>
                  <a:gd name="T25" fmla="*/ 6 h 54"/>
                  <a:gd name="T26" fmla="*/ 62 w 102"/>
                  <a:gd name="T27" fmla="*/ 10 h 54"/>
                  <a:gd name="T28" fmla="*/ 66 w 102"/>
                  <a:gd name="T29" fmla="*/ 4 h 54"/>
                  <a:gd name="T30" fmla="*/ 72 w 102"/>
                  <a:gd name="T31" fmla="*/ 0 h 54"/>
                  <a:gd name="T32" fmla="*/ 80 w 102"/>
                  <a:gd name="T33" fmla="*/ 4 h 54"/>
                  <a:gd name="T34" fmla="*/ 90 w 102"/>
                  <a:gd name="T35" fmla="*/ 6 h 54"/>
                  <a:gd name="T36" fmla="*/ 98 w 102"/>
                  <a:gd name="T37" fmla="*/ 8 h 54"/>
                  <a:gd name="T38" fmla="*/ 100 w 102"/>
                  <a:gd name="T39" fmla="*/ 14 h 54"/>
                  <a:gd name="T40" fmla="*/ 100 w 102"/>
                  <a:gd name="T41" fmla="*/ 22 h 54"/>
                  <a:gd name="T42" fmla="*/ 100 w 102"/>
                  <a:gd name="T43" fmla="*/ 26 h 54"/>
                  <a:gd name="T44" fmla="*/ 98 w 102"/>
                  <a:gd name="T45" fmla="*/ 36 h 54"/>
                  <a:gd name="T46" fmla="*/ 92 w 102"/>
                  <a:gd name="T47" fmla="*/ 36 h 54"/>
                  <a:gd name="T48" fmla="*/ 84 w 102"/>
                  <a:gd name="T49" fmla="*/ 44 h 54"/>
                  <a:gd name="T50" fmla="*/ 74 w 102"/>
                  <a:gd name="T51" fmla="*/ 44 h 54"/>
                  <a:gd name="T52" fmla="*/ 68 w 102"/>
                  <a:gd name="T53" fmla="*/ 46 h 54"/>
                  <a:gd name="T54" fmla="*/ 58 w 102"/>
                  <a:gd name="T55" fmla="*/ 50 h 54"/>
                  <a:gd name="T56" fmla="*/ 52 w 102"/>
                  <a:gd name="T57" fmla="*/ 52 h 54"/>
                  <a:gd name="T58" fmla="*/ 46 w 102"/>
                  <a:gd name="T59" fmla="*/ 54 h 54"/>
                  <a:gd name="T60" fmla="*/ 34 w 102"/>
                  <a:gd name="T61" fmla="*/ 54 h 54"/>
                  <a:gd name="T62" fmla="*/ 28 w 102"/>
                  <a:gd name="T63" fmla="*/ 52 h 54"/>
                  <a:gd name="T64" fmla="*/ 20 w 102"/>
                  <a:gd name="T65" fmla="*/ 52 h 54"/>
                  <a:gd name="T66" fmla="*/ 16 w 102"/>
                  <a:gd name="T67" fmla="*/ 46 h 54"/>
                  <a:gd name="T68" fmla="*/ 12 w 102"/>
                  <a:gd name="T69" fmla="*/ 52 h 54"/>
                  <a:gd name="T70" fmla="*/ 8 w 102"/>
                  <a:gd name="T71" fmla="*/ 50 h 54"/>
                  <a:gd name="T72" fmla="*/ 4 w 102"/>
                  <a:gd name="T73" fmla="*/ 5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02" h="54">
                    <a:moveTo>
                      <a:pt x="4" y="50"/>
                    </a:moveTo>
                    <a:lnTo>
                      <a:pt x="4" y="50"/>
                    </a:lnTo>
                    <a:lnTo>
                      <a:pt x="2" y="46"/>
                    </a:lnTo>
                    <a:lnTo>
                      <a:pt x="0" y="44"/>
                    </a:lnTo>
                    <a:lnTo>
                      <a:pt x="0" y="42"/>
                    </a:lnTo>
                    <a:lnTo>
                      <a:pt x="2" y="38"/>
                    </a:lnTo>
                    <a:lnTo>
                      <a:pt x="4" y="36"/>
                    </a:lnTo>
                    <a:lnTo>
                      <a:pt x="8" y="34"/>
                    </a:lnTo>
                    <a:lnTo>
                      <a:pt x="16" y="32"/>
                    </a:lnTo>
                    <a:lnTo>
                      <a:pt x="18" y="32"/>
                    </a:lnTo>
                    <a:lnTo>
                      <a:pt x="20" y="28"/>
                    </a:lnTo>
                    <a:lnTo>
                      <a:pt x="26" y="28"/>
                    </a:lnTo>
                    <a:lnTo>
                      <a:pt x="30" y="28"/>
                    </a:lnTo>
                    <a:lnTo>
                      <a:pt x="34" y="28"/>
                    </a:lnTo>
                    <a:lnTo>
                      <a:pt x="38" y="32"/>
                    </a:lnTo>
                    <a:lnTo>
                      <a:pt x="40" y="32"/>
                    </a:lnTo>
                    <a:lnTo>
                      <a:pt x="40" y="28"/>
                    </a:lnTo>
                    <a:lnTo>
                      <a:pt x="38" y="24"/>
                    </a:lnTo>
                    <a:lnTo>
                      <a:pt x="36" y="22"/>
                    </a:lnTo>
                    <a:lnTo>
                      <a:pt x="38" y="22"/>
                    </a:lnTo>
                    <a:lnTo>
                      <a:pt x="40" y="18"/>
                    </a:lnTo>
                    <a:lnTo>
                      <a:pt x="46" y="16"/>
                    </a:lnTo>
                    <a:lnTo>
                      <a:pt x="46" y="14"/>
                    </a:lnTo>
                    <a:lnTo>
                      <a:pt x="48" y="8"/>
                    </a:lnTo>
                    <a:lnTo>
                      <a:pt x="48" y="6"/>
                    </a:lnTo>
                    <a:lnTo>
                      <a:pt x="54" y="6"/>
                    </a:lnTo>
                    <a:lnTo>
                      <a:pt x="58" y="8"/>
                    </a:lnTo>
                    <a:lnTo>
                      <a:pt x="62" y="10"/>
                    </a:lnTo>
                    <a:lnTo>
                      <a:pt x="64" y="8"/>
                    </a:lnTo>
                    <a:lnTo>
                      <a:pt x="66" y="4"/>
                    </a:lnTo>
                    <a:lnTo>
                      <a:pt x="68" y="0"/>
                    </a:lnTo>
                    <a:lnTo>
                      <a:pt x="72" y="0"/>
                    </a:lnTo>
                    <a:lnTo>
                      <a:pt x="74" y="0"/>
                    </a:lnTo>
                    <a:lnTo>
                      <a:pt x="80" y="4"/>
                    </a:lnTo>
                    <a:lnTo>
                      <a:pt x="84" y="6"/>
                    </a:lnTo>
                    <a:lnTo>
                      <a:pt x="90" y="6"/>
                    </a:lnTo>
                    <a:lnTo>
                      <a:pt x="100" y="6"/>
                    </a:lnTo>
                    <a:lnTo>
                      <a:pt x="98" y="8"/>
                    </a:lnTo>
                    <a:lnTo>
                      <a:pt x="98" y="14"/>
                    </a:lnTo>
                    <a:lnTo>
                      <a:pt x="100" y="14"/>
                    </a:lnTo>
                    <a:lnTo>
                      <a:pt x="102" y="22"/>
                    </a:lnTo>
                    <a:lnTo>
                      <a:pt x="100" y="22"/>
                    </a:lnTo>
                    <a:lnTo>
                      <a:pt x="100" y="24"/>
                    </a:lnTo>
                    <a:lnTo>
                      <a:pt x="100" y="26"/>
                    </a:lnTo>
                    <a:lnTo>
                      <a:pt x="100" y="32"/>
                    </a:lnTo>
                    <a:lnTo>
                      <a:pt x="98" y="36"/>
                    </a:lnTo>
                    <a:lnTo>
                      <a:pt x="94" y="36"/>
                    </a:lnTo>
                    <a:lnTo>
                      <a:pt x="92" y="36"/>
                    </a:lnTo>
                    <a:lnTo>
                      <a:pt x="90" y="42"/>
                    </a:lnTo>
                    <a:lnTo>
                      <a:pt x="84" y="44"/>
                    </a:lnTo>
                    <a:lnTo>
                      <a:pt x="80" y="44"/>
                    </a:lnTo>
                    <a:lnTo>
                      <a:pt x="74" y="44"/>
                    </a:lnTo>
                    <a:lnTo>
                      <a:pt x="72" y="44"/>
                    </a:lnTo>
                    <a:lnTo>
                      <a:pt x="68" y="46"/>
                    </a:lnTo>
                    <a:lnTo>
                      <a:pt x="64" y="50"/>
                    </a:lnTo>
                    <a:lnTo>
                      <a:pt x="58" y="50"/>
                    </a:lnTo>
                    <a:lnTo>
                      <a:pt x="54" y="50"/>
                    </a:lnTo>
                    <a:lnTo>
                      <a:pt x="52" y="52"/>
                    </a:lnTo>
                    <a:lnTo>
                      <a:pt x="48" y="54"/>
                    </a:lnTo>
                    <a:lnTo>
                      <a:pt x="46" y="54"/>
                    </a:lnTo>
                    <a:lnTo>
                      <a:pt x="36" y="54"/>
                    </a:lnTo>
                    <a:lnTo>
                      <a:pt x="34" y="54"/>
                    </a:lnTo>
                    <a:lnTo>
                      <a:pt x="30" y="54"/>
                    </a:lnTo>
                    <a:lnTo>
                      <a:pt x="28" y="52"/>
                    </a:lnTo>
                    <a:lnTo>
                      <a:pt x="22" y="52"/>
                    </a:lnTo>
                    <a:lnTo>
                      <a:pt x="20" y="52"/>
                    </a:lnTo>
                    <a:lnTo>
                      <a:pt x="18" y="50"/>
                    </a:lnTo>
                    <a:lnTo>
                      <a:pt x="16" y="46"/>
                    </a:lnTo>
                    <a:lnTo>
                      <a:pt x="16" y="50"/>
                    </a:lnTo>
                    <a:lnTo>
                      <a:pt x="12" y="52"/>
                    </a:lnTo>
                    <a:lnTo>
                      <a:pt x="10" y="50"/>
                    </a:lnTo>
                    <a:lnTo>
                      <a:pt x="8" y="50"/>
                    </a:lnTo>
                    <a:lnTo>
                      <a:pt x="4" y="50"/>
                    </a:lnTo>
                    <a:lnTo>
                      <a:pt x="4" y="50"/>
                    </a:lnTo>
                    <a:lnTo>
                      <a:pt x="4" y="5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425" name="Freeform 1707"/>
              <p:cNvSpPr>
                <a:spLocks noEditPoints="1"/>
              </p:cNvSpPr>
              <p:nvPr/>
            </p:nvSpPr>
            <p:spPr bwMode="auto">
              <a:xfrm>
                <a:off x="3317145" y="4767172"/>
                <a:ext cx="920750" cy="990599"/>
              </a:xfrm>
              <a:custGeom>
                <a:avLst/>
                <a:gdLst>
                  <a:gd name="T0" fmla="*/ 32 w 580"/>
                  <a:gd name="T1" fmla="*/ 362 h 624"/>
                  <a:gd name="T2" fmla="*/ 40 w 580"/>
                  <a:gd name="T3" fmla="*/ 434 h 624"/>
                  <a:gd name="T4" fmla="*/ 80 w 580"/>
                  <a:gd name="T5" fmla="*/ 430 h 624"/>
                  <a:gd name="T6" fmla="*/ 126 w 580"/>
                  <a:gd name="T7" fmla="*/ 420 h 624"/>
                  <a:gd name="T8" fmla="*/ 156 w 580"/>
                  <a:gd name="T9" fmla="*/ 412 h 624"/>
                  <a:gd name="T10" fmla="*/ 180 w 580"/>
                  <a:gd name="T11" fmla="*/ 402 h 624"/>
                  <a:gd name="T12" fmla="*/ 248 w 580"/>
                  <a:gd name="T13" fmla="*/ 378 h 624"/>
                  <a:gd name="T14" fmla="*/ 294 w 580"/>
                  <a:gd name="T15" fmla="*/ 388 h 624"/>
                  <a:gd name="T16" fmla="*/ 302 w 580"/>
                  <a:gd name="T17" fmla="*/ 410 h 624"/>
                  <a:gd name="T18" fmla="*/ 350 w 580"/>
                  <a:gd name="T19" fmla="*/ 406 h 624"/>
                  <a:gd name="T20" fmla="*/ 340 w 580"/>
                  <a:gd name="T21" fmla="*/ 450 h 624"/>
                  <a:gd name="T22" fmla="*/ 362 w 580"/>
                  <a:gd name="T23" fmla="*/ 446 h 624"/>
                  <a:gd name="T24" fmla="*/ 410 w 580"/>
                  <a:gd name="T25" fmla="*/ 516 h 624"/>
                  <a:gd name="T26" fmla="*/ 440 w 580"/>
                  <a:gd name="T27" fmla="*/ 524 h 624"/>
                  <a:gd name="T28" fmla="*/ 456 w 580"/>
                  <a:gd name="T29" fmla="*/ 512 h 624"/>
                  <a:gd name="T30" fmla="*/ 482 w 580"/>
                  <a:gd name="T31" fmla="*/ 528 h 624"/>
                  <a:gd name="T32" fmla="*/ 528 w 580"/>
                  <a:gd name="T33" fmla="*/ 496 h 624"/>
                  <a:gd name="T34" fmla="*/ 534 w 580"/>
                  <a:gd name="T35" fmla="*/ 458 h 624"/>
                  <a:gd name="T36" fmla="*/ 566 w 580"/>
                  <a:gd name="T37" fmla="*/ 396 h 624"/>
                  <a:gd name="T38" fmla="*/ 572 w 580"/>
                  <a:gd name="T39" fmla="*/ 352 h 624"/>
                  <a:gd name="T40" fmla="*/ 572 w 580"/>
                  <a:gd name="T41" fmla="*/ 272 h 624"/>
                  <a:gd name="T42" fmla="*/ 534 w 580"/>
                  <a:gd name="T43" fmla="*/ 208 h 624"/>
                  <a:gd name="T44" fmla="*/ 516 w 580"/>
                  <a:gd name="T45" fmla="*/ 168 h 624"/>
                  <a:gd name="T46" fmla="*/ 474 w 580"/>
                  <a:gd name="T47" fmla="*/ 108 h 624"/>
                  <a:gd name="T48" fmla="*/ 454 w 580"/>
                  <a:gd name="T49" fmla="*/ 64 h 624"/>
                  <a:gd name="T50" fmla="*/ 422 w 580"/>
                  <a:gd name="T51" fmla="*/ 0 h 624"/>
                  <a:gd name="T52" fmla="*/ 404 w 580"/>
                  <a:gd name="T53" fmla="*/ 96 h 624"/>
                  <a:gd name="T54" fmla="*/ 384 w 580"/>
                  <a:gd name="T55" fmla="*/ 122 h 624"/>
                  <a:gd name="T56" fmla="*/ 356 w 580"/>
                  <a:gd name="T57" fmla="*/ 90 h 624"/>
                  <a:gd name="T58" fmla="*/ 326 w 580"/>
                  <a:gd name="T59" fmla="*/ 44 h 624"/>
                  <a:gd name="T60" fmla="*/ 340 w 580"/>
                  <a:gd name="T61" fmla="*/ 18 h 624"/>
                  <a:gd name="T62" fmla="*/ 292 w 580"/>
                  <a:gd name="T63" fmla="*/ 12 h 624"/>
                  <a:gd name="T64" fmla="*/ 268 w 580"/>
                  <a:gd name="T65" fmla="*/ 6 h 624"/>
                  <a:gd name="T66" fmla="*/ 264 w 580"/>
                  <a:gd name="T67" fmla="*/ 24 h 624"/>
                  <a:gd name="T68" fmla="*/ 240 w 580"/>
                  <a:gd name="T69" fmla="*/ 44 h 624"/>
                  <a:gd name="T70" fmla="*/ 222 w 580"/>
                  <a:gd name="T71" fmla="*/ 70 h 624"/>
                  <a:gd name="T72" fmla="*/ 190 w 580"/>
                  <a:gd name="T73" fmla="*/ 58 h 624"/>
                  <a:gd name="T74" fmla="*/ 174 w 580"/>
                  <a:gd name="T75" fmla="*/ 72 h 624"/>
                  <a:gd name="T76" fmla="*/ 156 w 580"/>
                  <a:gd name="T77" fmla="*/ 88 h 624"/>
                  <a:gd name="T78" fmla="*/ 140 w 580"/>
                  <a:gd name="T79" fmla="*/ 100 h 624"/>
                  <a:gd name="T80" fmla="*/ 112 w 580"/>
                  <a:gd name="T81" fmla="*/ 152 h 624"/>
                  <a:gd name="T82" fmla="*/ 80 w 580"/>
                  <a:gd name="T83" fmla="*/ 170 h 624"/>
                  <a:gd name="T84" fmla="*/ 44 w 580"/>
                  <a:gd name="T85" fmla="*/ 180 h 624"/>
                  <a:gd name="T86" fmla="*/ 8 w 580"/>
                  <a:gd name="T87" fmla="*/ 220 h 624"/>
                  <a:gd name="T88" fmla="*/ 10 w 580"/>
                  <a:gd name="T89" fmla="*/ 256 h 624"/>
                  <a:gd name="T90" fmla="*/ 14 w 580"/>
                  <a:gd name="T91" fmla="*/ 284 h 624"/>
                  <a:gd name="T92" fmla="*/ 14 w 580"/>
                  <a:gd name="T93" fmla="*/ 314 h 624"/>
                  <a:gd name="T94" fmla="*/ 486 w 580"/>
                  <a:gd name="T95" fmla="*/ 618 h 624"/>
                  <a:gd name="T96" fmla="*/ 458 w 580"/>
                  <a:gd name="T97" fmla="*/ 594 h 624"/>
                  <a:gd name="T98" fmla="*/ 484 w 580"/>
                  <a:gd name="T99" fmla="*/ 622 h 624"/>
                  <a:gd name="T100" fmla="*/ 502 w 580"/>
                  <a:gd name="T101" fmla="*/ 582 h 624"/>
                  <a:gd name="T102" fmla="*/ 498 w 580"/>
                  <a:gd name="T103" fmla="*/ 558 h 624"/>
                  <a:gd name="T104" fmla="*/ 436 w 580"/>
                  <a:gd name="T105" fmla="*/ 546 h 624"/>
                  <a:gd name="T106" fmla="*/ 344 w 580"/>
                  <a:gd name="T107" fmla="*/ 468 h 624"/>
                  <a:gd name="T108" fmla="*/ 320 w 580"/>
                  <a:gd name="T109" fmla="*/ 376 h 624"/>
                  <a:gd name="T110" fmla="*/ 330 w 580"/>
                  <a:gd name="T111" fmla="*/ 380 h 624"/>
                  <a:gd name="T112" fmla="*/ 356 w 580"/>
                  <a:gd name="T113" fmla="*/ 374 h 624"/>
                  <a:gd name="T114" fmla="*/ 2 w 580"/>
                  <a:gd name="T115" fmla="*/ 280 h 624"/>
                  <a:gd name="T116" fmla="*/ 376 w 580"/>
                  <a:gd name="T117" fmla="*/ 100 h 624"/>
                  <a:gd name="T118" fmla="*/ 340 w 580"/>
                  <a:gd name="T119" fmla="*/ 50 h 624"/>
                  <a:gd name="T120" fmla="*/ 246 w 580"/>
                  <a:gd name="T121" fmla="*/ 16 h 624"/>
                  <a:gd name="T122" fmla="*/ 256 w 580"/>
                  <a:gd name="T123" fmla="*/ 16 h 624"/>
                  <a:gd name="T124" fmla="*/ 264 w 580"/>
                  <a:gd name="T125" fmla="*/ 12 h 6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580" h="624">
                    <a:moveTo>
                      <a:pt x="26" y="320"/>
                    </a:moveTo>
                    <a:lnTo>
                      <a:pt x="26" y="320"/>
                    </a:lnTo>
                    <a:lnTo>
                      <a:pt x="26" y="322"/>
                    </a:lnTo>
                    <a:lnTo>
                      <a:pt x="22" y="324"/>
                    </a:lnTo>
                    <a:lnTo>
                      <a:pt x="22" y="326"/>
                    </a:lnTo>
                    <a:lnTo>
                      <a:pt x="26" y="332"/>
                    </a:lnTo>
                    <a:lnTo>
                      <a:pt x="28" y="340"/>
                    </a:lnTo>
                    <a:lnTo>
                      <a:pt x="28" y="360"/>
                    </a:lnTo>
                    <a:lnTo>
                      <a:pt x="32" y="362"/>
                    </a:lnTo>
                    <a:lnTo>
                      <a:pt x="36" y="374"/>
                    </a:lnTo>
                    <a:lnTo>
                      <a:pt x="36" y="384"/>
                    </a:lnTo>
                    <a:lnTo>
                      <a:pt x="38" y="384"/>
                    </a:lnTo>
                    <a:lnTo>
                      <a:pt x="38" y="398"/>
                    </a:lnTo>
                    <a:lnTo>
                      <a:pt x="36" y="420"/>
                    </a:lnTo>
                    <a:lnTo>
                      <a:pt x="26" y="420"/>
                    </a:lnTo>
                    <a:lnTo>
                      <a:pt x="28" y="430"/>
                    </a:lnTo>
                    <a:lnTo>
                      <a:pt x="36" y="432"/>
                    </a:lnTo>
                    <a:lnTo>
                      <a:pt x="40" y="434"/>
                    </a:lnTo>
                    <a:lnTo>
                      <a:pt x="40" y="438"/>
                    </a:lnTo>
                    <a:lnTo>
                      <a:pt x="44" y="440"/>
                    </a:lnTo>
                    <a:lnTo>
                      <a:pt x="46" y="442"/>
                    </a:lnTo>
                    <a:lnTo>
                      <a:pt x="50" y="442"/>
                    </a:lnTo>
                    <a:lnTo>
                      <a:pt x="56" y="440"/>
                    </a:lnTo>
                    <a:lnTo>
                      <a:pt x="62" y="446"/>
                    </a:lnTo>
                    <a:lnTo>
                      <a:pt x="68" y="446"/>
                    </a:lnTo>
                    <a:lnTo>
                      <a:pt x="74" y="440"/>
                    </a:lnTo>
                    <a:lnTo>
                      <a:pt x="80" y="430"/>
                    </a:lnTo>
                    <a:lnTo>
                      <a:pt x="84" y="434"/>
                    </a:lnTo>
                    <a:lnTo>
                      <a:pt x="86" y="434"/>
                    </a:lnTo>
                    <a:lnTo>
                      <a:pt x="90" y="438"/>
                    </a:lnTo>
                    <a:lnTo>
                      <a:pt x="90" y="434"/>
                    </a:lnTo>
                    <a:lnTo>
                      <a:pt x="90" y="430"/>
                    </a:lnTo>
                    <a:lnTo>
                      <a:pt x="90" y="424"/>
                    </a:lnTo>
                    <a:lnTo>
                      <a:pt x="96" y="428"/>
                    </a:lnTo>
                    <a:lnTo>
                      <a:pt x="110" y="424"/>
                    </a:lnTo>
                    <a:lnTo>
                      <a:pt x="126" y="420"/>
                    </a:lnTo>
                    <a:lnTo>
                      <a:pt x="128" y="422"/>
                    </a:lnTo>
                    <a:lnTo>
                      <a:pt x="130" y="424"/>
                    </a:lnTo>
                    <a:lnTo>
                      <a:pt x="138" y="420"/>
                    </a:lnTo>
                    <a:lnTo>
                      <a:pt x="144" y="422"/>
                    </a:lnTo>
                    <a:lnTo>
                      <a:pt x="146" y="424"/>
                    </a:lnTo>
                    <a:lnTo>
                      <a:pt x="148" y="422"/>
                    </a:lnTo>
                    <a:lnTo>
                      <a:pt x="154" y="420"/>
                    </a:lnTo>
                    <a:lnTo>
                      <a:pt x="154" y="414"/>
                    </a:lnTo>
                    <a:lnTo>
                      <a:pt x="156" y="412"/>
                    </a:lnTo>
                    <a:lnTo>
                      <a:pt x="158" y="406"/>
                    </a:lnTo>
                    <a:lnTo>
                      <a:pt x="162" y="406"/>
                    </a:lnTo>
                    <a:lnTo>
                      <a:pt x="164" y="406"/>
                    </a:lnTo>
                    <a:lnTo>
                      <a:pt x="166" y="406"/>
                    </a:lnTo>
                    <a:lnTo>
                      <a:pt x="168" y="406"/>
                    </a:lnTo>
                    <a:lnTo>
                      <a:pt x="168" y="404"/>
                    </a:lnTo>
                    <a:lnTo>
                      <a:pt x="172" y="402"/>
                    </a:lnTo>
                    <a:lnTo>
                      <a:pt x="174" y="402"/>
                    </a:lnTo>
                    <a:lnTo>
                      <a:pt x="180" y="402"/>
                    </a:lnTo>
                    <a:lnTo>
                      <a:pt x="180" y="396"/>
                    </a:lnTo>
                    <a:lnTo>
                      <a:pt x="182" y="394"/>
                    </a:lnTo>
                    <a:lnTo>
                      <a:pt x="184" y="394"/>
                    </a:lnTo>
                    <a:lnTo>
                      <a:pt x="184" y="392"/>
                    </a:lnTo>
                    <a:lnTo>
                      <a:pt x="190" y="392"/>
                    </a:lnTo>
                    <a:lnTo>
                      <a:pt x="198" y="394"/>
                    </a:lnTo>
                    <a:lnTo>
                      <a:pt x="210" y="392"/>
                    </a:lnTo>
                    <a:lnTo>
                      <a:pt x="230" y="384"/>
                    </a:lnTo>
                    <a:lnTo>
                      <a:pt x="248" y="378"/>
                    </a:lnTo>
                    <a:lnTo>
                      <a:pt x="256" y="378"/>
                    </a:lnTo>
                    <a:lnTo>
                      <a:pt x="264" y="378"/>
                    </a:lnTo>
                    <a:lnTo>
                      <a:pt x="266" y="380"/>
                    </a:lnTo>
                    <a:lnTo>
                      <a:pt x="268" y="384"/>
                    </a:lnTo>
                    <a:lnTo>
                      <a:pt x="272" y="388"/>
                    </a:lnTo>
                    <a:lnTo>
                      <a:pt x="276" y="388"/>
                    </a:lnTo>
                    <a:lnTo>
                      <a:pt x="282" y="388"/>
                    </a:lnTo>
                    <a:lnTo>
                      <a:pt x="290" y="388"/>
                    </a:lnTo>
                    <a:lnTo>
                      <a:pt x="294" y="388"/>
                    </a:lnTo>
                    <a:lnTo>
                      <a:pt x="294" y="392"/>
                    </a:lnTo>
                    <a:lnTo>
                      <a:pt x="298" y="394"/>
                    </a:lnTo>
                    <a:lnTo>
                      <a:pt x="294" y="398"/>
                    </a:lnTo>
                    <a:lnTo>
                      <a:pt x="302" y="398"/>
                    </a:lnTo>
                    <a:lnTo>
                      <a:pt x="304" y="398"/>
                    </a:lnTo>
                    <a:lnTo>
                      <a:pt x="302" y="404"/>
                    </a:lnTo>
                    <a:lnTo>
                      <a:pt x="300" y="404"/>
                    </a:lnTo>
                    <a:lnTo>
                      <a:pt x="300" y="406"/>
                    </a:lnTo>
                    <a:lnTo>
                      <a:pt x="302" y="410"/>
                    </a:lnTo>
                    <a:lnTo>
                      <a:pt x="312" y="412"/>
                    </a:lnTo>
                    <a:lnTo>
                      <a:pt x="312" y="422"/>
                    </a:lnTo>
                    <a:lnTo>
                      <a:pt x="318" y="434"/>
                    </a:lnTo>
                    <a:lnTo>
                      <a:pt x="322" y="438"/>
                    </a:lnTo>
                    <a:lnTo>
                      <a:pt x="338" y="420"/>
                    </a:lnTo>
                    <a:lnTo>
                      <a:pt x="340" y="420"/>
                    </a:lnTo>
                    <a:lnTo>
                      <a:pt x="344" y="420"/>
                    </a:lnTo>
                    <a:lnTo>
                      <a:pt x="348" y="412"/>
                    </a:lnTo>
                    <a:lnTo>
                      <a:pt x="350" y="406"/>
                    </a:lnTo>
                    <a:lnTo>
                      <a:pt x="354" y="406"/>
                    </a:lnTo>
                    <a:lnTo>
                      <a:pt x="354" y="410"/>
                    </a:lnTo>
                    <a:lnTo>
                      <a:pt x="354" y="420"/>
                    </a:lnTo>
                    <a:lnTo>
                      <a:pt x="346" y="432"/>
                    </a:lnTo>
                    <a:lnTo>
                      <a:pt x="348" y="438"/>
                    </a:lnTo>
                    <a:lnTo>
                      <a:pt x="348" y="442"/>
                    </a:lnTo>
                    <a:lnTo>
                      <a:pt x="344" y="446"/>
                    </a:lnTo>
                    <a:lnTo>
                      <a:pt x="340" y="446"/>
                    </a:lnTo>
                    <a:lnTo>
                      <a:pt x="340" y="450"/>
                    </a:lnTo>
                    <a:lnTo>
                      <a:pt x="344" y="448"/>
                    </a:lnTo>
                    <a:lnTo>
                      <a:pt x="348" y="446"/>
                    </a:lnTo>
                    <a:lnTo>
                      <a:pt x="350" y="442"/>
                    </a:lnTo>
                    <a:lnTo>
                      <a:pt x="354" y="432"/>
                    </a:lnTo>
                    <a:lnTo>
                      <a:pt x="358" y="432"/>
                    </a:lnTo>
                    <a:lnTo>
                      <a:pt x="358" y="434"/>
                    </a:lnTo>
                    <a:lnTo>
                      <a:pt x="356" y="434"/>
                    </a:lnTo>
                    <a:lnTo>
                      <a:pt x="358" y="438"/>
                    </a:lnTo>
                    <a:lnTo>
                      <a:pt x="362" y="446"/>
                    </a:lnTo>
                    <a:lnTo>
                      <a:pt x="364" y="456"/>
                    </a:lnTo>
                    <a:lnTo>
                      <a:pt x="362" y="460"/>
                    </a:lnTo>
                    <a:lnTo>
                      <a:pt x="376" y="456"/>
                    </a:lnTo>
                    <a:lnTo>
                      <a:pt x="382" y="476"/>
                    </a:lnTo>
                    <a:lnTo>
                      <a:pt x="382" y="496"/>
                    </a:lnTo>
                    <a:lnTo>
                      <a:pt x="392" y="502"/>
                    </a:lnTo>
                    <a:lnTo>
                      <a:pt x="392" y="506"/>
                    </a:lnTo>
                    <a:lnTo>
                      <a:pt x="394" y="510"/>
                    </a:lnTo>
                    <a:lnTo>
                      <a:pt x="410" y="516"/>
                    </a:lnTo>
                    <a:lnTo>
                      <a:pt x="410" y="514"/>
                    </a:lnTo>
                    <a:lnTo>
                      <a:pt x="412" y="512"/>
                    </a:lnTo>
                    <a:lnTo>
                      <a:pt x="418" y="514"/>
                    </a:lnTo>
                    <a:lnTo>
                      <a:pt x="418" y="516"/>
                    </a:lnTo>
                    <a:lnTo>
                      <a:pt x="422" y="524"/>
                    </a:lnTo>
                    <a:lnTo>
                      <a:pt x="428" y="528"/>
                    </a:lnTo>
                    <a:lnTo>
                      <a:pt x="434" y="528"/>
                    </a:lnTo>
                    <a:lnTo>
                      <a:pt x="438" y="528"/>
                    </a:lnTo>
                    <a:lnTo>
                      <a:pt x="440" y="524"/>
                    </a:lnTo>
                    <a:lnTo>
                      <a:pt x="444" y="520"/>
                    </a:lnTo>
                    <a:lnTo>
                      <a:pt x="446" y="514"/>
                    </a:lnTo>
                    <a:lnTo>
                      <a:pt x="452" y="514"/>
                    </a:lnTo>
                    <a:lnTo>
                      <a:pt x="452" y="512"/>
                    </a:lnTo>
                    <a:lnTo>
                      <a:pt x="448" y="510"/>
                    </a:lnTo>
                    <a:lnTo>
                      <a:pt x="458" y="504"/>
                    </a:lnTo>
                    <a:lnTo>
                      <a:pt x="458" y="506"/>
                    </a:lnTo>
                    <a:lnTo>
                      <a:pt x="462" y="510"/>
                    </a:lnTo>
                    <a:lnTo>
                      <a:pt x="456" y="512"/>
                    </a:lnTo>
                    <a:lnTo>
                      <a:pt x="454" y="516"/>
                    </a:lnTo>
                    <a:lnTo>
                      <a:pt x="466" y="514"/>
                    </a:lnTo>
                    <a:lnTo>
                      <a:pt x="462" y="522"/>
                    </a:lnTo>
                    <a:lnTo>
                      <a:pt x="474" y="528"/>
                    </a:lnTo>
                    <a:lnTo>
                      <a:pt x="474" y="532"/>
                    </a:lnTo>
                    <a:lnTo>
                      <a:pt x="476" y="534"/>
                    </a:lnTo>
                    <a:lnTo>
                      <a:pt x="476" y="532"/>
                    </a:lnTo>
                    <a:lnTo>
                      <a:pt x="480" y="528"/>
                    </a:lnTo>
                    <a:lnTo>
                      <a:pt x="482" y="528"/>
                    </a:lnTo>
                    <a:lnTo>
                      <a:pt x="484" y="528"/>
                    </a:lnTo>
                    <a:lnTo>
                      <a:pt x="490" y="524"/>
                    </a:lnTo>
                    <a:lnTo>
                      <a:pt x="492" y="516"/>
                    </a:lnTo>
                    <a:lnTo>
                      <a:pt x="498" y="506"/>
                    </a:lnTo>
                    <a:lnTo>
                      <a:pt x="512" y="506"/>
                    </a:lnTo>
                    <a:lnTo>
                      <a:pt x="522" y="506"/>
                    </a:lnTo>
                    <a:lnTo>
                      <a:pt x="522" y="504"/>
                    </a:lnTo>
                    <a:lnTo>
                      <a:pt x="528" y="502"/>
                    </a:lnTo>
                    <a:lnTo>
                      <a:pt x="528" y="496"/>
                    </a:lnTo>
                    <a:lnTo>
                      <a:pt x="530" y="492"/>
                    </a:lnTo>
                    <a:lnTo>
                      <a:pt x="528" y="492"/>
                    </a:lnTo>
                    <a:lnTo>
                      <a:pt x="526" y="488"/>
                    </a:lnTo>
                    <a:lnTo>
                      <a:pt x="522" y="486"/>
                    </a:lnTo>
                    <a:lnTo>
                      <a:pt x="522" y="484"/>
                    </a:lnTo>
                    <a:lnTo>
                      <a:pt x="530" y="478"/>
                    </a:lnTo>
                    <a:lnTo>
                      <a:pt x="530" y="474"/>
                    </a:lnTo>
                    <a:lnTo>
                      <a:pt x="530" y="468"/>
                    </a:lnTo>
                    <a:lnTo>
                      <a:pt x="534" y="458"/>
                    </a:lnTo>
                    <a:lnTo>
                      <a:pt x="538" y="448"/>
                    </a:lnTo>
                    <a:lnTo>
                      <a:pt x="544" y="438"/>
                    </a:lnTo>
                    <a:lnTo>
                      <a:pt x="544" y="424"/>
                    </a:lnTo>
                    <a:lnTo>
                      <a:pt x="544" y="416"/>
                    </a:lnTo>
                    <a:lnTo>
                      <a:pt x="552" y="416"/>
                    </a:lnTo>
                    <a:lnTo>
                      <a:pt x="552" y="410"/>
                    </a:lnTo>
                    <a:lnTo>
                      <a:pt x="556" y="404"/>
                    </a:lnTo>
                    <a:lnTo>
                      <a:pt x="566" y="402"/>
                    </a:lnTo>
                    <a:lnTo>
                      <a:pt x="566" y="396"/>
                    </a:lnTo>
                    <a:lnTo>
                      <a:pt x="564" y="396"/>
                    </a:lnTo>
                    <a:lnTo>
                      <a:pt x="564" y="394"/>
                    </a:lnTo>
                    <a:lnTo>
                      <a:pt x="566" y="388"/>
                    </a:lnTo>
                    <a:lnTo>
                      <a:pt x="570" y="388"/>
                    </a:lnTo>
                    <a:lnTo>
                      <a:pt x="572" y="384"/>
                    </a:lnTo>
                    <a:lnTo>
                      <a:pt x="572" y="374"/>
                    </a:lnTo>
                    <a:lnTo>
                      <a:pt x="572" y="368"/>
                    </a:lnTo>
                    <a:lnTo>
                      <a:pt x="572" y="366"/>
                    </a:lnTo>
                    <a:lnTo>
                      <a:pt x="572" y="352"/>
                    </a:lnTo>
                    <a:lnTo>
                      <a:pt x="572" y="340"/>
                    </a:lnTo>
                    <a:lnTo>
                      <a:pt x="576" y="340"/>
                    </a:lnTo>
                    <a:lnTo>
                      <a:pt x="580" y="332"/>
                    </a:lnTo>
                    <a:lnTo>
                      <a:pt x="580" y="322"/>
                    </a:lnTo>
                    <a:lnTo>
                      <a:pt x="576" y="316"/>
                    </a:lnTo>
                    <a:lnTo>
                      <a:pt x="570" y="302"/>
                    </a:lnTo>
                    <a:lnTo>
                      <a:pt x="570" y="294"/>
                    </a:lnTo>
                    <a:lnTo>
                      <a:pt x="572" y="284"/>
                    </a:lnTo>
                    <a:lnTo>
                      <a:pt x="572" y="272"/>
                    </a:lnTo>
                    <a:lnTo>
                      <a:pt x="570" y="262"/>
                    </a:lnTo>
                    <a:lnTo>
                      <a:pt x="556" y="256"/>
                    </a:lnTo>
                    <a:lnTo>
                      <a:pt x="556" y="250"/>
                    </a:lnTo>
                    <a:lnTo>
                      <a:pt x="556" y="244"/>
                    </a:lnTo>
                    <a:lnTo>
                      <a:pt x="548" y="240"/>
                    </a:lnTo>
                    <a:lnTo>
                      <a:pt x="544" y="238"/>
                    </a:lnTo>
                    <a:lnTo>
                      <a:pt x="540" y="226"/>
                    </a:lnTo>
                    <a:lnTo>
                      <a:pt x="540" y="214"/>
                    </a:lnTo>
                    <a:lnTo>
                      <a:pt x="534" y="208"/>
                    </a:lnTo>
                    <a:lnTo>
                      <a:pt x="522" y="206"/>
                    </a:lnTo>
                    <a:lnTo>
                      <a:pt x="522" y="190"/>
                    </a:lnTo>
                    <a:lnTo>
                      <a:pt x="520" y="184"/>
                    </a:lnTo>
                    <a:lnTo>
                      <a:pt x="516" y="178"/>
                    </a:lnTo>
                    <a:lnTo>
                      <a:pt x="512" y="178"/>
                    </a:lnTo>
                    <a:lnTo>
                      <a:pt x="516" y="176"/>
                    </a:lnTo>
                    <a:lnTo>
                      <a:pt x="516" y="172"/>
                    </a:lnTo>
                    <a:lnTo>
                      <a:pt x="516" y="170"/>
                    </a:lnTo>
                    <a:lnTo>
                      <a:pt x="516" y="168"/>
                    </a:lnTo>
                    <a:lnTo>
                      <a:pt x="516" y="166"/>
                    </a:lnTo>
                    <a:lnTo>
                      <a:pt x="494" y="154"/>
                    </a:lnTo>
                    <a:lnTo>
                      <a:pt x="484" y="150"/>
                    </a:lnTo>
                    <a:lnTo>
                      <a:pt x="480" y="144"/>
                    </a:lnTo>
                    <a:lnTo>
                      <a:pt x="476" y="136"/>
                    </a:lnTo>
                    <a:lnTo>
                      <a:pt x="476" y="130"/>
                    </a:lnTo>
                    <a:lnTo>
                      <a:pt x="476" y="122"/>
                    </a:lnTo>
                    <a:lnTo>
                      <a:pt x="476" y="114"/>
                    </a:lnTo>
                    <a:lnTo>
                      <a:pt x="474" y="108"/>
                    </a:lnTo>
                    <a:lnTo>
                      <a:pt x="472" y="104"/>
                    </a:lnTo>
                    <a:lnTo>
                      <a:pt x="464" y="96"/>
                    </a:lnTo>
                    <a:lnTo>
                      <a:pt x="464" y="88"/>
                    </a:lnTo>
                    <a:lnTo>
                      <a:pt x="466" y="82"/>
                    </a:lnTo>
                    <a:lnTo>
                      <a:pt x="466" y="76"/>
                    </a:lnTo>
                    <a:lnTo>
                      <a:pt x="464" y="70"/>
                    </a:lnTo>
                    <a:lnTo>
                      <a:pt x="458" y="70"/>
                    </a:lnTo>
                    <a:lnTo>
                      <a:pt x="456" y="64"/>
                    </a:lnTo>
                    <a:lnTo>
                      <a:pt x="454" y="64"/>
                    </a:lnTo>
                    <a:lnTo>
                      <a:pt x="454" y="58"/>
                    </a:lnTo>
                    <a:lnTo>
                      <a:pt x="446" y="60"/>
                    </a:lnTo>
                    <a:lnTo>
                      <a:pt x="446" y="64"/>
                    </a:lnTo>
                    <a:lnTo>
                      <a:pt x="444" y="64"/>
                    </a:lnTo>
                    <a:lnTo>
                      <a:pt x="444" y="62"/>
                    </a:lnTo>
                    <a:lnTo>
                      <a:pt x="440" y="62"/>
                    </a:lnTo>
                    <a:lnTo>
                      <a:pt x="438" y="42"/>
                    </a:lnTo>
                    <a:lnTo>
                      <a:pt x="436" y="30"/>
                    </a:lnTo>
                    <a:lnTo>
                      <a:pt x="422" y="0"/>
                    </a:lnTo>
                    <a:lnTo>
                      <a:pt x="416" y="0"/>
                    </a:lnTo>
                    <a:lnTo>
                      <a:pt x="412" y="24"/>
                    </a:lnTo>
                    <a:lnTo>
                      <a:pt x="412" y="44"/>
                    </a:lnTo>
                    <a:lnTo>
                      <a:pt x="410" y="48"/>
                    </a:lnTo>
                    <a:lnTo>
                      <a:pt x="408" y="60"/>
                    </a:lnTo>
                    <a:lnTo>
                      <a:pt x="410" y="70"/>
                    </a:lnTo>
                    <a:lnTo>
                      <a:pt x="410" y="80"/>
                    </a:lnTo>
                    <a:lnTo>
                      <a:pt x="410" y="94"/>
                    </a:lnTo>
                    <a:lnTo>
                      <a:pt x="404" y="96"/>
                    </a:lnTo>
                    <a:lnTo>
                      <a:pt x="404" y="100"/>
                    </a:lnTo>
                    <a:lnTo>
                      <a:pt x="404" y="106"/>
                    </a:lnTo>
                    <a:lnTo>
                      <a:pt x="400" y="112"/>
                    </a:lnTo>
                    <a:lnTo>
                      <a:pt x="400" y="116"/>
                    </a:lnTo>
                    <a:lnTo>
                      <a:pt x="400" y="122"/>
                    </a:lnTo>
                    <a:lnTo>
                      <a:pt x="398" y="122"/>
                    </a:lnTo>
                    <a:lnTo>
                      <a:pt x="394" y="122"/>
                    </a:lnTo>
                    <a:lnTo>
                      <a:pt x="390" y="122"/>
                    </a:lnTo>
                    <a:lnTo>
                      <a:pt x="384" y="122"/>
                    </a:lnTo>
                    <a:lnTo>
                      <a:pt x="382" y="122"/>
                    </a:lnTo>
                    <a:lnTo>
                      <a:pt x="380" y="116"/>
                    </a:lnTo>
                    <a:lnTo>
                      <a:pt x="376" y="108"/>
                    </a:lnTo>
                    <a:lnTo>
                      <a:pt x="374" y="108"/>
                    </a:lnTo>
                    <a:lnTo>
                      <a:pt x="372" y="108"/>
                    </a:lnTo>
                    <a:lnTo>
                      <a:pt x="366" y="106"/>
                    </a:lnTo>
                    <a:lnTo>
                      <a:pt x="364" y="100"/>
                    </a:lnTo>
                    <a:lnTo>
                      <a:pt x="358" y="96"/>
                    </a:lnTo>
                    <a:lnTo>
                      <a:pt x="356" y="90"/>
                    </a:lnTo>
                    <a:lnTo>
                      <a:pt x="346" y="88"/>
                    </a:lnTo>
                    <a:lnTo>
                      <a:pt x="338" y="88"/>
                    </a:lnTo>
                    <a:lnTo>
                      <a:pt x="338" y="82"/>
                    </a:lnTo>
                    <a:lnTo>
                      <a:pt x="322" y="76"/>
                    </a:lnTo>
                    <a:lnTo>
                      <a:pt x="322" y="60"/>
                    </a:lnTo>
                    <a:lnTo>
                      <a:pt x="328" y="58"/>
                    </a:lnTo>
                    <a:lnTo>
                      <a:pt x="330" y="50"/>
                    </a:lnTo>
                    <a:lnTo>
                      <a:pt x="328" y="48"/>
                    </a:lnTo>
                    <a:lnTo>
                      <a:pt x="326" y="44"/>
                    </a:lnTo>
                    <a:lnTo>
                      <a:pt x="330" y="44"/>
                    </a:lnTo>
                    <a:lnTo>
                      <a:pt x="338" y="44"/>
                    </a:lnTo>
                    <a:lnTo>
                      <a:pt x="338" y="36"/>
                    </a:lnTo>
                    <a:lnTo>
                      <a:pt x="336" y="36"/>
                    </a:lnTo>
                    <a:lnTo>
                      <a:pt x="336" y="34"/>
                    </a:lnTo>
                    <a:lnTo>
                      <a:pt x="338" y="32"/>
                    </a:lnTo>
                    <a:lnTo>
                      <a:pt x="340" y="30"/>
                    </a:lnTo>
                    <a:lnTo>
                      <a:pt x="344" y="26"/>
                    </a:lnTo>
                    <a:lnTo>
                      <a:pt x="340" y="18"/>
                    </a:lnTo>
                    <a:lnTo>
                      <a:pt x="328" y="24"/>
                    </a:lnTo>
                    <a:lnTo>
                      <a:pt x="326" y="18"/>
                    </a:lnTo>
                    <a:lnTo>
                      <a:pt x="316" y="18"/>
                    </a:lnTo>
                    <a:lnTo>
                      <a:pt x="302" y="16"/>
                    </a:lnTo>
                    <a:lnTo>
                      <a:pt x="300" y="16"/>
                    </a:lnTo>
                    <a:lnTo>
                      <a:pt x="298" y="16"/>
                    </a:lnTo>
                    <a:lnTo>
                      <a:pt x="300" y="16"/>
                    </a:lnTo>
                    <a:lnTo>
                      <a:pt x="294" y="14"/>
                    </a:lnTo>
                    <a:lnTo>
                      <a:pt x="292" y="12"/>
                    </a:lnTo>
                    <a:lnTo>
                      <a:pt x="290" y="14"/>
                    </a:lnTo>
                    <a:lnTo>
                      <a:pt x="286" y="14"/>
                    </a:lnTo>
                    <a:lnTo>
                      <a:pt x="290" y="16"/>
                    </a:lnTo>
                    <a:lnTo>
                      <a:pt x="284" y="14"/>
                    </a:lnTo>
                    <a:lnTo>
                      <a:pt x="282" y="14"/>
                    </a:lnTo>
                    <a:lnTo>
                      <a:pt x="284" y="14"/>
                    </a:lnTo>
                    <a:lnTo>
                      <a:pt x="280" y="8"/>
                    </a:lnTo>
                    <a:lnTo>
                      <a:pt x="274" y="6"/>
                    </a:lnTo>
                    <a:lnTo>
                      <a:pt x="268" y="6"/>
                    </a:lnTo>
                    <a:lnTo>
                      <a:pt x="274" y="12"/>
                    </a:lnTo>
                    <a:lnTo>
                      <a:pt x="286" y="18"/>
                    </a:lnTo>
                    <a:lnTo>
                      <a:pt x="284" y="24"/>
                    </a:lnTo>
                    <a:lnTo>
                      <a:pt x="284" y="26"/>
                    </a:lnTo>
                    <a:lnTo>
                      <a:pt x="282" y="24"/>
                    </a:lnTo>
                    <a:lnTo>
                      <a:pt x="282" y="30"/>
                    </a:lnTo>
                    <a:lnTo>
                      <a:pt x="276" y="30"/>
                    </a:lnTo>
                    <a:lnTo>
                      <a:pt x="272" y="26"/>
                    </a:lnTo>
                    <a:lnTo>
                      <a:pt x="264" y="24"/>
                    </a:lnTo>
                    <a:lnTo>
                      <a:pt x="258" y="22"/>
                    </a:lnTo>
                    <a:lnTo>
                      <a:pt x="256" y="30"/>
                    </a:lnTo>
                    <a:lnTo>
                      <a:pt x="254" y="26"/>
                    </a:lnTo>
                    <a:lnTo>
                      <a:pt x="250" y="24"/>
                    </a:lnTo>
                    <a:lnTo>
                      <a:pt x="246" y="36"/>
                    </a:lnTo>
                    <a:lnTo>
                      <a:pt x="248" y="42"/>
                    </a:lnTo>
                    <a:lnTo>
                      <a:pt x="250" y="44"/>
                    </a:lnTo>
                    <a:lnTo>
                      <a:pt x="246" y="44"/>
                    </a:lnTo>
                    <a:lnTo>
                      <a:pt x="240" y="44"/>
                    </a:lnTo>
                    <a:lnTo>
                      <a:pt x="240" y="54"/>
                    </a:lnTo>
                    <a:lnTo>
                      <a:pt x="236" y="58"/>
                    </a:lnTo>
                    <a:lnTo>
                      <a:pt x="232" y="60"/>
                    </a:lnTo>
                    <a:lnTo>
                      <a:pt x="238" y="70"/>
                    </a:lnTo>
                    <a:lnTo>
                      <a:pt x="238" y="72"/>
                    </a:lnTo>
                    <a:lnTo>
                      <a:pt x="230" y="72"/>
                    </a:lnTo>
                    <a:lnTo>
                      <a:pt x="228" y="72"/>
                    </a:lnTo>
                    <a:lnTo>
                      <a:pt x="226" y="70"/>
                    </a:lnTo>
                    <a:lnTo>
                      <a:pt x="222" y="70"/>
                    </a:lnTo>
                    <a:lnTo>
                      <a:pt x="218" y="70"/>
                    </a:lnTo>
                    <a:lnTo>
                      <a:pt x="218" y="78"/>
                    </a:lnTo>
                    <a:lnTo>
                      <a:pt x="212" y="80"/>
                    </a:lnTo>
                    <a:lnTo>
                      <a:pt x="216" y="68"/>
                    </a:lnTo>
                    <a:lnTo>
                      <a:pt x="212" y="62"/>
                    </a:lnTo>
                    <a:lnTo>
                      <a:pt x="208" y="58"/>
                    </a:lnTo>
                    <a:lnTo>
                      <a:pt x="204" y="52"/>
                    </a:lnTo>
                    <a:lnTo>
                      <a:pt x="192" y="54"/>
                    </a:lnTo>
                    <a:lnTo>
                      <a:pt x="190" y="58"/>
                    </a:lnTo>
                    <a:lnTo>
                      <a:pt x="186" y="64"/>
                    </a:lnTo>
                    <a:lnTo>
                      <a:pt x="186" y="62"/>
                    </a:lnTo>
                    <a:lnTo>
                      <a:pt x="184" y="60"/>
                    </a:lnTo>
                    <a:lnTo>
                      <a:pt x="182" y="60"/>
                    </a:lnTo>
                    <a:lnTo>
                      <a:pt x="184" y="64"/>
                    </a:lnTo>
                    <a:lnTo>
                      <a:pt x="180" y="64"/>
                    </a:lnTo>
                    <a:lnTo>
                      <a:pt x="182" y="72"/>
                    </a:lnTo>
                    <a:lnTo>
                      <a:pt x="176" y="72"/>
                    </a:lnTo>
                    <a:lnTo>
                      <a:pt x="174" y="72"/>
                    </a:lnTo>
                    <a:lnTo>
                      <a:pt x="176" y="76"/>
                    </a:lnTo>
                    <a:lnTo>
                      <a:pt x="176" y="78"/>
                    </a:lnTo>
                    <a:lnTo>
                      <a:pt x="176" y="80"/>
                    </a:lnTo>
                    <a:lnTo>
                      <a:pt x="168" y="76"/>
                    </a:lnTo>
                    <a:lnTo>
                      <a:pt x="166" y="78"/>
                    </a:lnTo>
                    <a:lnTo>
                      <a:pt x="166" y="80"/>
                    </a:lnTo>
                    <a:lnTo>
                      <a:pt x="166" y="88"/>
                    </a:lnTo>
                    <a:lnTo>
                      <a:pt x="166" y="94"/>
                    </a:lnTo>
                    <a:lnTo>
                      <a:pt x="156" y="88"/>
                    </a:lnTo>
                    <a:lnTo>
                      <a:pt x="154" y="88"/>
                    </a:lnTo>
                    <a:lnTo>
                      <a:pt x="150" y="90"/>
                    </a:lnTo>
                    <a:lnTo>
                      <a:pt x="150" y="106"/>
                    </a:lnTo>
                    <a:lnTo>
                      <a:pt x="156" y="104"/>
                    </a:lnTo>
                    <a:lnTo>
                      <a:pt x="154" y="108"/>
                    </a:lnTo>
                    <a:lnTo>
                      <a:pt x="150" y="114"/>
                    </a:lnTo>
                    <a:lnTo>
                      <a:pt x="146" y="106"/>
                    </a:lnTo>
                    <a:lnTo>
                      <a:pt x="144" y="98"/>
                    </a:lnTo>
                    <a:lnTo>
                      <a:pt x="140" y="100"/>
                    </a:lnTo>
                    <a:lnTo>
                      <a:pt x="132" y="106"/>
                    </a:lnTo>
                    <a:lnTo>
                      <a:pt x="130" y="122"/>
                    </a:lnTo>
                    <a:lnTo>
                      <a:pt x="130" y="126"/>
                    </a:lnTo>
                    <a:lnTo>
                      <a:pt x="132" y="130"/>
                    </a:lnTo>
                    <a:lnTo>
                      <a:pt x="128" y="134"/>
                    </a:lnTo>
                    <a:lnTo>
                      <a:pt x="120" y="140"/>
                    </a:lnTo>
                    <a:lnTo>
                      <a:pt x="120" y="144"/>
                    </a:lnTo>
                    <a:lnTo>
                      <a:pt x="118" y="150"/>
                    </a:lnTo>
                    <a:lnTo>
                      <a:pt x="112" y="152"/>
                    </a:lnTo>
                    <a:lnTo>
                      <a:pt x="108" y="154"/>
                    </a:lnTo>
                    <a:lnTo>
                      <a:pt x="94" y="158"/>
                    </a:lnTo>
                    <a:lnTo>
                      <a:pt x="92" y="160"/>
                    </a:lnTo>
                    <a:lnTo>
                      <a:pt x="90" y="160"/>
                    </a:lnTo>
                    <a:lnTo>
                      <a:pt x="86" y="160"/>
                    </a:lnTo>
                    <a:lnTo>
                      <a:pt x="86" y="158"/>
                    </a:lnTo>
                    <a:lnTo>
                      <a:pt x="84" y="158"/>
                    </a:lnTo>
                    <a:lnTo>
                      <a:pt x="82" y="166"/>
                    </a:lnTo>
                    <a:lnTo>
                      <a:pt x="80" y="170"/>
                    </a:lnTo>
                    <a:lnTo>
                      <a:pt x="68" y="170"/>
                    </a:lnTo>
                    <a:lnTo>
                      <a:pt x="66" y="176"/>
                    </a:lnTo>
                    <a:lnTo>
                      <a:pt x="58" y="172"/>
                    </a:lnTo>
                    <a:lnTo>
                      <a:pt x="54" y="172"/>
                    </a:lnTo>
                    <a:lnTo>
                      <a:pt x="50" y="176"/>
                    </a:lnTo>
                    <a:lnTo>
                      <a:pt x="50" y="178"/>
                    </a:lnTo>
                    <a:lnTo>
                      <a:pt x="46" y="178"/>
                    </a:lnTo>
                    <a:lnTo>
                      <a:pt x="44" y="178"/>
                    </a:lnTo>
                    <a:lnTo>
                      <a:pt x="44" y="180"/>
                    </a:lnTo>
                    <a:lnTo>
                      <a:pt x="32" y="188"/>
                    </a:lnTo>
                    <a:lnTo>
                      <a:pt x="22" y="198"/>
                    </a:lnTo>
                    <a:lnTo>
                      <a:pt x="14" y="204"/>
                    </a:lnTo>
                    <a:lnTo>
                      <a:pt x="10" y="206"/>
                    </a:lnTo>
                    <a:lnTo>
                      <a:pt x="12" y="198"/>
                    </a:lnTo>
                    <a:lnTo>
                      <a:pt x="10" y="202"/>
                    </a:lnTo>
                    <a:lnTo>
                      <a:pt x="8" y="204"/>
                    </a:lnTo>
                    <a:lnTo>
                      <a:pt x="8" y="208"/>
                    </a:lnTo>
                    <a:lnTo>
                      <a:pt x="8" y="220"/>
                    </a:lnTo>
                    <a:lnTo>
                      <a:pt x="10" y="224"/>
                    </a:lnTo>
                    <a:lnTo>
                      <a:pt x="10" y="230"/>
                    </a:lnTo>
                    <a:lnTo>
                      <a:pt x="4" y="234"/>
                    </a:lnTo>
                    <a:lnTo>
                      <a:pt x="0" y="238"/>
                    </a:lnTo>
                    <a:lnTo>
                      <a:pt x="2" y="242"/>
                    </a:lnTo>
                    <a:lnTo>
                      <a:pt x="2" y="244"/>
                    </a:lnTo>
                    <a:lnTo>
                      <a:pt x="4" y="244"/>
                    </a:lnTo>
                    <a:lnTo>
                      <a:pt x="8" y="250"/>
                    </a:lnTo>
                    <a:lnTo>
                      <a:pt x="10" y="256"/>
                    </a:lnTo>
                    <a:lnTo>
                      <a:pt x="12" y="266"/>
                    </a:lnTo>
                    <a:lnTo>
                      <a:pt x="12" y="278"/>
                    </a:lnTo>
                    <a:lnTo>
                      <a:pt x="10" y="276"/>
                    </a:lnTo>
                    <a:lnTo>
                      <a:pt x="8" y="276"/>
                    </a:lnTo>
                    <a:lnTo>
                      <a:pt x="8" y="268"/>
                    </a:lnTo>
                    <a:lnTo>
                      <a:pt x="4" y="268"/>
                    </a:lnTo>
                    <a:lnTo>
                      <a:pt x="4" y="270"/>
                    </a:lnTo>
                    <a:lnTo>
                      <a:pt x="4" y="276"/>
                    </a:lnTo>
                    <a:lnTo>
                      <a:pt x="14" y="284"/>
                    </a:lnTo>
                    <a:lnTo>
                      <a:pt x="14" y="286"/>
                    </a:lnTo>
                    <a:lnTo>
                      <a:pt x="12" y="286"/>
                    </a:lnTo>
                    <a:lnTo>
                      <a:pt x="2" y="280"/>
                    </a:lnTo>
                    <a:lnTo>
                      <a:pt x="2" y="286"/>
                    </a:lnTo>
                    <a:lnTo>
                      <a:pt x="10" y="294"/>
                    </a:lnTo>
                    <a:lnTo>
                      <a:pt x="12" y="296"/>
                    </a:lnTo>
                    <a:lnTo>
                      <a:pt x="14" y="298"/>
                    </a:lnTo>
                    <a:lnTo>
                      <a:pt x="14" y="306"/>
                    </a:lnTo>
                    <a:lnTo>
                      <a:pt x="14" y="314"/>
                    </a:lnTo>
                    <a:lnTo>
                      <a:pt x="20" y="316"/>
                    </a:lnTo>
                    <a:lnTo>
                      <a:pt x="26" y="320"/>
                    </a:lnTo>
                    <a:lnTo>
                      <a:pt x="26" y="320"/>
                    </a:lnTo>
                    <a:lnTo>
                      <a:pt x="26" y="320"/>
                    </a:lnTo>
                    <a:close/>
                    <a:moveTo>
                      <a:pt x="486" y="618"/>
                    </a:moveTo>
                    <a:lnTo>
                      <a:pt x="490" y="622"/>
                    </a:lnTo>
                    <a:lnTo>
                      <a:pt x="490" y="620"/>
                    </a:lnTo>
                    <a:lnTo>
                      <a:pt x="486" y="618"/>
                    </a:lnTo>
                    <a:lnTo>
                      <a:pt x="486" y="618"/>
                    </a:lnTo>
                    <a:lnTo>
                      <a:pt x="486" y="618"/>
                    </a:lnTo>
                    <a:close/>
                    <a:moveTo>
                      <a:pt x="448" y="564"/>
                    </a:moveTo>
                    <a:lnTo>
                      <a:pt x="448" y="564"/>
                    </a:lnTo>
                    <a:lnTo>
                      <a:pt x="448" y="568"/>
                    </a:lnTo>
                    <a:lnTo>
                      <a:pt x="446" y="570"/>
                    </a:lnTo>
                    <a:lnTo>
                      <a:pt x="452" y="576"/>
                    </a:lnTo>
                    <a:lnTo>
                      <a:pt x="454" y="582"/>
                    </a:lnTo>
                    <a:lnTo>
                      <a:pt x="456" y="588"/>
                    </a:lnTo>
                    <a:lnTo>
                      <a:pt x="458" y="594"/>
                    </a:lnTo>
                    <a:lnTo>
                      <a:pt x="464" y="596"/>
                    </a:lnTo>
                    <a:lnTo>
                      <a:pt x="462" y="600"/>
                    </a:lnTo>
                    <a:lnTo>
                      <a:pt x="462" y="602"/>
                    </a:lnTo>
                    <a:lnTo>
                      <a:pt x="462" y="606"/>
                    </a:lnTo>
                    <a:lnTo>
                      <a:pt x="470" y="612"/>
                    </a:lnTo>
                    <a:lnTo>
                      <a:pt x="472" y="618"/>
                    </a:lnTo>
                    <a:lnTo>
                      <a:pt x="472" y="622"/>
                    </a:lnTo>
                    <a:lnTo>
                      <a:pt x="480" y="624"/>
                    </a:lnTo>
                    <a:lnTo>
                      <a:pt x="484" y="622"/>
                    </a:lnTo>
                    <a:lnTo>
                      <a:pt x="490" y="612"/>
                    </a:lnTo>
                    <a:lnTo>
                      <a:pt x="494" y="614"/>
                    </a:lnTo>
                    <a:lnTo>
                      <a:pt x="494" y="618"/>
                    </a:lnTo>
                    <a:lnTo>
                      <a:pt x="498" y="614"/>
                    </a:lnTo>
                    <a:lnTo>
                      <a:pt x="498" y="612"/>
                    </a:lnTo>
                    <a:lnTo>
                      <a:pt x="498" y="602"/>
                    </a:lnTo>
                    <a:lnTo>
                      <a:pt x="498" y="594"/>
                    </a:lnTo>
                    <a:lnTo>
                      <a:pt x="502" y="594"/>
                    </a:lnTo>
                    <a:lnTo>
                      <a:pt x="502" y="582"/>
                    </a:lnTo>
                    <a:lnTo>
                      <a:pt x="500" y="568"/>
                    </a:lnTo>
                    <a:lnTo>
                      <a:pt x="486" y="574"/>
                    </a:lnTo>
                    <a:lnTo>
                      <a:pt x="474" y="574"/>
                    </a:lnTo>
                    <a:lnTo>
                      <a:pt x="448" y="564"/>
                    </a:lnTo>
                    <a:lnTo>
                      <a:pt x="448" y="564"/>
                    </a:lnTo>
                    <a:lnTo>
                      <a:pt x="448" y="564"/>
                    </a:lnTo>
                    <a:close/>
                    <a:moveTo>
                      <a:pt x="498" y="548"/>
                    </a:moveTo>
                    <a:lnTo>
                      <a:pt x="498" y="548"/>
                    </a:lnTo>
                    <a:lnTo>
                      <a:pt x="498" y="558"/>
                    </a:lnTo>
                    <a:lnTo>
                      <a:pt x="502" y="558"/>
                    </a:lnTo>
                    <a:lnTo>
                      <a:pt x="502" y="556"/>
                    </a:lnTo>
                    <a:lnTo>
                      <a:pt x="500" y="550"/>
                    </a:lnTo>
                    <a:lnTo>
                      <a:pt x="498" y="548"/>
                    </a:lnTo>
                    <a:lnTo>
                      <a:pt x="498" y="548"/>
                    </a:lnTo>
                    <a:lnTo>
                      <a:pt x="498" y="548"/>
                    </a:lnTo>
                    <a:close/>
                    <a:moveTo>
                      <a:pt x="436" y="542"/>
                    </a:moveTo>
                    <a:lnTo>
                      <a:pt x="436" y="542"/>
                    </a:lnTo>
                    <a:lnTo>
                      <a:pt x="436" y="546"/>
                    </a:lnTo>
                    <a:lnTo>
                      <a:pt x="436" y="548"/>
                    </a:lnTo>
                    <a:lnTo>
                      <a:pt x="438" y="552"/>
                    </a:lnTo>
                    <a:lnTo>
                      <a:pt x="440" y="548"/>
                    </a:lnTo>
                    <a:lnTo>
                      <a:pt x="440" y="542"/>
                    </a:lnTo>
                    <a:lnTo>
                      <a:pt x="436" y="542"/>
                    </a:lnTo>
                    <a:lnTo>
                      <a:pt x="436" y="542"/>
                    </a:lnTo>
                    <a:lnTo>
                      <a:pt x="436" y="542"/>
                    </a:lnTo>
                    <a:close/>
                    <a:moveTo>
                      <a:pt x="346" y="460"/>
                    </a:moveTo>
                    <a:lnTo>
                      <a:pt x="344" y="468"/>
                    </a:lnTo>
                    <a:lnTo>
                      <a:pt x="354" y="466"/>
                    </a:lnTo>
                    <a:lnTo>
                      <a:pt x="356" y="464"/>
                    </a:lnTo>
                    <a:lnTo>
                      <a:pt x="354" y="464"/>
                    </a:lnTo>
                    <a:lnTo>
                      <a:pt x="346" y="460"/>
                    </a:lnTo>
                    <a:lnTo>
                      <a:pt x="346" y="460"/>
                    </a:lnTo>
                    <a:lnTo>
                      <a:pt x="346" y="460"/>
                    </a:lnTo>
                    <a:close/>
                    <a:moveTo>
                      <a:pt x="320" y="374"/>
                    </a:moveTo>
                    <a:lnTo>
                      <a:pt x="320" y="374"/>
                    </a:lnTo>
                    <a:lnTo>
                      <a:pt x="320" y="376"/>
                    </a:lnTo>
                    <a:lnTo>
                      <a:pt x="318" y="378"/>
                    </a:lnTo>
                    <a:lnTo>
                      <a:pt x="318" y="376"/>
                    </a:lnTo>
                    <a:lnTo>
                      <a:pt x="318" y="374"/>
                    </a:lnTo>
                    <a:lnTo>
                      <a:pt x="320" y="374"/>
                    </a:lnTo>
                    <a:lnTo>
                      <a:pt x="320" y="374"/>
                    </a:lnTo>
                    <a:lnTo>
                      <a:pt x="320" y="374"/>
                    </a:lnTo>
                    <a:close/>
                    <a:moveTo>
                      <a:pt x="326" y="370"/>
                    </a:moveTo>
                    <a:lnTo>
                      <a:pt x="326" y="370"/>
                    </a:lnTo>
                    <a:lnTo>
                      <a:pt x="330" y="380"/>
                    </a:lnTo>
                    <a:lnTo>
                      <a:pt x="330" y="386"/>
                    </a:lnTo>
                    <a:lnTo>
                      <a:pt x="326" y="386"/>
                    </a:lnTo>
                    <a:lnTo>
                      <a:pt x="326" y="378"/>
                    </a:lnTo>
                    <a:lnTo>
                      <a:pt x="326" y="370"/>
                    </a:lnTo>
                    <a:lnTo>
                      <a:pt x="326" y="370"/>
                    </a:lnTo>
                    <a:lnTo>
                      <a:pt x="326" y="370"/>
                    </a:lnTo>
                    <a:close/>
                    <a:moveTo>
                      <a:pt x="350" y="366"/>
                    </a:moveTo>
                    <a:lnTo>
                      <a:pt x="350" y="366"/>
                    </a:lnTo>
                    <a:lnTo>
                      <a:pt x="356" y="374"/>
                    </a:lnTo>
                    <a:lnTo>
                      <a:pt x="356" y="376"/>
                    </a:lnTo>
                    <a:lnTo>
                      <a:pt x="354" y="376"/>
                    </a:lnTo>
                    <a:lnTo>
                      <a:pt x="350" y="368"/>
                    </a:lnTo>
                    <a:lnTo>
                      <a:pt x="348" y="366"/>
                    </a:lnTo>
                    <a:lnTo>
                      <a:pt x="350" y="366"/>
                    </a:lnTo>
                    <a:lnTo>
                      <a:pt x="350" y="366"/>
                    </a:lnTo>
                    <a:lnTo>
                      <a:pt x="350" y="366"/>
                    </a:lnTo>
                    <a:close/>
                    <a:moveTo>
                      <a:pt x="0" y="270"/>
                    </a:moveTo>
                    <a:lnTo>
                      <a:pt x="2" y="280"/>
                    </a:lnTo>
                    <a:lnTo>
                      <a:pt x="2" y="272"/>
                    </a:lnTo>
                    <a:lnTo>
                      <a:pt x="2" y="270"/>
                    </a:lnTo>
                    <a:lnTo>
                      <a:pt x="0" y="270"/>
                    </a:lnTo>
                    <a:lnTo>
                      <a:pt x="0" y="270"/>
                    </a:lnTo>
                    <a:lnTo>
                      <a:pt x="0" y="270"/>
                    </a:lnTo>
                    <a:close/>
                    <a:moveTo>
                      <a:pt x="380" y="98"/>
                    </a:moveTo>
                    <a:lnTo>
                      <a:pt x="380" y="98"/>
                    </a:lnTo>
                    <a:lnTo>
                      <a:pt x="376" y="98"/>
                    </a:lnTo>
                    <a:lnTo>
                      <a:pt x="376" y="100"/>
                    </a:lnTo>
                    <a:lnTo>
                      <a:pt x="380" y="104"/>
                    </a:lnTo>
                    <a:lnTo>
                      <a:pt x="382" y="106"/>
                    </a:lnTo>
                    <a:lnTo>
                      <a:pt x="382" y="100"/>
                    </a:lnTo>
                    <a:lnTo>
                      <a:pt x="382" y="98"/>
                    </a:lnTo>
                    <a:lnTo>
                      <a:pt x="380" y="98"/>
                    </a:lnTo>
                    <a:lnTo>
                      <a:pt x="380" y="98"/>
                    </a:lnTo>
                    <a:lnTo>
                      <a:pt x="380" y="98"/>
                    </a:lnTo>
                    <a:close/>
                    <a:moveTo>
                      <a:pt x="340" y="50"/>
                    </a:moveTo>
                    <a:lnTo>
                      <a:pt x="340" y="50"/>
                    </a:lnTo>
                    <a:lnTo>
                      <a:pt x="336" y="52"/>
                    </a:lnTo>
                    <a:lnTo>
                      <a:pt x="336" y="60"/>
                    </a:lnTo>
                    <a:lnTo>
                      <a:pt x="340" y="58"/>
                    </a:lnTo>
                    <a:lnTo>
                      <a:pt x="344" y="54"/>
                    </a:lnTo>
                    <a:lnTo>
                      <a:pt x="340" y="50"/>
                    </a:lnTo>
                    <a:lnTo>
                      <a:pt x="340" y="50"/>
                    </a:lnTo>
                    <a:lnTo>
                      <a:pt x="340" y="50"/>
                    </a:lnTo>
                    <a:close/>
                    <a:moveTo>
                      <a:pt x="246" y="14"/>
                    </a:moveTo>
                    <a:lnTo>
                      <a:pt x="246" y="16"/>
                    </a:lnTo>
                    <a:lnTo>
                      <a:pt x="250" y="16"/>
                    </a:lnTo>
                    <a:lnTo>
                      <a:pt x="248" y="16"/>
                    </a:lnTo>
                    <a:lnTo>
                      <a:pt x="248" y="14"/>
                    </a:lnTo>
                    <a:lnTo>
                      <a:pt x="246" y="14"/>
                    </a:lnTo>
                    <a:lnTo>
                      <a:pt x="246" y="14"/>
                    </a:lnTo>
                    <a:lnTo>
                      <a:pt x="246" y="14"/>
                    </a:lnTo>
                    <a:close/>
                    <a:moveTo>
                      <a:pt x="254" y="12"/>
                    </a:moveTo>
                    <a:lnTo>
                      <a:pt x="254" y="16"/>
                    </a:lnTo>
                    <a:lnTo>
                      <a:pt x="256" y="16"/>
                    </a:lnTo>
                    <a:lnTo>
                      <a:pt x="256" y="14"/>
                    </a:lnTo>
                    <a:lnTo>
                      <a:pt x="254" y="12"/>
                    </a:lnTo>
                    <a:lnTo>
                      <a:pt x="254" y="12"/>
                    </a:lnTo>
                    <a:lnTo>
                      <a:pt x="254" y="12"/>
                    </a:lnTo>
                    <a:close/>
                    <a:moveTo>
                      <a:pt x="258" y="8"/>
                    </a:moveTo>
                    <a:lnTo>
                      <a:pt x="258" y="14"/>
                    </a:lnTo>
                    <a:lnTo>
                      <a:pt x="264" y="14"/>
                    </a:lnTo>
                    <a:lnTo>
                      <a:pt x="262" y="12"/>
                    </a:lnTo>
                    <a:lnTo>
                      <a:pt x="264" y="12"/>
                    </a:lnTo>
                    <a:lnTo>
                      <a:pt x="262" y="8"/>
                    </a:lnTo>
                    <a:lnTo>
                      <a:pt x="258" y="8"/>
                    </a:lnTo>
                    <a:lnTo>
                      <a:pt x="258" y="8"/>
                    </a:lnTo>
                    <a:lnTo>
                      <a:pt x="258" y="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ysDash"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426" name="Freeform 1708"/>
              <p:cNvSpPr>
                <a:spLocks noEditPoints="1"/>
              </p:cNvSpPr>
              <p:nvPr/>
            </p:nvSpPr>
            <p:spPr bwMode="auto">
              <a:xfrm>
                <a:off x="1670050" y="3216275"/>
                <a:ext cx="79375" cy="79375"/>
              </a:xfrm>
              <a:custGeom>
                <a:avLst/>
                <a:gdLst>
                  <a:gd name="T0" fmla="*/ 2 w 50"/>
                  <a:gd name="T1" fmla="*/ 4 h 50"/>
                  <a:gd name="T2" fmla="*/ 2 w 50"/>
                  <a:gd name="T3" fmla="*/ 4 h 50"/>
                  <a:gd name="T4" fmla="*/ 6 w 50"/>
                  <a:gd name="T5" fmla="*/ 6 h 50"/>
                  <a:gd name="T6" fmla="*/ 6 w 50"/>
                  <a:gd name="T7" fmla="*/ 8 h 50"/>
                  <a:gd name="T8" fmla="*/ 2 w 50"/>
                  <a:gd name="T9" fmla="*/ 14 h 50"/>
                  <a:gd name="T10" fmla="*/ 0 w 50"/>
                  <a:gd name="T11" fmla="*/ 16 h 50"/>
                  <a:gd name="T12" fmla="*/ 0 w 50"/>
                  <a:gd name="T13" fmla="*/ 22 h 50"/>
                  <a:gd name="T14" fmla="*/ 0 w 50"/>
                  <a:gd name="T15" fmla="*/ 24 h 50"/>
                  <a:gd name="T16" fmla="*/ 6 w 50"/>
                  <a:gd name="T17" fmla="*/ 26 h 50"/>
                  <a:gd name="T18" fmla="*/ 16 w 50"/>
                  <a:gd name="T19" fmla="*/ 30 h 50"/>
                  <a:gd name="T20" fmla="*/ 18 w 50"/>
                  <a:gd name="T21" fmla="*/ 32 h 50"/>
                  <a:gd name="T22" fmla="*/ 20 w 50"/>
                  <a:gd name="T23" fmla="*/ 34 h 50"/>
                  <a:gd name="T24" fmla="*/ 20 w 50"/>
                  <a:gd name="T25" fmla="*/ 36 h 50"/>
                  <a:gd name="T26" fmla="*/ 26 w 50"/>
                  <a:gd name="T27" fmla="*/ 36 h 50"/>
                  <a:gd name="T28" fmla="*/ 32 w 50"/>
                  <a:gd name="T29" fmla="*/ 36 h 50"/>
                  <a:gd name="T30" fmla="*/ 36 w 50"/>
                  <a:gd name="T31" fmla="*/ 42 h 50"/>
                  <a:gd name="T32" fmla="*/ 42 w 50"/>
                  <a:gd name="T33" fmla="*/ 48 h 50"/>
                  <a:gd name="T34" fmla="*/ 42 w 50"/>
                  <a:gd name="T35" fmla="*/ 50 h 50"/>
                  <a:gd name="T36" fmla="*/ 46 w 50"/>
                  <a:gd name="T37" fmla="*/ 48 h 50"/>
                  <a:gd name="T38" fmla="*/ 50 w 50"/>
                  <a:gd name="T39" fmla="*/ 44 h 50"/>
                  <a:gd name="T40" fmla="*/ 50 w 50"/>
                  <a:gd name="T41" fmla="*/ 42 h 50"/>
                  <a:gd name="T42" fmla="*/ 50 w 50"/>
                  <a:gd name="T43" fmla="*/ 34 h 50"/>
                  <a:gd name="T44" fmla="*/ 46 w 50"/>
                  <a:gd name="T45" fmla="*/ 34 h 50"/>
                  <a:gd name="T46" fmla="*/ 44 w 50"/>
                  <a:gd name="T47" fmla="*/ 34 h 50"/>
                  <a:gd name="T48" fmla="*/ 38 w 50"/>
                  <a:gd name="T49" fmla="*/ 32 h 50"/>
                  <a:gd name="T50" fmla="*/ 38 w 50"/>
                  <a:gd name="T51" fmla="*/ 30 h 50"/>
                  <a:gd name="T52" fmla="*/ 42 w 50"/>
                  <a:gd name="T53" fmla="*/ 24 h 50"/>
                  <a:gd name="T54" fmla="*/ 38 w 50"/>
                  <a:gd name="T55" fmla="*/ 22 h 50"/>
                  <a:gd name="T56" fmla="*/ 32 w 50"/>
                  <a:gd name="T57" fmla="*/ 18 h 50"/>
                  <a:gd name="T58" fmla="*/ 34 w 50"/>
                  <a:gd name="T59" fmla="*/ 16 h 50"/>
                  <a:gd name="T60" fmla="*/ 34 w 50"/>
                  <a:gd name="T61" fmla="*/ 14 h 50"/>
                  <a:gd name="T62" fmla="*/ 34 w 50"/>
                  <a:gd name="T63" fmla="*/ 12 h 50"/>
                  <a:gd name="T64" fmla="*/ 32 w 50"/>
                  <a:gd name="T65" fmla="*/ 8 h 50"/>
                  <a:gd name="T66" fmla="*/ 32 w 50"/>
                  <a:gd name="T67" fmla="*/ 6 h 50"/>
                  <a:gd name="T68" fmla="*/ 28 w 50"/>
                  <a:gd name="T69" fmla="*/ 8 h 50"/>
                  <a:gd name="T70" fmla="*/ 26 w 50"/>
                  <a:gd name="T71" fmla="*/ 8 h 50"/>
                  <a:gd name="T72" fmla="*/ 24 w 50"/>
                  <a:gd name="T73" fmla="*/ 6 h 50"/>
                  <a:gd name="T74" fmla="*/ 24 w 50"/>
                  <a:gd name="T75" fmla="*/ 0 h 50"/>
                  <a:gd name="T76" fmla="*/ 14 w 50"/>
                  <a:gd name="T77" fmla="*/ 0 h 50"/>
                  <a:gd name="T78" fmla="*/ 2 w 50"/>
                  <a:gd name="T79" fmla="*/ 4 h 50"/>
                  <a:gd name="T80" fmla="*/ 2 w 50"/>
                  <a:gd name="T81" fmla="*/ 4 h 50"/>
                  <a:gd name="T82" fmla="*/ 2 w 50"/>
                  <a:gd name="T83" fmla="*/ 4 h 50"/>
                  <a:gd name="T84" fmla="*/ 18 w 50"/>
                  <a:gd name="T85" fmla="*/ 22 h 50"/>
                  <a:gd name="T86" fmla="*/ 18 w 50"/>
                  <a:gd name="T87" fmla="*/ 22 h 50"/>
                  <a:gd name="T88" fmla="*/ 24 w 50"/>
                  <a:gd name="T89" fmla="*/ 24 h 50"/>
                  <a:gd name="T90" fmla="*/ 26 w 50"/>
                  <a:gd name="T91" fmla="*/ 26 h 50"/>
                  <a:gd name="T92" fmla="*/ 24 w 50"/>
                  <a:gd name="T93" fmla="*/ 26 h 50"/>
                  <a:gd name="T94" fmla="*/ 18 w 50"/>
                  <a:gd name="T95" fmla="*/ 26 h 50"/>
                  <a:gd name="T96" fmla="*/ 16 w 50"/>
                  <a:gd name="T97" fmla="*/ 24 h 50"/>
                  <a:gd name="T98" fmla="*/ 18 w 50"/>
                  <a:gd name="T99" fmla="*/ 22 h 50"/>
                  <a:gd name="T100" fmla="*/ 18 w 50"/>
                  <a:gd name="T101" fmla="*/ 22 h 50"/>
                  <a:gd name="T102" fmla="*/ 18 w 50"/>
                  <a:gd name="T103" fmla="*/ 22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50" h="50">
                    <a:moveTo>
                      <a:pt x="2" y="4"/>
                    </a:moveTo>
                    <a:lnTo>
                      <a:pt x="2" y="4"/>
                    </a:lnTo>
                    <a:lnTo>
                      <a:pt x="6" y="6"/>
                    </a:lnTo>
                    <a:lnTo>
                      <a:pt x="6" y="8"/>
                    </a:lnTo>
                    <a:lnTo>
                      <a:pt x="2" y="14"/>
                    </a:lnTo>
                    <a:lnTo>
                      <a:pt x="0" y="16"/>
                    </a:lnTo>
                    <a:lnTo>
                      <a:pt x="0" y="22"/>
                    </a:lnTo>
                    <a:lnTo>
                      <a:pt x="0" y="24"/>
                    </a:lnTo>
                    <a:lnTo>
                      <a:pt x="6" y="26"/>
                    </a:lnTo>
                    <a:lnTo>
                      <a:pt x="16" y="30"/>
                    </a:lnTo>
                    <a:lnTo>
                      <a:pt x="18" y="32"/>
                    </a:lnTo>
                    <a:lnTo>
                      <a:pt x="20" y="34"/>
                    </a:lnTo>
                    <a:lnTo>
                      <a:pt x="20" y="36"/>
                    </a:lnTo>
                    <a:lnTo>
                      <a:pt x="26" y="36"/>
                    </a:lnTo>
                    <a:lnTo>
                      <a:pt x="32" y="36"/>
                    </a:lnTo>
                    <a:lnTo>
                      <a:pt x="36" y="42"/>
                    </a:lnTo>
                    <a:lnTo>
                      <a:pt x="42" y="48"/>
                    </a:lnTo>
                    <a:lnTo>
                      <a:pt x="42" y="50"/>
                    </a:lnTo>
                    <a:lnTo>
                      <a:pt x="46" y="48"/>
                    </a:lnTo>
                    <a:lnTo>
                      <a:pt x="50" y="44"/>
                    </a:lnTo>
                    <a:lnTo>
                      <a:pt x="50" y="42"/>
                    </a:lnTo>
                    <a:lnTo>
                      <a:pt x="50" y="34"/>
                    </a:lnTo>
                    <a:lnTo>
                      <a:pt x="46" y="34"/>
                    </a:lnTo>
                    <a:lnTo>
                      <a:pt x="44" y="34"/>
                    </a:lnTo>
                    <a:lnTo>
                      <a:pt x="38" y="32"/>
                    </a:lnTo>
                    <a:lnTo>
                      <a:pt x="38" y="30"/>
                    </a:lnTo>
                    <a:lnTo>
                      <a:pt x="42" y="24"/>
                    </a:lnTo>
                    <a:lnTo>
                      <a:pt x="38" y="22"/>
                    </a:lnTo>
                    <a:lnTo>
                      <a:pt x="32" y="18"/>
                    </a:lnTo>
                    <a:lnTo>
                      <a:pt x="34" y="16"/>
                    </a:lnTo>
                    <a:lnTo>
                      <a:pt x="34" y="14"/>
                    </a:lnTo>
                    <a:lnTo>
                      <a:pt x="34" y="12"/>
                    </a:lnTo>
                    <a:lnTo>
                      <a:pt x="32" y="8"/>
                    </a:lnTo>
                    <a:lnTo>
                      <a:pt x="32" y="6"/>
                    </a:lnTo>
                    <a:lnTo>
                      <a:pt x="28" y="8"/>
                    </a:lnTo>
                    <a:lnTo>
                      <a:pt x="26" y="8"/>
                    </a:lnTo>
                    <a:lnTo>
                      <a:pt x="24" y="6"/>
                    </a:lnTo>
                    <a:lnTo>
                      <a:pt x="24" y="0"/>
                    </a:lnTo>
                    <a:lnTo>
                      <a:pt x="14" y="0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close/>
                    <a:moveTo>
                      <a:pt x="18" y="22"/>
                    </a:moveTo>
                    <a:lnTo>
                      <a:pt x="18" y="22"/>
                    </a:lnTo>
                    <a:lnTo>
                      <a:pt x="24" y="24"/>
                    </a:lnTo>
                    <a:lnTo>
                      <a:pt x="26" y="26"/>
                    </a:lnTo>
                    <a:lnTo>
                      <a:pt x="24" y="26"/>
                    </a:lnTo>
                    <a:lnTo>
                      <a:pt x="18" y="26"/>
                    </a:lnTo>
                    <a:lnTo>
                      <a:pt x="16" y="24"/>
                    </a:lnTo>
                    <a:lnTo>
                      <a:pt x="18" y="22"/>
                    </a:lnTo>
                    <a:lnTo>
                      <a:pt x="18" y="22"/>
                    </a:lnTo>
                    <a:lnTo>
                      <a:pt x="18" y="2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427" name="Freeform 1709"/>
              <p:cNvSpPr>
                <a:spLocks noEditPoints="1"/>
              </p:cNvSpPr>
              <p:nvPr/>
            </p:nvSpPr>
            <p:spPr bwMode="auto">
              <a:xfrm>
                <a:off x="920750" y="4562475"/>
                <a:ext cx="304800" cy="406400"/>
              </a:xfrm>
              <a:custGeom>
                <a:avLst/>
                <a:gdLst>
                  <a:gd name="T0" fmla="*/ 22 w 192"/>
                  <a:gd name="T1" fmla="*/ 10 h 256"/>
                  <a:gd name="T2" fmla="*/ 22 w 192"/>
                  <a:gd name="T3" fmla="*/ 0 h 256"/>
                  <a:gd name="T4" fmla="*/ 14 w 192"/>
                  <a:gd name="T5" fmla="*/ 4 h 256"/>
                  <a:gd name="T6" fmla="*/ 8 w 192"/>
                  <a:gd name="T7" fmla="*/ 18 h 256"/>
                  <a:gd name="T8" fmla="*/ 8 w 192"/>
                  <a:gd name="T9" fmla="*/ 22 h 256"/>
                  <a:gd name="T10" fmla="*/ 26 w 192"/>
                  <a:gd name="T11" fmla="*/ 32 h 256"/>
                  <a:gd name="T12" fmla="*/ 60 w 192"/>
                  <a:gd name="T13" fmla="*/ 30 h 256"/>
                  <a:gd name="T14" fmla="*/ 94 w 192"/>
                  <a:gd name="T15" fmla="*/ 44 h 256"/>
                  <a:gd name="T16" fmla="*/ 96 w 192"/>
                  <a:gd name="T17" fmla="*/ 58 h 256"/>
                  <a:gd name="T18" fmla="*/ 104 w 192"/>
                  <a:gd name="T19" fmla="*/ 68 h 256"/>
                  <a:gd name="T20" fmla="*/ 116 w 192"/>
                  <a:gd name="T21" fmla="*/ 64 h 256"/>
                  <a:gd name="T22" fmla="*/ 122 w 192"/>
                  <a:gd name="T23" fmla="*/ 64 h 256"/>
                  <a:gd name="T24" fmla="*/ 124 w 192"/>
                  <a:gd name="T25" fmla="*/ 50 h 256"/>
                  <a:gd name="T26" fmla="*/ 140 w 192"/>
                  <a:gd name="T27" fmla="*/ 50 h 256"/>
                  <a:gd name="T28" fmla="*/ 144 w 192"/>
                  <a:gd name="T29" fmla="*/ 56 h 256"/>
                  <a:gd name="T30" fmla="*/ 152 w 192"/>
                  <a:gd name="T31" fmla="*/ 66 h 256"/>
                  <a:gd name="T32" fmla="*/ 156 w 192"/>
                  <a:gd name="T33" fmla="*/ 72 h 256"/>
                  <a:gd name="T34" fmla="*/ 158 w 192"/>
                  <a:gd name="T35" fmla="*/ 90 h 256"/>
                  <a:gd name="T36" fmla="*/ 162 w 192"/>
                  <a:gd name="T37" fmla="*/ 102 h 256"/>
                  <a:gd name="T38" fmla="*/ 162 w 192"/>
                  <a:gd name="T39" fmla="*/ 114 h 256"/>
                  <a:gd name="T40" fmla="*/ 168 w 192"/>
                  <a:gd name="T41" fmla="*/ 128 h 256"/>
                  <a:gd name="T42" fmla="*/ 178 w 192"/>
                  <a:gd name="T43" fmla="*/ 122 h 256"/>
                  <a:gd name="T44" fmla="*/ 188 w 192"/>
                  <a:gd name="T45" fmla="*/ 138 h 256"/>
                  <a:gd name="T46" fmla="*/ 188 w 192"/>
                  <a:gd name="T47" fmla="*/ 156 h 256"/>
                  <a:gd name="T48" fmla="*/ 158 w 192"/>
                  <a:gd name="T49" fmla="*/ 222 h 256"/>
                  <a:gd name="T50" fmla="*/ 166 w 192"/>
                  <a:gd name="T51" fmla="*/ 240 h 256"/>
                  <a:gd name="T52" fmla="*/ 174 w 192"/>
                  <a:gd name="T53" fmla="*/ 250 h 256"/>
                  <a:gd name="T54" fmla="*/ 140 w 192"/>
                  <a:gd name="T55" fmla="*/ 256 h 256"/>
                  <a:gd name="T56" fmla="*/ 126 w 192"/>
                  <a:gd name="T57" fmla="*/ 254 h 256"/>
                  <a:gd name="T58" fmla="*/ 120 w 192"/>
                  <a:gd name="T59" fmla="*/ 254 h 256"/>
                  <a:gd name="T60" fmla="*/ 108 w 192"/>
                  <a:gd name="T61" fmla="*/ 250 h 256"/>
                  <a:gd name="T62" fmla="*/ 98 w 192"/>
                  <a:gd name="T63" fmla="*/ 242 h 256"/>
                  <a:gd name="T64" fmla="*/ 26 w 192"/>
                  <a:gd name="T65" fmla="*/ 236 h 256"/>
                  <a:gd name="T66" fmla="*/ 18 w 192"/>
                  <a:gd name="T67" fmla="*/ 240 h 256"/>
                  <a:gd name="T68" fmla="*/ 0 w 192"/>
                  <a:gd name="T69" fmla="*/ 212 h 256"/>
                  <a:gd name="T70" fmla="*/ 14 w 192"/>
                  <a:gd name="T71" fmla="*/ 186 h 256"/>
                  <a:gd name="T72" fmla="*/ 16 w 192"/>
                  <a:gd name="T73" fmla="*/ 168 h 256"/>
                  <a:gd name="T74" fmla="*/ 22 w 192"/>
                  <a:gd name="T75" fmla="*/ 160 h 256"/>
                  <a:gd name="T76" fmla="*/ 32 w 192"/>
                  <a:gd name="T77" fmla="*/ 140 h 256"/>
                  <a:gd name="T78" fmla="*/ 24 w 192"/>
                  <a:gd name="T79" fmla="*/ 112 h 256"/>
                  <a:gd name="T80" fmla="*/ 30 w 192"/>
                  <a:gd name="T81" fmla="*/ 90 h 256"/>
                  <a:gd name="T82" fmla="*/ 24 w 192"/>
                  <a:gd name="T83" fmla="*/ 66 h 256"/>
                  <a:gd name="T84" fmla="*/ 14 w 192"/>
                  <a:gd name="T85" fmla="*/ 40 h 2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92" h="256">
                    <a:moveTo>
                      <a:pt x="8" y="22"/>
                    </a:moveTo>
                    <a:lnTo>
                      <a:pt x="18" y="14"/>
                    </a:lnTo>
                    <a:lnTo>
                      <a:pt x="22" y="10"/>
                    </a:lnTo>
                    <a:lnTo>
                      <a:pt x="24" y="4"/>
                    </a:lnTo>
                    <a:lnTo>
                      <a:pt x="24" y="2"/>
                    </a:lnTo>
                    <a:lnTo>
                      <a:pt x="22" y="0"/>
                    </a:lnTo>
                    <a:lnTo>
                      <a:pt x="18" y="2"/>
                    </a:lnTo>
                    <a:lnTo>
                      <a:pt x="16" y="4"/>
                    </a:lnTo>
                    <a:lnTo>
                      <a:pt x="14" y="4"/>
                    </a:lnTo>
                    <a:lnTo>
                      <a:pt x="6" y="8"/>
                    </a:lnTo>
                    <a:lnTo>
                      <a:pt x="4" y="10"/>
                    </a:lnTo>
                    <a:lnTo>
                      <a:pt x="8" y="18"/>
                    </a:lnTo>
                    <a:lnTo>
                      <a:pt x="8" y="22"/>
                    </a:lnTo>
                    <a:lnTo>
                      <a:pt x="8" y="22"/>
                    </a:lnTo>
                    <a:lnTo>
                      <a:pt x="8" y="22"/>
                    </a:lnTo>
                    <a:close/>
                    <a:moveTo>
                      <a:pt x="14" y="40"/>
                    </a:moveTo>
                    <a:lnTo>
                      <a:pt x="14" y="40"/>
                    </a:lnTo>
                    <a:lnTo>
                      <a:pt x="26" y="32"/>
                    </a:lnTo>
                    <a:lnTo>
                      <a:pt x="32" y="28"/>
                    </a:lnTo>
                    <a:lnTo>
                      <a:pt x="42" y="28"/>
                    </a:lnTo>
                    <a:lnTo>
                      <a:pt x="60" y="30"/>
                    </a:lnTo>
                    <a:lnTo>
                      <a:pt x="88" y="28"/>
                    </a:lnTo>
                    <a:lnTo>
                      <a:pt x="94" y="38"/>
                    </a:lnTo>
                    <a:lnTo>
                      <a:pt x="94" y="44"/>
                    </a:lnTo>
                    <a:lnTo>
                      <a:pt x="94" y="48"/>
                    </a:lnTo>
                    <a:lnTo>
                      <a:pt x="94" y="54"/>
                    </a:lnTo>
                    <a:lnTo>
                      <a:pt x="96" y="58"/>
                    </a:lnTo>
                    <a:lnTo>
                      <a:pt x="96" y="64"/>
                    </a:lnTo>
                    <a:lnTo>
                      <a:pt x="98" y="66"/>
                    </a:lnTo>
                    <a:lnTo>
                      <a:pt x="104" y="68"/>
                    </a:lnTo>
                    <a:lnTo>
                      <a:pt x="108" y="68"/>
                    </a:lnTo>
                    <a:lnTo>
                      <a:pt x="114" y="66"/>
                    </a:lnTo>
                    <a:lnTo>
                      <a:pt x="116" y="64"/>
                    </a:lnTo>
                    <a:lnTo>
                      <a:pt x="116" y="66"/>
                    </a:lnTo>
                    <a:lnTo>
                      <a:pt x="122" y="66"/>
                    </a:lnTo>
                    <a:lnTo>
                      <a:pt x="122" y="64"/>
                    </a:lnTo>
                    <a:lnTo>
                      <a:pt x="122" y="58"/>
                    </a:lnTo>
                    <a:lnTo>
                      <a:pt x="122" y="50"/>
                    </a:lnTo>
                    <a:lnTo>
                      <a:pt x="124" y="50"/>
                    </a:lnTo>
                    <a:lnTo>
                      <a:pt x="132" y="50"/>
                    </a:lnTo>
                    <a:lnTo>
                      <a:pt x="138" y="50"/>
                    </a:lnTo>
                    <a:lnTo>
                      <a:pt x="140" y="50"/>
                    </a:lnTo>
                    <a:lnTo>
                      <a:pt x="140" y="54"/>
                    </a:lnTo>
                    <a:lnTo>
                      <a:pt x="140" y="56"/>
                    </a:lnTo>
                    <a:lnTo>
                      <a:pt x="144" y="56"/>
                    </a:lnTo>
                    <a:lnTo>
                      <a:pt x="150" y="56"/>
                    </a:lnTo>
                    <a:lnTo>
                      <a:pt x="152" y="60"/>
                    </a:lnTo>
                    <a:lnTo>
                      <a:pt x="152" y="66"/>
                    </a:lnTo>
                    <a:lnTo>
                      <a:pt x="152" y="68"/>
                    </a:lnTo>
                    <a:lnTo>
                      <a:pt x="156" y="68"/>
                    </a:lnTo>
                    <a:lnTo>
                      <a:pt x="156" y="72"/>
                    </a:lnTo>
                    <a:lnTo>
                      <a:pt x="156" y="74"/>
                    </a:lnTo>
                    <a:lnTo>
                      <a:pt x="156" y="78"/>
                    </a:lnTo>
                    <a:lnTo>
                      <a:pt x="158" y="90"/>
                    </a:lnTo>
                    <a:lnTo>
                      <a:pt x="160" y="94"/>
                    </a:lnTo>
                    <a:lnTo>
                      <a:pt x="160" y="96"/>
                    </a:lnTo>
                    <a:lnTo>
                      <a:pt x="162" y="102"/>
                    </a:lnTo>
                    <a:lnTo>
                      <a:pt x="162" y="104"/>
                    </a:lnTo>
                    <a:lnTo>
                      <a:pt x="160" y="110"/>
                    </a:lnTo>
                    <a:lnTo>
                      <a:pt x="162" y="114"/>
                    </a:lnTo>
                    <a:lnTo>
                      <a:pt x="162" y="120"/>
                    </a:lnTo>
                    <a:lnTo>
                      <a:pt x="166" y="126"/>
                    </a:lnTo>
                    <a:lnTo>
                      <a:pt x="168" y="128"/>
                    </a:lnTo>
                    <a:lnTo>
                      <a:pt x="170" y="126"/>
                    </a:lnTo>
                    <a:lnTo>
                      <a:pt x="174" y="122"/>
                    </a:lnTo>
                    <a:lnTo>
                      <a:pt x="178" y="122"/>
                    </a:lnTo>
                    <a:lnTo>
                      <a:pt x="188" y="122"/>
                    </a:lnTo>
                    <a:lnTo>
                      <a:pt x="192" y="136"/>
                    </a:lnTo>
                    <a:lnTo>
                      <a:pt x="188" y="138"/>
                    </a:lnTo>
                    <a:lnTo>
                      <a:pt x="188" y="142"/>
                    </a:lnTo>
                    <a:lnTo>
                      <a:pt x="188" y="150"/>
                    </a:lnTo>
                    <a:lnTo>
                      <a:pt x="188" y="156"/>
                    </a:lnTo>
                    <a:lnTo>
                      <a:pt x="156" y="156"/>
                    </a:lnTo>
                    <a:lnTo>
                      <a:pt x="156" y="220"/>
                    </a:lnTo>
                    <a:lnTo>
                      <a:pt x="158" y="222"/>
                    </a:lnTo>
                    <a:lnTo>
                      <a:pt x="160" y="228"/>
                    </a:lnTo>
                    <a:lnTo>
                      <a:pt x="160" y="236"/>
                    </a:lnTo>
                    <a:lnTo>
                      <a:pt x="166" y="240"/>
                    </a:lnTo>
                    <a:lnTo>
                      <a:pt x="170" y="242"/>
                    </a:lnTo>
                    <a:lnTo>
                      <a:pt x="170" y="248"/>
                    </a:lnTo>
                    <a:lnTo>
                      <a:pt x="174" y="250"/>
                    </a:lnTo>
                    <a:lnTo>
                      <a:pt x="176" y="250"/>
                    </a:lnTo>
                    <a:lnTo>
                      <a:pt x="174" y="250"/>
                    </a:lnTo>
                    <a:lnTo>
                      <a:pt x="140" y="256"/>
                    </a:lnTo>
                    <a:lnTo>
                      <a:pt x="138" y="256"/>
                    </a:lnTo>
                    <a:lnTo>
                      <a:pt x="130" y="254"/>
                    </a:lnTo>
                    <a:lnTo>
                      <a:pt x="126" y="254"/>
                    </a:lnTo>
                    <a:lnTo>
                      <a:pt x="124" y="254"/>
                    </a:lnTo>
                    <a:lnTo>
                      <a:pt x="122" y="254"/>
                    </a:lnTo>
                    <a:lnTo>
                      <a:pt x="120" y="254"/>
                    </a:lnTo>
                    <a:lnTo>
                      <a:pt x="116" y="250"/>
                    </a:lnTo>
                    <a:lnTo>
                      <a:pt x="112" y="250"/>
                    </a:lnTo>
                    <a:lnTo>
                      <a:pt x="108" y="250"/>
                    </a:lnTo>
                    <a:lnTo>
                      <a:pt x="106" y="248"/>
                    </a:lnTo>
                    <a:lnTo>
                      <a:pt x="102" y="246"/>
                    </a:lnTo>
                    <a:lnTo>
                      <a:pt x="98" y="242"/>
                    </a:lnTo>
                    <a:lnTo>
                      <a:pt x="34" y="240"/>
                    </a:lnTo>
                    <a:lnTo>
                      <a:pt x="32" y="238"/>
                    </a:lnTo>
                    <a:lnTo>
                      <a:pt x="26" y="236"/>
                    </a:lnTo>
                    <a:lnTo>
                      <a:pt x="24" y="238"/>
                    </a:lnTo>
                    <a:lnTo>
                      <a:pt x="22" y="240"/>
                    </a:lnTo>
                    <a:lnTo>
                      <a:pt x="18" y="240"/>
                    </a:lnTo>
                    <a:lnTo>
                      <a:pt x="8" y="240"/>
                    </a:lnTo>
                    <a:lnTo>
                      <a:pt x="0" y="242"/>
                    </a:lnTo>
                    <a:lnTo>
                      <a:pt x="0" y="212"/>
                    </a:lnTo>
                    <a:lnTo>
                      <a:pt x="8" y="202"/>
                    </a:lnTo>
                    <a:lnTo>
                      <a:pt x="14" y="194"/>
                    </a:lnTo>
                    <a:lnTo>
                      <a:pt x="14" y="186"/>
                    </a:lnTo>
                    <a:lnTo>
                      <a:pt x="14" y="182"/>
                    </a:lnTo>
                    <a:lnTo>
                      <a:pt x="14" y="176"/>
                    </a:lnTo>
                    <a:lnTo>
                      <a:pt x="16" y="168"/>
                    </a:lnTo>
                    <a:lnTo>
                      <a:pt x="22" y="168"/>
                    </a:lnTo>
                    <a:lnTo>
                      <a:pt x="22" y="164"/>
                    </a:lnTo>
                    <a:lnTo>
                      <a:pt x="22" y="160"/>
                    </a:lnTo>
                    <a:lnTo>
                      <a:pt x="26" y="156"/>
                    </a:lnTo>
                    <a:lnTo>
                      <a:pt x="32" y="150"/>
                    </a:lnTo>
                    <a:lnTo>
                      <a:pt x="32" y="140"/>
                    </a:lnTo>
                    <a:lnTo>
                      <a:pt x="32" y="130"/>
                    </a:lnTo>
                    <a:lnTo>
                      <a:pt x="30" y="114"/>
                    </a:lnTo>
                    <a:lnTo>
                      <a:pt x="24" y="112"/>
                    </a:lnTo>
                    <a:lnTo>
                      <a:pt x="24" y="104"/>
                    </a:lnTo>
                    <a:lnTo>
                      <a:pt x="26" y="96"/>
                    </a:lnTo>
                    <a:lnTo>
                      <a:pt x="30" y="90"/>
                    </a:lnTo>
                    <a:lnTo>
                      <a:pt x="30" y="82"/>
                    </a:lnTo>
                    <a:lnTo>
                      <a:pt x="24" y="76"/>
                    </a:lnTo>
                    <a:lnTo>
                      <a:pt x="24" y="66"/>
                    </a:lnTo>
                    <a:lnTo>
                      <a:pt x="22" y="56"/>
                    </a:lnTo>
                    <a:lnTo>
                      <a:pt x="16" y="48"/>
                    </a:lnTo>
                    <a:lnTo>
                      <a:pt x="14" y="40"/>
                    </a:lnTo>
                    <a:lnTo>
                      <a:pt x="14" y="40"/>
                    </a:lnTo>
                    <a:lnTo>
                      <a:pt x="14" y="4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428" name="Freeform 1710"/>
              <p:cNvSpPr/>
              <p:nvPr/>
            </p:nvSpPr>
            <p:spPr bwMode="auto">
              <a:xfrm>
                <a:off x="698500" y="3181350"/>
                <a:ext cx="9525" cy="9525"/>
              </a:xfrm>
              <a:custGeom>
                <a:avLst/>
                <a:gdLst>
                  <a:gd name="T0" fmla="*/ 6 w 6"/>
                  <a:gd name="T1" fmla="*/ 2 h 6"/>
                  <a:gd name="T2" fmla="*/ 2 w 6"/>
                  <a:gd name="T3" fmla="*/ 6 h 6"/>
                  <a:gd name="T4" fmla="*/ 0 w 6"/>
                  <a:gd name="T5" fmla="*/ 0 h 6"/>
                  <a:gd name="T6" fmla="*/ 2 w 6"/>
                  <a:gd name="T7" fmla="*/ 0 h 6"/>
                  <a:gd name="T8" fmla="*/ 6 w 6"/>
                  <a:gd name="T9" fmla="*/ 0 h 6"/>
                  <a:gd name="T10" fmla="*/ 6 w 6"/>
                  <a:gd name="T11" fmla="*/ 2 h 6"/>
                  <a:gd name="T12" fmla="*/ 6 w 6"/>
                  <a:gd name="T13" fmla="*/ 2 h 6"/>
                  <a:gd name="T14" fmla="*/ 6 w 6"/>
                  <a:gd name="T15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6">
                    <a:moveTo>
                      <a:pt x="6" y="2"/>
                    </a:moveTo>
                    <a:lnTo>
                      <a:pt x="2" y="6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6" y="0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6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429" name="Freeform 1711"/>
              <p:cNvSpPr/>
              <p:nvPr/>
            </p:nvSpPr>
            <p:spPr bwMode="auto">
              <a:xfrm>
                <a:off x="698500" y="3181350"/>
                <a:ext cx="9525" cy="9525"/>
              </a:xfrm>
              <a:custGeom>
                <a:avLst/>
                <a:gdLst>
                  <a:gd name="T0" fmla="*/ 6 w 6"/>
                  <a:gd name="T1" fmla="*/ 2 h 6"/>
                  <a:gd name="T2" fmla="*/ 2 w 6"/>
                  <a:gd name="T3" fmla="*/ 6 h 6"/>
                  <a:gd name="T4" fmla="*/ 0 w 6"/>
                  <a:gd name="T5" fmla="*/ 0 h 6"/>
                  <a:gd name="T6" fmla="*/ 2 w 6"/>
                  <a:gd name="T7" fmla="*/ 0 h 6"/>
                  <a:gd name="T8" fmla="*/ 6 w 6"/>
                  <a:gd name="T9" fmla="*/ 0 h 6"/>
                  <a:gd name="T10" fmla="*/ 6 w 6"/>
                  <a:gd name="T11" fmla="*/ 2 h 6"/>
                  <a:gd name="T12" fmla="*/ 6 w 6"/>
                  <a:gd name="T13" fmla="*/ 2 h 6"/>
                  <a:gd name="T14" fmla="*/ 6 w 6"/>
                  <a:gd name="T15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6">
                    <a:moveTo>
                      <a:pt x="6" y="2"/>
                    </a:moveTo>
                    <a:lnTo>
                      <a:pt x="2" y="6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6" y="0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6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430" name="Freeform 1712"/>
              <p:cNvSpPr/>
              <p:nvPr/>
            </p:nvSpPr>
            <p:spPr bwMode="auto">
              <a:xfrm>
                <a:off x="476250" y="3355975"/>
                <a:ext cx="444500" cy="536575"/>
              </a:xfrm>
              <a:custGeom>
                <a:avLst/>
                <a:gdLst>
                  <a:gd name="T0" fmla="*/ 0 w 280"/>
                  <a:gd name="T1" fmla="*/ 192 h 338"/>
                  <a:gd name="T2" fmla="*/ 140 w 280"/>
                  <a:gd name="T3" fmla="*/ 300 h 338"/>
                  <a:gd name="T4" fmla="*/ 146 w 280"/>
                  <a:gd name="T5" fmla="*/ 308 h 338"/>
                  <a:gd name="T6" fmla="*/ 156 w 280"/>
                  <a:gd name="T7" fmla="*/ 314 h 338"/>
                  <a:gd name="T8" fmla="*/ 160 w 280"/>
                  <a:gd name="T9" fmla="*/ 318 h 338"/>
                  <a:gd name="T10" fmla="*/ 158 w 280"/>
                  <a:gd name="T11" fmla="*/ 326 h 338"/>
                  <a:gd name="T12" fmla="*/ 160 w 280"/>
                  <a:gd name="T13" fmla="*/ 334 h 338"/>
                  <a:gd name="T14" fmla="*/ 164 w 280"/>
                  <a:gd name="T15" fmla="*/ 338 h 338"/>
                  <a:gd name="T16" fmla="*/ 176 w 280"/>
                  <a:gd name="T17" fmla="*/ 336 h 338"/>
                  <a:gd name="T18" fmla="*/ 204 w 280"/>
                  <a:gd name="T19" fmla="*/ 316 h 338"/>
                  <a:gd name="T20" fmla="*/ 278 w 280"/>
                  <a:gd name="T21" fmla="*/ 254 h 338"/>
                  <a:gd name="T22" fmla="*/ 270 w 280"/>
                  <a:gd name="T23" fmla="*/ 248 h 338"/>
                  <a:gd name="T24" fmla="*/ 258 w 280"/>
                  <a:gd name="T25" fmla="*/ 244 h 338"/>
                  <a:gd name="T26" fmla="*/ 250 w 280"/>
                  <a:gd name="T27" fmla="*/ 234 h 338"/>
                  <a:gd name="T28" fmla="*/ 248 w 280"/>
                  <a:gd name="T29" fmla="*/ 224 h 338"/>
                  <a:gd name="T30" fmla="*/ 242 w 280"/>
                  <a:gd name="T31" fmla="*/ 212 h 338"/>
                  <a:gd name="T32" fmla="*/ 242 w 280"/>
                  <a:gd name="T33" fmla="*/ 206 h 338"/>
                  <a:gd name="T34" fmla="*/ 248 w 280"/>
                  <a:gd name="T35" fmla="*/ 200 h 338"/>
                  <a:gd name="T36" fmla="*/ 248 w 280"/>
                  <a:gd name="T37" fmla="*/ 176 h 338"/>
                  <a:gd name="T38" fmla="*/ 248 w 280"/>
                  <a:gd name="T39" fmla="*/ 172 h 338"/>
                  <a:gd name="T40" fmla="*/ 246 w 280"/>
                  <a:gd name="T41" fmla="*/ 164 h 338"/>
                  <a:gd name="T42" fmla="*/ 246 w 280"/>
                  <a:gd name="T43" fmla="*/ 130 h 338"/>
                  <a:gd name="T44" fmla="*/ 248 w 280"/>
                  <a:gd name="T45" fmla="*/ 126 h 338"/>
                  <a:gd name="T46" fmla="*/ 234 w 280"/>
                  <a:gd name="T47" fmla="*/ 90 h 338"/>
                  <a:gd name="T48" fmla="*/ 228 w 280"/>
                  <a:gd name="T49" fmla="*/ 74 h 338"/>
                  <a:gd name="T50" fmla="*/ 222 w 280"/>
                  <a:gd name="T51" fmla="*/ 58 h 338"/>
                  <a:gd name="T52" fmla="*/ 228 w 280"/>
                  <a:gd name="T53" fmla="*/ 54 h 338"/>
                  <a:gd name="T54" fmla="*/ 234 w 280"/>
                  <a:gd name="T55" fmla="*/ 46 h 338"/>
                  <a:gd name="T56" fmla="*/ 238 w 280"/>
                  <a:gd name="T57" fmla="*/ 40 h 338"/>
                  <a:gd name="T58" fmla="*/ 234 w 280"/>
                  <a:gd name="T59" fmla="*/ 22 h 338"/>
                  <a:gd name="T60" fmla="*/ 232 w 280"/>
                  <a:gd name="T61" fmla="*/ 14 h 338"/>
                  <a:gd name="T62" fmla="*/ 230 w 280"/>
                  <a:gd name="T63" fmla="*/ 6 h 338"/>
                  <a:gd name="T64" fmla="*/ 224 w 280"/>
                  <a:gd name="T65" fmla="*/ 0 h 338"/>
                  <a:gd name="T66" fmla="*/ 220 w 280"/>
                  <a:gd name="T67" fmla="*/ 6 h 338"/>
                  <a:gd name="T68" fmla="*/ 212 w 280"/>
                  <a:gd name="T69" fmla="*/ 0 h 338"/>
                  <a:gd name="T70" fmla="*/ 184 w 280"/>
                  <a:gd name="T71" fmla="*/ 2 h 338"/>
                  <a:gd name="T72" fmla="*/ 160 w 280"/>
                  <a:gd name="T73" fmla="*/ 6 h 338"/>
                  <a:gd name="T74" fmla="*/ 140 w 280"/>
                  <a:gd name="T75" fmla="*/ 4 h 338"/>
                  <a:gd name="T76" fmla="*/ 130 w 280"/>
                  <a:gd name="T77" fmla="*/ 14 h 338"/>
                  <a:gd name="T78" fmla="*/ 122 w 280"/>
                  <a:gd name="T79" fmla="*/ 14 h 338"/>
                  <a:gd name="T80" fmla="*/ 110 w 280"/>
                  <a:gd name="T81" fmla="*/ 22 h 338"/>
                  <a:gd name="T82" fmla="*/ 96 w 280"/>
                  <a:gd name="T83" fmla="*/ 24 h 338"/>
                  <a:gd name="T84" fmla="*/ 92 w 280"/>
                  <a:gd name="T85" fmla="*/ 36 h 338"/>
                  <a:gd name="T86" fmla="*/ 86 w 280"/>
                  <a:gd name="T87" fmla="*/ 40 h 338"/>
                  <a:gd name="T88" fmla="*/ 86 w 280"/>
                  <a:gd name="T89" fmla="*/ 58 h 338"/>
                  <a:gd name="T90" fmla="*/ 90 w 280"/>
                  <a:gd name="T91" fmla="*/ 60 h 338"/>
                  <a:gd name="T92" fmla="*/ 92 w 280"/>
                  <a:gd name="T93" fmla="*/ 66 h 338"/>
                  <a:gd name="T94" fmla="*/ 94 w 280"/>
                  <a:gd name="T95" fmla="*/ 76 h 338"/>
                  <a:gd name="T96" fmla="*/ 100 w 280"/>
                  <a:gd name="T97" fmla="*/ 84 h 338"/>
                  <a:gd name="T98" fmla="*/ 92 w 280"/>
                  <a:gd name="T99" fmla="*/ 90 h 338"/>
                  <a:gd name="T100" fmla="*/ 86 w 280"/>
                  <a:gd name="T101" fmla="*/ 94 h 338"/>
                  <a:gd name="T102" fmla="*/ 82 w 280"/>
                  <a:gd name="T103" fmla="*/ 100 h 338"/>
                  <a:gd name="T104" fmla="*/ 78 w 280"/>
                  <a:gd name="T105" fmla="*/ 102 h 338"/>
                  <a:gd name="T106" fmla="*/ 76 w 280"/>
                  <a:gd name="T107" fmla="*/ 112 h 338"/>
                  <a:gd name="T108" fmla="*/ 66 w 280"/>
                  <a:gd name="T109" fmla="*/ 114 h 338"/>
                  <a:gd name="T110" fmla="*/ 56 w 280"/>
                  <a:gd name="T111" fmla="*/ 132 h 338"/>
                  <a:gd name="T112" fmla="*/ 46 w 280"/>
                  <a:gd name="T113" fmla="*/ 138 h 338"/>
                  <a:gd name="T114" fmla="*/ 38 w 280"/>
                  <a:gd name="T115" fmla="*/ 140 h 338"/>
                  <a:gd name="T116" fmla="*/ 30 w 280"/>
                  <a:gd name="T117" fmla="*/ 146 h 338"/>
                  <a:gd name="T118" fmla="*/ 14 w 280"/>
                  <a:gd name="T119" fmla="*/ 152 h 338"/>
                  <a:gd name="T120" fmla="*/ 2 w 280"/>
                  <a:gd name="T121" fmla="*/ 162 h 338"/>
                  <a:gd name="T122" fmla="*/ 0 w 280"/>
                  <a:gd name="T123" fmla="*/ 182 h 338"/>
                  <a:gd name="T124" fmla="*/ 0 w 280"/>
                  <a:gd name="T125" fmla="*/ 182 h 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80" h="338">
                    <a:moveTo>
                      <a:pt x="0" y="182"/>
                    </a:moveTo>
                    <a:lnTo>
                      <a:pt x="0" y="192"/>
                    </a:lnTo>
                    <a:lnTo>
                      <a:pt x="48" y="230"/>
                    </a:lnTo>
                    <a:lnTo>
                      <a:pt x="140" y="300"/>
                    </a:lnTo>
                    <a:lnTo>
                      <a:pt x="140" y="302"/>
                    </a:lnTo>
                    <a:lnTo>
                      <a:pt x="146" y="308"/>
                    </a:lnTo>
                    <a:lnTo>
                      <a:pt x="150" y="310"/>
                    </a:lnTo>
                    <a:lnTo>
                      <a:pt x="156" y="314"/>
                    </a:lnTo>
                    <a:lnTo>
                      <a:pt x="158" y="316"/>
                    </a:lnTo>
                    <a:lnTo>
                      <a:pt x="160" y="318"/>
                    </a:lnTo>
                    <a:lnTo>
                      <a:pt x="160" y="320"/>
                    </a:lnTo>
                    <a:lnTo>
                      <a:pt x="158" y="326"/>
                    </a:lnTo>
                    <a:lnTo>
                      <a:pt x="160" y="328"/>
                    </a:lnTo>
                    <a:lnTo>
                      <a:pt x="160" y="334"/>
                    </a:lnTo>
                    <a:lnTo>
                      <a:pt x="160" y="338"/>
                    </a:lnTo>
                    <a:lnTo>
                      <a:pt x="164" y="338"/>
                    </a:lnTo>
                    <a:lnTo>
                      <a:pt x="168" y="336"/>
                    </a:lnTo>
                    <a:lnTo>
                      <a:pt x="176" y="336"/>
                    </a:lnTo>
                    <a:lnTo>
                      <a:pt x="196" y="332"/>
                    </a:lnTo>
                    <a:lnTo>
                      <a:pt x="204" y="316"/>
                    </a:lnTo>
                    <a:lnTo>
                      <a:pt x="280" y="256"/>
                    </a:lnTo>
                    <a:lnTo>
                      <a:pt x="278" y="254"/>
                    </a:lnTo>
                    <a:lnTo>
                      <a:pt x="274" y="252"/>
                    </a:lnTo>
                    <a:lnTo>
                      <a:pt x="270" y="248"/>
                    </a:lnTo>
                    <a:lnTo>
                      <a:pt x="268" y="244"/>
                    </a:lnTo>
                    <a:lnTo>
                      <a:pt x="258" y="244"/>
                    </a:lnTo>
                    <a:lnTo>
                      <a:pt x="252" y="238"/>
                    </a:lnTo>
                    <a:lnTo>
                      <a:pt x="250" y="234"/>
                    </a:lnTo>
                    <a:lnTo>
                      <a:pt x="250" y="228"/>
                    </a:lnTo>
                    <a:lnTo>
                      <a:pt x="248" y="224"/>
                    </a:lnTo>
                    <a:lnTo>
                      <a:pt x="246" y="218"/>
                    </a:lnTo>
                    <a:lnTo>
                      <a:pt x="242" y="212"/>
                    </a:lnTo>
                    <a:lnTo>
                      <a:pt x="238" y="208"/>
                    </a:lnTo>
                    <a:lnTo>
                      <a:pt x="242" y="206"/>
                    </a:lnTo>
                    <a:lnTo>
                      <a:pt x="246" y="202"/>
                    </a:lnTo>
                    <a:lnTo>
                      <a:pt x="248" y="200"/>
                    </a:lnTo>
                    <a:lnTo>
                      <a:pt x="248" y="180"/>
                    </a:lnTo>
                    <a:lnTo>
                      <a:pt x="248" y="176"/>
                    </a:lnTo>
                    <a:lnTo>
                      <a:pt x="246" y="174"/>
                    </a:lnTo>
                    <a:lnTo>
                      <a:pt x="248" y="172"/>
                    </a:lnTo>
                    <a:lnTo>
                      <a:pt x="250" y="170"/>
                    </a:lnTo>
                    <a:lnTo>
                      <a:pt x="246" y="164"/>
                    </a:lnTo>
                    <a:lnTo>
                      <a:pt x="248" y="132"/>
                    </a:lnTo>
                    <a:lnTo>
                      <a:pt x="246" y="130"/>
                    </a:lnTo>
                    <a:lnTo>
                      <a:pt x="246" y="128"/>
                    </a:lnTo>
                    <a:lnTo>
                      <a:pt x="248" y="126"/>
                    </a:lnTo>
                    <a:lnTo>
                      <a:pt x="242" y="92"/>
                    </a:lnTo>
                    <a:lnTo>
                      <a:pt x="234" y="90"/>
                    </a:lnTo>
                    <a:lnTo>
                      <a:pt x="230" y="76"/>
                    </a:lnTo>
                    <a:lnTo>
                      <a:pt x="228" y="74"/>
                    </a:lnTo>
                    <a:lnTo>
                      <a:pt x="224" y="74"/>
                    </a:lnTo>
                    <a:lnTo>
                      <a:pt x="222" y="58"/>
                    </a:lnTo>
                    <a:lnTo>
                      <a:pt x="222" y="54"/>
                    </a:lnTo>
                    <a:lnTo>
                      <a:pt x="228" y="54"/>
                    </a:lnTo>
                    <a:lnTo>
                      <a:pt x="232" y="50"/>
                    </a:lnTo>
                    <a:lnTo>
                      <a:pt x="234" y="46"/>
                    </a:lnTo>
                    <a:lnTo>
                      <a:pt x="234" y="40"/>
                    </a:lnTo>
                    <a:lnTo>
                      <a:pt x="238" y="40"/>
                    </a:lnTo>
                    <a:lnTo>
                      <a:pt x="238" y="38"/>
                    </a:lnTo>
                    <a:lnTo>
                      <a:pt x="234" y="22"/>
                    </a:lnTo>
                    <a:lnTo>
                      <a:pt x="234" y="18"/>
                    </a:lnTo>
                    <a:lnTo>
                      <a:pt x="232" y="14"/>
                    </a:lnTo>
                    <a:lnTo>
                      <a:pt x="232" y="10"/>
                    </a:lnTo>
                    <a:lnTo>
                      <a:pt x="230" y="6"/>
                    </a:lnTo>
                    <a:lnTo>
                      <a:pt x="232" y="0"/>
                    </a:lnTo>
                    <a:lnTo>
                      <a:pt x="224" y="0"/>
                    </a:lnTo>
                    <a:lnTo>
                      <a:pt x="222" y="4"/>
                    </a:lnTo>
                    <a:lnTo>
                      <a:pt x="220" y="6"/>
                    </a:lnTo>
                    <a:lnTo>
                      <a:pt x="218" y="4"/>
                    </a:lnTo>
                    <a:lnTo>
                      <a:pt x="212" y="0"/>
                    </a:lnTo>
                    <a:lnTo>
                      <a:pt x="200" y="2"/>
                    </a:lnTo>
                    <a:lnTo>
                      <a:pt x="184" y="2"/>
                    </a:lnTo>
                    <a:lnTo>
                      <a:pt x="170" y="4"/>
                    </a:lnTo>
                    <a:lnTo>
                      <a:pt x="160" y="6"/>
                    </a:lnTo>
                    <a:lnTo>
                      <a:pt x="154" y="6"/>
                    </a:lnTo>
                    <a:lnTo>
                      <a:pt x="140" y="4"/>
                    </a:lnTo>
                    <a:lnTo>
                      <a:pt x="136" y="10"/>
                    </a:lnTo>
                    <a:lnTo>
                      <a:pt x="130" y="14"/>
                    </a:lnTo>
                    <a:lnTo>
                      <a:pt x="124" y="14"/>
                    </a:lnTo>
                    <a:lnTo>
                      <a:pt x="122" y="14"/>
                    </a:lnTo>
                    <a:lnTo>
                      <a:pt x="118" y="20"/>
                    </a:lnTo>
                    <a:lnTo>
                      <a:pt x="110" y="22"/>
                    </a:lnTo>
                    <a:lnTo>
                      <a:pt x="102" y="22"/>
                    </a:lnTo>
                    <a:lnTo>
                      <a:pt x="96" y="24"/>
                    </a:lnTo>
                    <a:lnTo>
                      <a:pt x="94" y="30"/>
                    </a:lnTo>
                    <a:lnTo>
                      <a:pt x="92" y="36"/>
                    </a:lnTo>
                    <a:lnTo>
                      <a:pt x="86" y="36"/>
                    </a:lnTo>
                    <a:lnTo>
                      <a:pt x="86" y="40"/>
                    </a:lnTo>
                    <a:lnTo>
                      <a:pt x="90" y="46"/>
                    </a:lnTo>
                    <a:lnTo>
                      <a:pt x="86" y="58"/>
                    </a:lnTo>
                    <a:lnTo>
                      <a:pt x="86" y="60"/>
                    </a:lnTo>
                    <a:lnTo>
                      <a:pt x="90" y="60"/>
                    </a:lnTo>
                    <a:lnTo>
                      <a:pt x="92" y="64"/>
                    </a:lnTo>
                    <a:lnTo>
                      <a:pt x="92" y="66"/>
                    </a:lnTo>
                    <a:lnTo>
                      <a:pt x="92" y="72"/>
                    </a:lnTo>
                    <a:lnTo>
                      <a:pt x="94" y="76"/>
                    </a:lnTo>
                    <a:lnTo>
                      <a:pt x="96" y="82"/>
                    </a:lnTo>
                    <a:lnTo>
                      <a:pt x="100" y="84"/>
                    </a:lnTo>
                    <a:lnTo>
                      <a:pt x="96" y="84"/>
                    </a:lnTo>
                    <a:lnTo>
                      <a:pt x="92" y="90"/>
                    </a:lnTo>
                    <a:lnTo>
                      <a:pt x="90" y="92"/>
                    </a:lnTo>
                    <a:lnTo>
                      <a:pt x="86" y="94"/>
                    </a:lnTo>
                    <a:lnTo>
                      <a:pt x="84" y="96"/>
                    </a:lnTo>
                    <a:lnTo>
                      <a:pt x="82" y="100"/>
                    </a:lnTo>
                    <a:lnTo>
                      <a:pt x="78" y="100"/>
                    </a:lnTo>
                    <a:lnTo>
                      <a:pt x="78" y="102"/>
                    </a:lnTo>
                    <a:lnTo>
                      <a:pt x="78" y="108"/>
                    </a:lnTo>
                    <a:lnTo>
                      <a:pt x="76" y="112"/>
                    </a:lnTo>
                    <a:lnTo>
                      <a:pt x="68" y="114"/>
                    </a:lnTo>
                    <a:lnTo>
                      <a:pt x="66" y="114"/>
                    </a:lnTo>
                    <a:lnTo>
                      <a:pt x="64" y="122"/>
                    </a:lnTo>
                    <a:lnTo>
                      <a:pt x="56" y="132"/>
                    </a:lnTo>
                    <a:lnTo>
                      <a:pt x="50" y="136"/>
                    </a:lnTo>
                    <a:lnTo>
                      <a:pt x="46" y="138"/>
                    </a:lnTo>
                    <a:lnTo>
                      <a:pt x="40" y="138"/>
                    </a:lnTo>
                    <a:lnTo>
                      <a:pt x="38" y="140"/>
                    </a:lnTo>
                    <a:lnTo>
                      <a:pt x="32" y="146"/>
                    </a:lnTo>
                    <a:lnTo>
                      <a:pt x="30" y="146"/>
                    </a:lnTo>
                    <a:lnTo>
                      <a:pt x="22" y="148"/>
                    </a:lnTo>
                    <a:lnTo>
                      <a:pt x="14" y="152"/>
                    </a:lnTo>
                    <a:lnTo>
                      <a:pt x="10" y="154"/>
                    </a:lnTo>
                    <a:lnTo>
                      <a:pt x="2" y="162"/>
                    </a:lnTo>
                    <a:lnTo>
                      <a:pt x="0" y="166"/>
                    </a:lnTo>
                    <a:lnTo>
                      <a:pt x="0" y="182"/>
                    </a:lnTo>
                    <a:lnTo>
                      <a:pt x="0" y="182"/>
                    </a:lnTo>
                    <a:lnTo>
                      <a:pt x="0" y="18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431" name="Freeform 1713"/>
              <p:cNvSpPr/>
              <p:nvPr/>
            </p:nvSpPr>
            <p:spPr bwMode="auto">
              <a:xfrm>
                <a:off x="1108075" y="3190875"/>
                <a:ext cx="41275" cy="88900"/>
              </a:xfrm>
              <a:custGeom>
                <a:avLst/>
                <a:gdLst>
                  <a:gd name="T0" fmla="*/ 12 w 26"/>
                  <a:gd name="T1" fmla="*/ 56 h 56"/>
                  <a:gd name="T2" fmla="*/ 12 w 26"/>
                  <a:gd name="T3" fmla="*/ 56 h 56"/>
                  <a:gd name="T4" fmla="*/ 16 w 26"/>
                  <a:gd name="T5" fmla="*/ 56 h 56"/>
                  <a:gd name="T6" fmla="*/ 20 w 26"/>
                  <a:gd name="T7" fmla="*/ 56 h 56"/>
                  <a:gd name="T8" fmla="*/ 20 w 26"/>
                  <a:gd name="T9" fmla="*/ 54 h 56"/>
                  <a:gd name="T10" fmla="*/ 20 w 26"/>
                  <a:gd name="T11" fmla="*/ 50 h 56"/>
                  <a:gd name="T12" fmla="*/ 22 w 26"/>
                  <a:gd name="T13" fmla="*/ 50 h 56"/>
                  <a:gd name="T14" fmla="*/ 26 w 26"/>
                  <a:gd name="T15" fmla="*/ 44 h 56"/>
                  <a:gd name="T16" fmla="*/ 24 w 26"/>
                  <a:gd name="T17" fmla="*/ 38 h 56"/>
                  <a:gd name="T18" fmla="*/ 22 w 26"/>
                  <a:gd name="T19" fmla="*/ 30 h 56"/>
                  <a:gd name="T20" fmla="*/ 20 w 26"/>
                  <a:gd name="T21" fmla="*/ 28 h 56"/>
                  <a:gd name="T22" fmla="*/ 20 w 26"/>
                  <a:gd name="T23" fmla="*/ 26 h 56"/>
                  <a:gd name="T24" fmla="*/ 22 w 26"/>
                  <a:gd name="T25" fmla="*/ 14 h 56"/>
                  <a:gd name="T26" fmla="*/ 20 w 26"/>
                  <a:gd name="T27" fmla="*/ 8 h 56"/>
                  <a:gd name="T28" fmla="*/ 14 w 26"/>
                  <a:gd name="T29" fmla="*/ 0 h 56"/>
                  <a:gd name="T30" fmla="*/ 10 w 26"/>
                  <a:gd name="T31" fmla="*/ 4 h 56"/>
                  <a:gd name="T32" fmla="*/ 6 w 26"/>
                  <a:gd name="T33" fmla="*/ 0 h 56"/>
                  <a:gd name="T34" fmla="*/ 0 w 26"/>
                  <a:gd name="T35" fmla="*/ 4 h 56"/>
                  <a:gd name="T36" fmla="*/ 0 w 26"/>
                  <a:gd name="T37" fmla="*/ 8 h 56"/>
                  <a:gd name="T38" fmla="*/ 2 w 26"/>
                  <a:gd name="T39" fmla="*/ 10 h 56"/>
                  <a:gd name="T40" fmla="*/ 2 w 26"/>
                  <a:gd name="T41" fmla="*/ 14 h 56"/>
                  <a:gd name="T42" fmla="*/ 2 w 26"/>
                  <a:gd name="T43" fmla="*/ 22 h 56"/>
                  <a:gd name="T44" fmla="*/ 0 w 26"/>
                  <a:gd name="T45" fmla="*/ 30 h 56"/>
                  <a:gd name="T46" fmla="*/ 0 w 26"/>
                  <a:gd name="T47" fmla="*/ 38 h 56"/>
                  <a:gd name="T48" fmla="*/ 12 w 26"/>
                  <a:gd name="T49" fmla="*/ 56 h 56"/>
                  <a:gd name="T50" fmla="*/ 12 w 26"/>
                  <a:gd name="T51" fmla="*/ 56 h 56"/>
                  <a:gd name="T52" fmla="*/ 12 w 26"/>
                  <a:gd name="T53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6" h="56">
                    <a:moveTo>
                      <a:pt x="12" y="56"/>
                    </a:moveTo>
                    <a:lnTo>
                      <a:pt x="12" y="56"/>
                    </a:lnTo>
                    <a:lnTo>
                      <a:pt x="16" y="56"/>
                    </a:lnTo>
                    <a:lnTo>
                      <a:pt x="20" y="56"/>
                    </a:lnTo>
                    <a:lnTo>
                      <a:pt x="20" y="54"/>
                    </a:lnTo>
                    <a:lnTo>
                      <a:pt x="20" y="50"/>
                    </a:lnTo>
                    <a:lnTo>
                      <a:pt x="22" y="50"/>
                    </a:lnTo>
                    <a:lnTo>
                      <a:pt x="26" y="44"/>
                    </a:lnTo>
                    <a:lnTo>
                      <a:pt x="24" y="38"/>
                    </a:lnTo>
                    <a:lnTo>
                      <a:pt x="22" y="30"/>
                    </a:lnTo>
                    <a:lnTo>
                      <a:pt x="20" y="28"/>
                    </a:lnTo>
                    <a:lnTo>
                      <a:pt x="20" y="26"/>
                    </a:lnTo>
                    <a:lnTo>
                      <a:pt x="22" y="14"/>
                    </a:lnTo>
                    <a:lnTo>
                      <a:pt x="20" y="8"/>
                    </a:lnTo>
                    <a:lnTo>
                      <a:pt x="14" y="0"/>
                    </a:lnTo>
                    <a:lnTo>
                      <a:pt x="10" y="4"/>
                    </a:lnTo>
                    <a:lnTo>
                      <a:pt x="6" y="0"/>
                    </a:lnTo>
                    <a:lnTo>
                      <a:pt x="0" y="4"/>
                    </a:lnTo>
                    <a:lnTo>
                      <a:pt x="0" y="8"/>
                    </a:lnTo>
                    <a:lnTo>
                      <a:pt x="2" y="10"/>
                    </a:lnTo>
                    <a:lnTo>
                      <a:pt x="2" y="14"/>
                    </a:lnTo>
                    <a:lnTo>
                      <a:pt x="2" y="22"/>
                    </a:lnTo>
                    <a:lnTo>
                      <a:pt x="0" y="30"/>
                    </a:lnTo>
                    <a:lnTo>
                      <a:pt x="0" y="38"/>
                    </a:lnTo>
                    <a:lnTo>
                      <a:pt x="12" y="56"/>
                    </a:lnTo>
                    <a:lnTo>
                      <a:pt x="12" y="56"/>
                    </a:lnTo>
                    <a:lnTo>
                      <a:pt x="12" y="5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432" name="Freeform 1714"/>
              <p:cNvSpPr/>
              <p:nvPr/>
            </p:nvSpPr>
            <p:spPr bwMode="auto">
              <a:xfrm>
                <a:off x="2063750" y="3336925"/>
                <a:ext cx="307975" cy="247650"/>
              </a:xfrm>
              <a:custGeom>
                <a:avLst/>
                <a:gdLst>
                  <a:gd name="T0" fmla="*/ 94 w 194"/>
                  <a:gd name="T1" fmla="*/ 12 h 156"/>
                  <a:gd name="T2" fmla="*/ 82 w 194"/>
                  <a:gd name="T3" fmla="*/ 8 h 156"/>
                  <a:gd name="T4" fmla="*/ 68 w 194"/>
                  <a:gd name="T5" fmla="*/ 4 h 156"/>
                  <a:gd name="T6" fmla="*/ 58 w 194"/>
                  <a:gd name="T7" fmla="*/ 0 h 156"/>
                  <a:gd name="T8" fmla="*/ 54 w 194"/>
                  <a:gd name="T9" fmla="*/ 8 h 156"/>
                  <a:gd name="T10" fmla="*/ 50 w 194"/>
                  <a:gd name="T11" fmla="*/ 22 h 156"/>
                  <a:gd name="T12" fmla="*/ 46 w 194"/>
                  <a:gd name="T13" fmla="*/ 38 h 156"/>
                  <a:gd name="T14" fmla="*/ 28 w 194"/>
                  <a:gd name="T15" fmla="*/ 40 h 156"/>
                  <a:gd name="T16" fmla="*/ 18 w 194"/>
                  <a:gd name="T17" fmla="*/ 42 h 156"/>
                  <a:gd name="T18" fmla="*/ 12 w 194"/>
                  <a:gd name="T19" fmla="*/ 54 h 156"/>
                  <a:gd name="T20" fmla="*/ 4 w 194"/>
                  <a:gd name="T21" fmla="*/ 56 h 156"/>
                  <a:gd name="T22" fmla="*/ 0 w 194"/>
                  <a:gd name="T23" fmla="*/ 74 h 156"/>
                  <a:gd name="T24" fmla="*/ 4 w 194"/>
                  <a:gd name="T25" fmla="*/ 78 h 156"/>
                  <a:gd name="T26" fmla="*/ 0 w 194"/>
                  <a:gd name="T27" fmla="*/ 92 h 156"/>
                  <a:gd name="T28" fmla="*/ 10 w 194"/>
                  <a:gd name="T29" fmla="*/ 106 h 156"/>
                  <a:gd name="T30" fmla="*/ 10 w 194"/>
                  <a:gd name="T31" fmla="*/ 116 h 156"/>
                  <a:gd name="T32" fmla="*/ 24 w 194"/>
                  <a:gd name="T33" fmla="*/ 122 h 156"/>
                  <a:gd name="T34" fmla="*/ 10 w 194"/>
                  <a:gd name="T35" fmla="*/ 144 h 156"/>
                  <a:gd name="T36" fmla="*/ 30 w 194"/>
                  <a:gd name="T37" fmla="*/ 152 h 156"/>
                  <a:gd name="T38" fmla="*/ 50 w 194"/>
                  <a:gd name="T39" fmla="*/ 152 h 156"/>
                  <a:gd name="T40" fmla="*/ 58 w 194"/>
                  <a:gd name="T41" fmla="*/ 148 h 156"/>
                  <a:gd name="T42" fmla="*/ 68 w 194"/>
                  <a:gd name="T43" fmla="*/ 140 h 156"/>
                  <a:gd name="T44" fmla="*/ 76 w 194"/>
                  <a:gd name="T45" fmla="*/ 130 h 156"/>
                  <a:gd name="T46" fmla="*/ 92 w 194"/>
                  <a:gd name="T47" fmla="*/ 120 h 156"/>
                  <a:gd name="T48" fmla="*/ 96 w 194"/>
                  <a:gd name="T49" fmla="*/ 112 h 156"/>
                  <a:gd name="T50" fmla="*/ 100 w 194"/>
                  <a:gd name="T51" fmla="*/ 102 h 156"/>
                  <a:gd name="T52" fmla="*/ 108 w 194"/>
                  <a:gd name="T53" fmla="*/ 102 h 156"/>
                  <a:gd name="T54" fmla="*/ 118 w 194"/>
                  <a:gd name="T55" fmla="*/ 102 h 156"/>
                  <a:gd name="T56" fmla="*/ 120 w 194"/>
                  <a:gd name="T57" fmla="*/ 88 h 156"/>
                  <a:gd name="T58" fmla="*/ 126 w 194"/>
                  <a:gd name="T59" fmla="*/ 76 h 156"/>
                  <a:gd name="T60" fmla="*/ 122 w 194"/>
                  <a:gd name="T61" fmla="*/ 66 h 156"/>
                  <a:gd name="T62" fmla="*/ 138 w 194"/>
                  <a:gd name="T63" fmla="*/ 66 h 156"/>
                  <a:gd name="T64" fmla="*/ 136 w 194"/>
                  <a:gd name="T65" fmla="*/ 50 h 156"/>
                  <a:gd name="T66" fmla="*/ 140 w 194"/>
                  <a:gd name="T67" fmla="*/ 38 h 156"/>
                  <a:gd name="T68" fmla="*/ 166 w 194"/>
                  <a:gd name="T69" fmla="*/ 28 h 156"/>
                  <a:gd name="T70" fmla="*/ 184 w 194"/>
                  <a:gd name="T71" fmla="*/ 22 h 156"/>
                  <a:gd name="T72" fmla="*/ 194 w 194"/>
                  <a:gd name="T73" fmla="*/ 20 h 156"/>
                  <a:gd name="T74" fmla="*/ 184 w 194"/>
                  <a:gd name="T75" fmla="*/ 14 h 156"/>
                  <a:gd name="T76" fmla="*/ 166 w 194"/>
                  <a:gd name="T77" fmla="*/ 14 h 156"/>
                  <a:gd name="T78" fmla="*/ 152 w 194"/>
                  <a:gd name="T79" fmla="*/ 20 h 156"/>
                  <a:gd name="T80" fmla="*/ 140 w 194"/>
                  <a:gd name="T81" fmla="*/ 32 h 156"/>
                  <a:gd name="T82" fmla="*/ 128 w 194"/>
                  <a:gd name="T83" fmla="*/ 28 h 156"/>
                  <a:gd name="T84" fmla="*/ 134 w 194"/>
                  <a:gd name="T85" fmla="*/ 12 h 156"/>
                  <a:gd name="T86" fmla="*/ 126 w 194"/>
                  <a:gd name="T87" fmla="*/ 2 h 156"/>
                  <a:gd name="T88" fmla="*/ 118 w 194"/>
                  <a:gd name="T89" fmla="*/ 4 h 156"/>
                  <a:gd name="T90" fmla="*/ 108 w 194"/>
                  <a:gd name="T91" fmla="*/ 10 h 156"/>
                  <a:gd name="T92" fmla="*/ 100 w 194"/>
                  <a:gd name="T93" fmla="*/ 10 h 156"/>
                  <a:gd name="T94" fmla="*/ 100 w 194"/>
                  <a:gd name="T95" fmla="*/ 10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94" h="156">
                    <a:moveTo>
                      <a:pt x="100" y="10"/>
                    </a:moveTo>
                    <a:lnTo>
                      <a:pt x="94" y="12"/>
                    </a:lnTo>
                    <a:lnTo>
                      <a:pt x="86" y="12"/>
                    </a:lnTo>
                    <a:lnTo>
                      <a:pt x="82" y="8"/>
                    </a:lnTo>
                    <a:lnTo>
                      <a:pt x="76" y="4"/>
                    </a:lnTo>
                    <a:lnTo>
                      <a:pt x="68" y="4"/>
                    </a:lnTo>
                    <a:lnTo>
                      <a:pt x="64" y="2"/>
                    </a:lnTo>
                    <a:lnTo>
                      <a:pt x="58" y="0"/>
                    </a:lnTo>
                    <a:lnTo>
                      <a:pt x="56" y="4"/>
                    </a:lnTo>
                    <a:lnTo>
                      <a:pt x="54" y="8"/>
                    </a:lnTo>
                    <a:lnTo>
                      <a:pt x="54" y="18"/>
                    </a:lnTo>
                    <a:lnTo>
                      <a:pt x="50" y="22"/>
                    </a:lnTo>
                    <a:lnTo>
                      <a:pt x="42" y="30"/>
                    </a:lnTo>
                    <a:lnTo>
                      <a:pt x="46" y="38"/>
                    </a:lnTo>
                    <a:lnTo>
                      <a:pt x="32" y="42"/>
                    </a:lnTo>
                    <a:lnTo>
                      <a:pt x="28" y="40"/>
                    </a:lnTo>
                    <a:lnTo>
                      <a:pt x="24" y="42"/>
                    </a:lnTo>
                    <a:lnTo>
                      <a:pt x="18" y="42"/>
                    </a:lnTo>
                    <a:lnTo>
                      <a:pt x="14" y="48"/>
                    </a:lnTo>
                    <a:lnTo>
                      <a:pt x="12" y="54"/>
                    </a:lnTo>
                    <a:lnTo>
                      <a:pt x="6" y="54"/>
                    </a:lnTo>
                    <a:lnTo>
                      <a:pt x="4" y="56"/>
                    </a:lnTo>
                    <a:lnTo>
                      <a:pt x="0" y="64"/>
                    </a:lnTo>
                    <a:lnTo>
                      <a:pt x="0" y="74"/>
                    </a:lnTo>
                    <a:lnTo>
                      <a:pt x="0" y="76"/>
                    </a:lnTo>
                    <a:lnTo>
                      <a:pt x="4" y="78"/>
                    </a:lnTo>
                    <a:lnTo>
                      <a:pt x="0" y="84"/>
                    </a:lnTo>
                    <a:lnTo>
                      <a:pt x="0" y="92"/>
                    </a:lnTo>
                    <a:lnTo>
                      <a:pt x="4" y="96"/>
                    </a:lnTo>
                    <a:lnTo>
                      <a:pt x="10" y="106"/>
                    </a:lnTo>
                    <a:lnTo>
                      <a:pt x="10" y="114"/>
                    </a:lnTo>
                    <a:lnTo>
                      <a:pt x="10" y="116"/>
                    </a:lnTo>
                    <a:lnTo>
                      <a:pt x="22" y="120"/>
                    </a:lnTo>
                    <a:lnTo>
                      <a:pt x="24" y="122"/>
                    </a:lnTo>
                    <a:lnTo>
                      <a:pt x="24" y="128"/>
                    </a:lnTo>
                    <a:lnTo>
                      <a:pt x="10" y="144"/>
                    </a:lnTo>
                    <a:lnTo>
                      <a:pt x="24" y="156"/>
                    </a:lnTo>
                    <a:lnTo>
                      <a:pt x="30" y="152"/>
                    </a:lnTo>
                    <a:lnTo>
                      <a:pt x="36" y="152"/>
                    </a:lnTo>
                    <a:lnTo>
                      <a:pt x="50" y="152"/>
                    </a:lnTo>
                    <a:lnTo>
                      <a:pt x="58" y="156"/>
                    </a:lnTo>
                    <a:lnTo>
                      <a:pt x="58" y="148"/>
                    </a:lnTo>
                    <a:lnTo>
                      <a:pt x="66" y="148"/>
                    </a:lnTo>
                    <a:lnTo>
                      <a:pt x="68" y="140"/>
                    </a:lnTo>
                    <a:lnTo>
                      <a:pt x="72" y="134"/>
                    </a:lnTo>
                    <a:lnTo>
                      <a:pt x="76" y="130"/>
                    </a:lnTo>
                    <a:lnTo>
                      <a:pt x="86" y="116"/>
                    </a:lnTo>
                    <a:lnTo>
                      <a:pt x="92" y="120"/>
                    </a:lnTo>
                    <a:lnTo>
                      <a:pt x="94" y="116"/>
                    </a:lnTo>
                    <a:lnTo>
                      <a:pt x="96" y="112"/>
                    </a:lnTo>
                    <a:lnTo>
                      <a:pt x="92" y="106"/>
                    </a:lnTo>
                    <a:lnTo>
                      <a:pt x="100" y="102"/>
                    </a:lnTo>
                    <a:lnTo>
                      <a:pt x="102" y="96"/>
                    </a:lnTo>
                    <a:lnTo>
                      <a:pt x="108" y="102"/>
                    </a:lnTo>
                    <a:lnTo>
                      <a:pt x="112" y="104"/>
                    </a:lnTo>
                    <a:lnTo>
                      <a:pt x="118" y="102"/>
                    </a:lnTo>
                    <a:lnTo>
                      <a:pt x="120" y="96"/>
                    </a:lnTo>
                    <a:lnTo>
                      <a:pt x="120" y="88"/>
                    </a:lnTo>
                    <a:lnTo>
                      <a:pt x="126" y="84"/>
                    </a:lnTo>
                    <a:lnTo>
                      <a:pt x="126" y="76"/>
                    </a:lnTo>
                    <a:lnTo>
                      <a:pt x="120" y="70"/>
                    </a:lnTo>
                    <a:lnTo>
                      <a:pt x="122" y="66"/>
                    </a:lnTo>
                    <a:lnTo>
                      <a:pt x="130" y="66"/>
                    </a:lnTo>
                    <a:lnTo>
                      <a:pt x="138" y="66"/>
                    </a:lnTo>
                    <a:lnTo>
                      <a:pt x="140" y="56"/>
                    </a:lnTo>
                    <a:lnTo>
                      <a:pt x="136" y="50"/>
                    </a:lnTo>
                    <a:lnTo>
                      <a:pt x="140" y="48"/>
                    </a:lnTo>
                    <a:lnTo>
                      <a:pt x="140" y="38"/>
                    </a:lnTo>
                    <a:lnTo>
                      <a:pt x="158" y="28"/>
                    </a:lnTo>
                    <a:lnTo>
                      <a:pt x="166" y="28"/>
                    </a:lnTo>
                    <a:lnTo>
                      <a:pt x="176" y="22"/>
                    </a:lnTo>
                    <a:lnTo>
                      <a:pt x="184" y="22"/>
                    </a:lnTo>
                    <a:lnTo>
                      <a:pt x="190" y="22"/>
                    </a:lnTo>
                    <a:lnTo>
                      <a:pt x="194" y="20"/>
                    </a:lnTo>
                    <a:lnTo>
                      <a:pt x="194" y="14"/>
                    </a:lnTo>
                    <a:lnTo>
                      <a:pt x="184" y="14"/>
                    </a:lnTo>
                    <a:lnTo>
                      <a:pt x="172" y="12"/>
                    </a:lnTo>
                    <a:lnTo>
                      <a:pt x="166" y="14"/>
                    </a:lnTo>
                    <a:lnTo>
                      <a:pt x="156" y="20"/>
                    </a:lnTo>
                    <a:lnTo>
                      <a:pt x="152" y="20"/>
                    </a:lnTo>
                    <a:lnTo>
                      <a:pt x="148" y="28"/>
                    </a:lnTo>
                    <a:lnTo>
                      <a:pt x="140" y="32"/>
                    </a:lnTo>
                    <a:lnTo>
                      <a:pt x="134" y="36"/>
                    </a:lnTo>
                    <a:lnTo>
                      <a:pt x="128" y="28"/>
                    </a:lnTo>
                    <a:lnTo>
                      <a:pt x="130" y="18"/>
                    </a:lnTo>
                    <a:lnTo>
                      <a:pt x="134" y="12"/>
                    </a:lnTo>
                    <a:lnTo>
                      <a:pt x="128" y="8"/>
                    </a:lnTo>
                    <a:lnTo>
                      <a:pt x="126" y="2"/>
                    </a:lnTo>
                    <a:lnTo>
                      <a:pt x="120" y="0"/>
                    </a:lnTo>
                    <a:lnTo>
                      <a:pt x="118" y="4"/>
                    </a:lnTo>
                    <a:lnTo>
                      <a:pt x="114" y="8"/>
                    </a:lnTo>
                    <a:lnTo>
                      <a:pt x="108" y="10"/>
                    </a:lnTo>
                    <a:lnTo>
                      <a:pt x="102" y="10"/>
                    </a:lnTo>
                    <a:lnTo>
                      <a:pt x="100" y="10"/>
                    </a:lnTo>
                    <a:lnTo>
                      <a:pt x="100" y="10"/>
                    </a:lnTo>
                    <a:lnTo>
                      <a:pt x="100" y="1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433" name="Freeform 1717"/>
              <p:cNvSpPr>
                <a:spLocks noEditPoints="1"/>
              </p:cNvSpPr>
              <p:nvPr/>
            </p:nvSpPr>
            <p:spPr bwMode="auto">
              <a:xfrm>
                <a:off x="1444625" y="4311650"/>
                <a:ext cx="200025" cy="269875"/>
              </a:xfrm>
              <a:custGeom>
                <a:avLst/>
                <a:gdLst>
                  <a:gd name="T0" fmla="*/ 2 w 126"/>
                  <a:gd name="T1" fmla="*/ 100 h 170"/>
                  <a:gd name="T2" fmla="*/ 6 w 126"/>
                  <a:gd name="T3" fmla="*/ 98 h 170"/>
                  <a:gd name="T4" fmla="*/ 6 w 126"/>
                  <a:gd name="T5" fmla="*/ 108 h 170"/>
                  <a:gd name="T6" fmla="*/ 54 w 126"/>
                  <a:gd name="T7" fmla="*/ 142 h 170"/>
                  <a:gd name="T8" fmla="*/ 54 w 126"/>
                  <a:gd name="T9" fmla="*/ 150 h 170"/>
                  <a:gd name="T10" fmla="*/ 58 w 126"/>
                  <a:gd name="T11" fmla="*/ 158 h 170"/>
                  <a:gd name="T12" fmla="*/ 60 w 126"/>
                  <a:gd name="T13" fmla="*/ 160 h 170"/>
                  <a:gd name="T14" fmla="*/ 76 w 126"/>
                  <a:gd name="T15" fmla="*/ 160 h 170"/>
                  <a:gd name="T16" fmla="*/ 82 w 126"/>
                  <a:gd name="T17" fmla="*/ 152 h 170"/>
                  <a:gd name="T18" fmla="*/ 90 w 126"/>
                  <a:gd name="T19" fmla="*/ 140 h 170"/>
                  <a:gd name="T20" fmla="*/ 96 w 126"/>
                  <a:gd name="T21" fmla="*/ 134 h 170"/>
                  <a:gd name="T22" fmla="*/ 104 w 126"/>
                  <a:gd name="T23" fmla="*/ 128 h 170"/>
                  <a:gd name="T24" fmla="*/ 110 w 126"/>
                  <a:gd name="T25" fmla="*/ 122 h 170"/>
                  <a:gd name="T26" fmla="*/ 114 w 126"/>
                  <a:gd name="T27" fmla="*/ 112 h 170"/>
                  <a:gd name="T28" fmla="*/ 118 w 126"/>
                  <a:gd name="T29" fmla="*/ 100 h 170"/>
                  <a:gd name="T30" fmla="*/ 110 w 126"/>
                  <a:gd name="T31" fmla="*/ 32 h 170"/>
                  <a:gd name="T32" fmla="*/ 126 w 126"/>
                  <a:gd name="T33" fmla="*/ 6 h 170"/>
                  <a:gd name="T34" fmla="*/ 110 w 126"/>
                  <a:gd name="T35" fmla="*/ 8 h 170"/>
                  <a:gd name="T36" fmla="*/ 104 w 126"/>
                  <a:gd name="T37" fmla="*/ 0 h 170"/>
                  <a:gd name="T38" fmla="*/ 100 w 126"/>
                  <a:gd name="T39" fmla="*/ 6 h 170"/>
                  <a:gd name="T40" fmla="*/ 92 w 126"/>
                  <a:gd name="T41" fmla="*/ 6 h 170"/>
                  <a:gd name="T42" fmla="*/ 90 w 126"/>
                  <a:gd name="T43" fmla="*/ 12 h 170"/>
                  <a:gd name="T44" fmla="*/ 76 w 126"/>
                  <a:gd name="T45" fmla="*/ 12 h 170"/>
                  <a:gd name="T46" fmla="*/ 66 w 126"/>
                  <a:gd name="T47" fmla="*/ 8 h 170"/>
                  <a:gd name="T48" fmla="*/ 58 w 126"/>
                  <a:gd name="T49" fmla="*/ 12 h 170"/>
                  <a:gd name="T50" fmla="*/ 50 w 126"/>
                  <a:gd name="T51" fmla="*/ 8 h 170"/>
                  <a:gd name="T52" fmla="*/ 46 w 126"/>
                  <a:gd name="T53" fmla="*/ 8 h 170"/>
                  <a:gd name="T54" fmla="*/ 30 w 126"/>
                  <a:gd name="T55" fmla="*/ 8 h 170"/>
                  <a:gd name="T56" fmla="*/ 14 w 126"/>
                  <a:gd name="T57" fmla="*/ 4 h 170"/>
                  <a:gd name="T58" fmla="*/ 4 w 126"/>
                  <a:gd name="T59" fmla="*/ 8 h 170"/>
                  <a:gd name="T60" fmla="*/ 0 w 126"/>
                  <a:gd name="T61" fmla="*/ 14 h 170"/>
                  <a:gd name="T62" fmla="*/ 4 w 126"/>
                  <a:gd name="T63" fmla="*/ 18 h 170"/>
                  <a:gd name="T64" fmla="*/ 6 w 126"/>
                  <a:gd name="T65" fmla="*/ 24 h 170"/>
                  <a:gd name="T66" fmla="*/ 4 w 126"/>
                  <a:gd name="T67" fmla="*/ 36 h 170"/>
                  <a:gd name="T68" fmla="*/ 10 w 126"/>
                  <a:gd name="T69" fmla="*/ 44 h 170"/>
                  <a:gd name="T70" fmla="*/ 6 w 126"/>
                  <a:gd name="T71" fmla="*/ 58 h 170"/>
                  <a:gd name="T72" fmla="*/ 2 w 126"/>
                  <a:gd name="T73" fmla="*/ 64 h 170"/>
                  <a:gd name="T74" fmla="*/ 2 w 126"/>
                  <a:gd name="T75" fmla="*/ 76 h 170"/>
                  <a:gd name="T76" fmla="*/ 2 w 126"/>
                  <a:gd name="T77" fmla="*/ 82 h 170"/>
                  <a:gd name="T78" fmla="*/ 2 w 126"/>
                  <a:gd name="T79" fmla="*/ 94 h 170"/>
                  <a:gd name="T80" fmla="*/ 2 w 126"/>
                  <a:gd name="T81" fmla="*/ 100 h 170"/>
                  <a:gd name="T82" fmla="*/ 30 w 126"/>
                  <a:gd name="T83" fmla="*/ 12 h 170"/>
                  <a:gd name="T84" fmla="*/ 30 w 126"/>
                  <a:gd name="T85" fmla="*/ 22 h 170"/>
                  <a:gd name="T86" fmla="*/ 38 w 126"/>
                  <a:gd name="T87" fmla="*/ 40 h 170"/>
                  <a:gd name="T88" fmla="*/ 38 w 126"/>
                  <a:gd name="T89" fmla="*/ 48 h 170"/>
                  <a:gd name="T90" fmla="*/ 24 w 126"/>
                  <a:gd name="T91" fmla="*/ 30 h 170"/>
                  <a:gd name="T92" fmla="*/ 28 w 126"/>
                  <a:gd name="T93" fmla="*/ 18 h 170"/>
                  <a:gd name="T94" fmla="*/ 30 w 126"/>
                  <a:gd name="T95" fmla="*/ 12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26" h="170">
                    <a:moveTo>
                      <a:pt x="2" y="100"/>
                    </a:moveTo>
                    <a:lnTo>
                      <a:pt x="2" y="100"/>
                    </a:lnTo>
                    <a:lnTo>
                      <a:pt x="4" y="100"/>
                    </a:lnTo>
                    <a:lnTo>
                      <a:pt x="6" y="98"/>
                    </a:lnTo>
                    <a:lnTo>
                      <a:pt x="10" y="100"/>
                    </a:lnTo>
                    <a:lnTo>
                      <a:pt x="6" y="108"/>
                    </a:lnTo>
                    <a:lnTo>
                      <a:pt x="4" y="118"/>
                    </a:lnTo>
                    <a:lnTo>
                      <a:pt x="54" y="142"/>
                    </a:lnTo>
                    <a:lnTo>
                      <a:pt x="54" y="144"/>
                    </a:lnTo>
                    <a:lnTo>
                      <a:pt x="54" y="150"/>
                    </a:lnTo>
                    <a:lnTo>
                      <a:pt x="54" y="154"/>
                    </a:lnTo>
                    <a:lnTo>
                      <a:pt x="58" y="158"/>
                    </a:lnTo>
                    <a:lnTo>
                      <a:pt x="60" y="158"/>
                    </a:lnTo>
                    <a:lnTo>
                      <a:pt x="60" y="160"/>
                    </a:lnTo>
                    <a:lnTo>
                      <a:pt x="76" y="170"/>
                    </a:lnTo>
                    <a:lnTo>
                      <a:pt x="76" y="160"/>
                    </a:lnTo>
                    <a:lnTo>
                      <a:pt x="76" y="152"/>
                    </a:lnTo>
                    <a:lnTo>
                      <a:pt x="82" y="152"/>
                    </a:lnTo>
                    <a:lnTo>
                      <a:pt x="84" y="144"/>
                    </a:lnTo>
                    <a:lnTo>
                      <a:pt x="90" y="140"/>
                    </a:lnTo>
                    <a:lnTo>
                      <a:pt x="94" y="140"/>
                    </a:lnTo>
                    <a:lnTo>
                      <a:pt x="96" y="134"/>
                    </a:lnTo>
                    <a:lnTo>
                      <a:pt x="100" y="128"/>
                    </a:lnTo>
                    <a:lnTo>
                      <a:pt x="104" y="128"/>
                    </a:lnTo>
                    <a:lnTo>
                      <a:pt x="108" y="126"/>
                    </a:lnTo>
                    <a:lnTo>
                      <a:pt x="110" y="122"/>
                    </a:lnTo>
                    <a:lnTo>
                      <a:pt x="108" y="116"/>
                    </a:lnTo>
                    <a:lnTo>
                      <a:pt x="114" y="112"/>
                    </a:lnTo>
                    <a:lnTo>
                      <a:pt x="118" y="104"/>
                    </a:lnTo>
                    <a:lnTo>
                      <a:pt x="118" y="100"/>
                    </a:lnTo>
                    <a:lnTo>
                      <a:pt x="110" y="90"/>
                    </a:lnTo>
                    <a:lnTo>
                      <a:pt x="110" y="32"/>
                    </a:lnTo>
                    <a:lnTo>
                      <a:pt x="118" y="26"/>
                    </a:lnTo>
                    <a:lnTo>
                      <a:pt x="126" y="6"/>
                    </a:lnTo>
                    <a:lnTo>
                      <a:pt x="118" y="8"/>
                    </a:lnTo>
                    <a:lnTo>
                      <a:pt x="110" y="8"/>
                    </a:lnTo>
                    <a:lnTo>
                      <a:pt x="104" y="4"/>
                    </a:lnTo>
                    <a:lnTo>
                      <a:pt x="104" y="0"/>
                    </a:lnTo>
                    <a:lnTo>
                      <a:pt x="102" y="6"/>
                    </a:lnTo>
                    <a:lnTo>
                      <a:pt x="100" y="6"/>
                    </a:lnTo>
                    <a:lnTo>
                      <a:pt x="94" y="6"/>
                    </a:lnTo>
                    <a:lnTo>
                      <a:pt x="92" y="6"/>
                    </a:lnTo>
                    <a:lnTo>
                      <a:pt x="92" y="8"/>
                    </a:lnTo>
                    <a:lnTo>
                      <a:pt x="90" y="12"/>
                    </a:lnTo>
                    <a:lnTo>
                      <a:pt x="82" y="12"/>
                    </a:lnTo>
                    <a:lnTo>
                      <a:pt x="76" y="12"/>
                    </a:lnTo>
                    <a:lnTo>
                      <a:pt x="74" y="12"/>
                    </a:lnTo>
                    <a:lnTo>
                      <a:pt x="66" y="8"/>
                    </a:lnTo>
                    <a:lnTo>
                      <a:pt x="60" y="8"/>
                    </a:lnTo>
                    <a:lnTo>
                      <a:pt x="58" y="12"/>
                    </a:lnTo>
                    <a:lnTo>
                      <a:pt x="54" y="12"/>
                    </a:lnTo>
                    <a:lnTo>
                      <a:pt x="50" y="8"/>
                    </a:lnTo>
                    <a:lnTo>
                      <a:pt x="48" y="8"/>
                    </a:lnTo>
                    <a:lnTo>
                      <a:pt x="46" y="8"/>
                    </a:lnTo>
                    <a:lnTo>
                      <a:pt x="40" y="12"/>
                    </a:lnTo>
                    <a:lnTo>
                      <a:pt x="30" y="8"/>
                    </a:lnTo>
                    <a:lnTo>
                      <a:pt x="22" y="4"/>
                    </a:lnTo>
                    <a:lnTo>
                      <a:pt x="14" y="4"/>
                    </a:lnTo>
                    <a:lnTo>
                      <a:pt x="10" y="4"/>
                    </a:lnTo>
                    <a:lnTo>
                      <a:pt x="4" y="8"/>
                    </a:lnTo>
                    <a:lnTo>
                      <a:pt x="0" y="8"/>
                    </a:lnTo>
                    <a:lnTo>
                      <a:pt x="0" y="14"/>
                    </a:lnTo>
                    <a:lnTo>
                      <a:pt x="2" y="16"/>
                    </a:lnTo>
                    <a:lnTo>
                      <a:pt x="4" y="18"/>
                    </a:lnTo>
                    <a:lnTo>
                      <a:pt x="4" y="22"/>
                    </a:lnTo>
                    <a:lnTo>
                      <a:pt x="6" y="24"/>
                    </a:lnTo>
                    <a:lnTo>
                      <a:pt x="4" y="30"/>
                    </a:lnTo>
                    <a:lnTo>
                      <a:pt x="4" y="36"/>
                    </a:lnTo>
                    <a:lnTo>
                      <a:pt x="6" y="40"/>
                    </a:lnTo>
                    <a:lnTo>
                      <a:pt x="10" y="44"/>
                    </a:lnTo>
                    <a:lnTo>
                      <a:pt x="10" y="50"/>
                    </a:lnTo>
                    <a:lnTo>
                      <a:pt x="6" y="58"/>
                    </a:lnTo>
                    <a:lnTo>
                      <a:pt x="4" y="60"/>
                    </a:lnTo>
                    <a:lnTo>
                      <a:pt x="2" y="64"/>
                    </a:lnTo>
                    <a:lnTo>
                      <a:pt x="2" y="70"/>
                    </a:lnTo>
                    <a:lnTo>
                      <a:pt x="2" y="76"/>
                    </a:lnTo>
                    <a:lnTo>
                      <a:pt x="0" y="78"/>
                    </a:lnTo>
                    <a:lnTo>
                      <a:pt x="2" y="82"/>
                    </a:lnTo>
                    <a:lnTo>
                      <a:pt x="2" y="88"/>
                    </a:lnTo>
                    <a:lnTo>
                      <a:pt x="2" y="94"/>
                    </a:lnTo>
                    <a:lnTo>
                      <a:pt x="2" y="100"/>
                    </a:lnTo>
                    <a:lnTo>
                      <a:pt x="2" y="100"/>
                    </a:lnTo>
                    <a:lnTo>
                      <a:pt x="2" y="100"/>
                    </a:lnTo>
                    <a:close/>
                    <a:moveTo>
                      <a:pt x="30" y="12"/>
                    </a:moveTo>
                    <a:lnTo>
                      <a:pt x="30" y="12"/>
                    </a:lnTo>
                    <a:lnTo>
                      <a:pt x="30" y="22"/>
                    </a:lnTo>
                    <a:lnTo>
                      <a:pt x="32" y="32"/>
                    </a:lnTo>
                    <a:lnTo>
                      <a:pt x="38" y="40"/>
                    </a:lnTo>
                    <a:lnTo>
                      <a:pt x="40" y="44"/>
                    </a:lnTo>
                    <a:lnTo>
                      <a:pt x="38" y="48"/>
                    </a:lnTo>
                    <a:lnTo>
                      <a:pt x="36" y="42"/>
                    </a:lnTo>
                    <a:lnTo>
                      <a:pt x="24" y="30"/>
                    </a:lnTo>
                    <a:lnTo>
                      <a:pt x="24" y="24"/>
                    </a:lnTo>
                    <a:lnTo>
                      <a:pt x="28" y="18"/>
                    </a:lnTo>
                    <a:lnTo>
                      <a:pt x="30" y="12"/>
                    </a:lnTo>
                    <a:lnTo>
                      <a:pt x="30" y="12"/>
                    </a:lnTo>
                    <a:lnTo>
                      <a:pt x="30" y="1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434" name="Freeform 1718"/>
              <p:cNvSpPr>
                <a:spLocks noEditPoints="1"/>
              </p:cNvSpPr>
              <p:nvPr/>
            </p:nvSpPr>
            <p:spPr bwMode="auto">
              <a:xfrm>
                <a:off x="1822450" y="3679825"/>
                <a:ext cx="3175" cy="15875"/>
              </a:xfrm>
              <a:custGeom>
                <a:avLst/>
                <a:gdLst>
                  <a:gd name="T0" fmla="*/ 0 w 2"/>
                  <a:gd name="T1" fmla="*/ 0 h 10"/>
                  <a:gd name="T2" fmla="*/ 0 w 2"/>
                  <a:gd name="T3" fmla="*/ 0 h 10"/>
                  <a:gd name="T4" fmla="*/ 0 w 2"/>
                  <a:gd name="T5" fmla="*/ 0 h 10"/>
                  <a:gd name="T6" fmla="*/ 0 w 2"/>
                  <a:gd name="T7" fmla="*/ 0 h 10"/>
                  <a:gd name="T8" fmla="*/ 2 w 2"/>
                  <a:gd name="T9" fmla="*/ 0 h 10"/>
                  <a:gd name="T10" fmla="*/ 2 w 2"/>
                  <a:gd name="T11" fmla="*/ 0 h 10"/>
                  <a:gd name="T12" fmla="*/ 0 w 2"/>
                  <a:gd name="T13" fmla="*/ 0 h 10"/>
                  <a:gd name="T14" fmla="*/ 0 w 2"/>
                  <a:gd name="T15" fmla="*/ 4 h 10"/>
                  <a:gd name="T16" fmla="*/ 0 w 2"/>
                  <a:gd name="T17" fmla="*/ 6 h 10"/>
                  <a:gd name="T18" fmla="*/ 2 w 2"/>
                  <a:gd name="T19" fmla="*/ 10 h 10"/>
                  <a:gd name="T20" fmla="*/ 2 w 2"/>
                  <a:gd name="T21" fmla="*/ 6 h 10"/>
                  <a:gd name="T22" fmla="*/ 2 w 2"/>
                  <a:gd name="T23" fmla="*/ 0 h 10"/>
                  <a:gd name="T24" fmla="*/ 2 w 2"/>
                  <a:gd name="T25" fmla="*/ 0 h 10"/>
                  <a:gd name="T26" fmla="*/ 2 w 2"/>
                  <a:gd name="T2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" h="10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2" y="10"/>
                    </a:lnTo>
                    <a:lnTo>
                      <a:pt x="2" y="6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435" name="Freeform 1719"/>
              <p:cNvSpPr>
                <a:spLocks noEditPoints="1"/>
              </p:cNvSpPr>
              <p:nvPr/>
            </p:nvSpPr>
            <p:spPr bwMode="auto">
              <a:xfrm>
                <a:off x="1822450" y="3679825"/>
                <a:ext cx="3175" cy="15875"/>
              </a:xfrm>
              <a:custGeom>
                <a:avLst/>
                <a:gdLst>
                  <a:gd name="T0" fmla="*/ 0 w 2"/>
                  <a:gd name="T1" fmla="*/ 0 h 10"/>
                  <a:gd name="T2" fmla="*/ 0 w 2"/>
                  <a:gd name="T3" fmla="*/ 0 h 10"/>
                  <a:gd name="T4" fmla="*/ 0 w 2"/>
                  <a:gd name="T5" fmla="*/ 0 h 10"/>
                  <a:gd name="T6" fmla="*/ 0 w 2"/>
                  <a:gd name="T7" fmla="*/ 0 h 10"/>
                  <a:gd name="T8" fmla="*/ 2 w 2"/>
                  <a:gd name="T9" fmla="*/ 0 h 10"/>
                  <a:gd name="T10" fmla="*/ 2 w 2"/>
                  <a:gd name="T11" fmla="*/ 0 h 10"/>
                  <a:gd name="T12" fmla="*/ 0 w 2"/>
                  <a:gd name="T13" fmla="*/ 0 h 10"/>
                  <a:gd name="T14" fmla="*/ 0 w 2"/>
                  <a:gd name="T15" fmla="*/ 4 h 10"/>
                  <a:gd name="T16" fmla="*/ 0 w 2"/>
                  <a:gd name="T17" fmla="*/ 6 h 10"/>
                  <a:gd name="T18" fmla="*/ 2 w 2"/>
                  <a:gd name="T19" fmla="*/ 10 h 10"/>
                  <a:gd name="T20" fmla="*/ 2 w 2"/>
                  <a:gd name="T21" fmla="*/ 6 h 10"/>
                  <a:gd name="T22" fmla="*/ 2 w 2"/>
                  <a:gd name="T23" fmla="*/ 0 h 10"/>
                  <a:gd name="T24" fmla="*/ 2 w 2"/>
                  <a:gd name="T25" fmla="*/ 0 h 10"/>
                  <a:gd name="T26" fmla="*/ 2 w 2"/>
                  <a:gd name="T2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" h="10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2" y="10"/>
                    </a:lnTo>
                    <a:lnTo>
                      <a:pt x="2" y="6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436" name="Freeform 1720"/>
              <p:cNvSpPr/>
              <p:nvPr/>
            </p:nvSpPr>
            <p:spPr bwMode="auto">
              <a:xfrm>
                <a:off x="1171575" y="2613025"/>
                <a:ext cx="28575" cy="19050"/>
              </a:xfrm>
              <a:custGeom>
                <a:avLst/>
                <a:gdLst>
                  <a:gd name="T0" fmla="*/ 6 w 18"/>
                  <a:gd name="T1" fmla="*/ 0 h 12"/>
                  <a:gd name="T2" fmla="*/ 6 w 18"/>
                  <a:gd name="T3" fmla="*/ 0 h 12"/>
                  <a:gd name="T4" fmla="*/ 2 w 18"/>
                  <a:gd name="T5" fmla="*/ 2 h 12"/>
                  <a:gd name="T6" fmla="*/ 0 w 18"/>
                  <a:gd name="T7" fmla="*/ 4 h 12"/>
                  <a:gd name="T8" fmla="*/ 0 w 18"/>
                  <a:gd name="T9" fmla="*/ 8 h 12"/>
                  <a:gd name="T10" fmla="*/ 6 w 18"/>
                  <a:gd name="T11" fmla="*/ 12 h 12"/>
                  <a:gd name="T12" fmla="*/ 10 w 18"/>
                  <a:gd name="T13" fmla="*/ 12 h 12"/>
                  <a:gd name="T14" fmla="*/ 16 w 18"/>
                  <a:gd name="T15" fmla="*/ 12 h 12"/>
                  <a:gd name="T16" fmla="*/ 16 w 18"/>
                  <a:gd name="T17" fmla="*/ 6 h 12"/>
                  <a:gd name="T18" fmla="*/ 18 w 18"/>
                  <a:gd name="T19" fmla="*/ 6 h 12"/>
                  <a:gd name="T20" fmla="*/ 18 w 18"/>
                  <a:gd name="T21" fmla="*/ 2 h 12"/>
                  <a:gd name="T22" fmla="*/ 16 w 18"/>
                  <a:gd name="T23" fmla="*/ 2 h 12"/>
                  <a:gd name="T24" fmla="*/ 6 w 18"/>
                  <a:gd name="T25" fmla="*/ 0 h 12"/>
                  <a:gd name="T26" fmla="*/ 6 w 18"/>
                  <a:gd name="T27" fmla="*/ 0 h 12"/>
                  <a:gd name="T28" fmla="*/ 6 w 18"/>
                  <a:gd name="T2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8" h="12">
                    <a:moveTo>
                      <a:pt x="6" y="0"/>
                    </a:moveTo>
                    <a:lnTo>
                      <a:pt x="6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8"/>
                    </a:lnTo>
                    <a:lnTo>
                      <a:pt x="6" y="12"/>
                    </a:lnTo>
                    <a:lnTo>
                      <a:pt x="10" y="12"/>
                    </a:lnTo>
                    <a:lnTo>
                      <a:pt x="16" y="12"/>
                    </a:lnTo>
                    <a:lnTo>
                      <a:pt x="16" y="6"/>
                    </a:lnTo>
                    <a:lnTo>
                      <a:pt x="18" y="6"/>
                    </a:lnTo>
                    <a:lnTo>
                      <a:pt x="18" y="2"/>
                    </a:lnTo>
                    <a:lnTo>
                      <a:pt x="16" y="2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437" name="Freeform 1723"/>
              <p:cNvSpPr>
                <a:spLocks noEditPoints="1"/>
              </p:cNvSpPr>
              <p:nvPr/>
            </p:nvSpPr>
            <p:spPr bwMode="auto">
              <a:xfrm>
                <a:off x="3282950" y="3810000"/>
                <a:ext cx="12700" cy="6350"/>
              </a:xfrm>
              <a:custGeom>
                <a:avLst/>
                <a:gdLst>
                  <a:gd name="T0" fmla="*/ 8 w 8"/>
                  <a:gd name="T1" fmla="*/ 0 h 4"/>
                  <a:gd name="T2" fmla="*/ 8 w 8"/>
                  <a:gd name="T3" fmla="*/ 0 h 4"/>
                  <a:gd name="T4" fmla="*/ 6 w 8"/>
                  <a:gd name="T5" fmla="*/ 0 h 4"/>
                  <a:gd name="T6" fmla="*/ 4 w 8"/>
                  <a:gd name="T7" fmla="*/ 0 h 4"/>
                  <a:gd name="T8" fmla="*/ 6 w 8"/>
                  <a:gd name="T9" fmla="*/ 2 h 4"/>
                  <a:gd name="T10" fmla="*/ 8 w 8"/>
                  <a:gd name="T11" fmla="*/ 2 h 4"/>
                  <a:gd name="T12" fmla="*/ 8 w 8"/>
                  <a:gd name="T13" fmla="*/ 0 h 4"/>
                  <a:gd name="T14" fmla="*/ 8 w 8"/>
                  <a:gd name="T15" fmla="*/ 0 h 4"/>
                  <a:gd name="T16" fmla="*/ 8 w 8"/>
                  <a:gd name="T17" fmla="*/ 0 h 4"/>
                  <a:gd name="T18" fmla="*/ 8 w 8"/>
                  <a:gd name="T19" fmla="*/ 4 h 4"/>
                  <a:gd name="T20" fmla="*/ 8 w 8"/>
                  <a:gd name="T21" fmla="*/ 4 h 4"/>
                  <a:gd name="T22" fmla="*/ 6 w 8"/>
                  <a:gd name="T23" fmla="*/ 4 h 4"/>
                  <a:gd name="T24" fmla="*/ 8 w 8"/>
                  <a:gd name="T25" fmla="*/ 4 h 4"/>
                  <a:gd name="T26" fmla="*/ 8 w 8"/>
                  <a:gd name="T27" fmla="*/ 4 h 4"/>
                  <a:gd name="T28" fmla="*/ 8 w 8"/>
                  <a:gd name="T29" fmla="*/ 4 h 4"/>
                  <a:gd name="T30" fmla="*/ 4 w 8"/>
                  <a:gd name="T31" fmla="*/ 2 h 4"/>
                  <a:gd name="T32" fmla="*/ 4 w 8"/>
                  <a:gd name="T33" fmla="*/ 2 h 4"/>
                  <a:gd name="T34" fmla="*/ 4 w 8"/>
                  <a:gd name="T35" fmla="*/ 4 h 4"/>
                  <a:gd name="T36" fmla="*/ 0 w 8"/>
                  <a:gd name="T37" fmla="*/ 4 h 4"/>
                  <a:gd name="T38" fmla="*/ 4 w 8"/>
                  <a:gd name="T39" fmla="*/ 4 h 4"/>
                  <a:gd name="T40" fmla="*/ 4 w 8"/>
                  <a:gd name="T41" fmla="*/ 2 h 4"/>
                  <a:gd name="T42" fmla="*/ 4 w 8"/>
                  <a:gd name="T43" fmla="*/ 2 h 4"/>
                  <a:gd name="T44" fmla="*/ 4 w 8"/>
                  <a:gd name="T4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8" h="4">
                    <a:moveTo>
                      <a:pt x="8" y="0"/>
                    </a:moveTo>
                    <a:lnTo>
                      <a:pt x="8" y="0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6" y="2"/>
                    </a:lnTo>
                    <a:lnTo>
                      <a:pt x="8" y="2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  <a:moveTo>
                      <a:pt x="8" y="4"/>
                    </a:moveTo>
                    <a:lnTo>
                      <a:pt x="8" y="4"/>
                    </a:lnTo>
                    <a:lnTo>
                      <a:pt x="6" y="4"/>
                    </a:lnTo>
                    <a:lnTo>
                      <a:pt x="8" y="4"/>
                    </a:lnTo>
                    <a:lnTo>
                      <a:pt x="8" y="4"/>
                    </a:lnTo>
                    <a:lnTo>
                      <a:pt x="8" y="4"/>
                    </a:lnTo>
                    <a:close/>
                    <a:moveTo>
                      <a:pt x="4" y="2"/>
                    </a:moveTo>
                    <a:lnTo>
                      <a:pt x="4" y="2"/>
                    </a:lnTo>
                    <a:lnTo>
                      <a:pt x="4" y="4"/>
                    </a:lnTo>
                    <a:lnTo>
                      <a:pt x="0" y="4"/>
                    </a:lnTo>
                    <a:lnTo>
                      <a:pt x="4" y="4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438" name="Freeform 1724"/>
              <p:cNvSpPr>
                <a:spLocks noEditPoints="1"/>
              </p:cNvSpPr>
              <p:nvPr/>
            </p:nvSpPr>
            <p:spPr bwMode="auto">
              <a:xfrm>
                <a:off x="3282950" y="3810000"/>
                <a:ext cx="12700" cy="6350"/>
              </a:xfrm>
              <a:custGeom>
                <a:avLst/>
                <a:gdLst>
                  <a:gd name="T0" fmla="*/ 8 w 8"/>
                  <a:gd name="T1" fmla="*/ 0 h 4"/>
                  <a:gd name="T2" fmla="*/ 8 w 8"/>
                  <a:gd name="T3" fmla="*/ 0 h 4"/>
                  <a:gd name="T4" fmla="*/ 6 w 8"/>
                  <a:gd name="T5" fmla="*/ 0 h 4"/>
                  <a:gd name="T6" fmla="*/ 4 w 8"/>
                  <a:gd name="T7" fmla="*/ 0 h 4"/>
                  <a:gd name="T8" fmla="*/ 6 w 8"/>
                  <a:gd name="T9" fmla="*/ 2 h 4"/>
                  <a:gd name="T10" fmla="*/ 8 w 8"/>
                  <a:gd name="T11" fmla="*/ 2 h 4"/>
                  <a:gd name="T12" fmla="*/ 8 w 8"/>
                  <a:gd name="T13" fmla="*/ 0 h 4"/>
                  <a:gd name="T14" fmla="*/ 8 w 8"/>
                  <a:gd name="T15" fmla="*/ 0 h 4"/>
                  <a:gd name="T16" fmla="*/ 8 w 8"/>
                  <a:gd name="T17" fmla="*/ 0 h 4"/>
                  <a:gd name="T18" fmla="*/ 8 w 8"/>
                  <a:gd name="T19" fmla="*/ 4 h 4"/>
                  <a:gd name="T20" fmla="*/ 8 w 8"/>
                  <a:gd name="T21" fmla="*/ 4 h 4"/>
                  <a:gd name="T22" fmla="*/ 6 w 8"/>
                  <a:gd name="T23" fmla="*/ 4 h 4"/>
                  <a:gd name="T24" fmla="*/ 8 w 8"/>
                  <a:gd name="T25" fmla="*/ 4 h 4"/>
                  <a:gd name="T26" fmla="*/ 8 w 8"/>
                  <a:gd name="T27" fmla="*/ 4 h 4"/>
                  <a:gd name="T28" fmla="*/ 8 w 8"/>
                  <a:gd name="T29" fmla="*/ 4 h 4"/>
                  <a:gd name="T30" fmla="*/ 4 w 8"/>
                  <a:gd name="T31" fmla="*/ 2 h 4"/>
                  <a:gd name="T32" fmla="*/ 4 w 8"/>
                  <a:gd name="T33" fmla="*/ 2 h 4"/>
                  <a:gd name="T34" fmla="*/ 4 w 8"/>
                  <a:gd name="T35" fmla="*/ 4 h 4"/>
                  <a:gd name="T36" fmla="*/ 0 w 8"/>
                  <a:gd name="T37" fmla="*/ 4 h 4"/>
                  <a:gd name="T38" fmla="*/ 4 w 8"/>
                  <a:gd name="T39" fmla="*/ 4 h 4"/>
                  <a:gd name="T40" fmla="*/ 4 w 8"/>
                  <a:gd name="T41" fmla="*/ 2 h 4"/>
                  <a:gd name="T42" fmla="*/ 4 w 8"/>
                  <a:gd name="T43" fmla="*/ 2 h 4"/>
                  <a:gd name="T44" fmla="*/ 4 w 8"/>
                  <a:gd name="T4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8" h="4">
                    <a:moveTo>
                      <a:pt x="8" y="0"/>
                    </a:moveTo>
                    <a:lnTo>
                      <a:pt x="8" y="0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6" y="2"/>
                    </a:lnTo>
                    <a:lnTo>
                      <a:pt x="8" y="2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  <a:moveTo>
                      <a:pt x="8" y="4"/>
                    </a:moveTo>
                    <a:lnTo>
                      <a:pt x="8" y="4"/>
                    </a:lnTo>
                    <a:lnTo>
                      <a:pt x="6" y="4"/>
                    </a:lnTo>
                    <a:lnTo>
                      <a:pt x="8" y="4"/>
                    </a:lnTo>
                    <a:lnTo>
                      <a:pt x="8" y="4"/>
                    </a:lnTo>
                    <a:lnTo>
                      <a:pt x="8" y="4"/>
                    </a:lnTo>
                    <a:close/>
                    <a:moveTo>
                      <a:pt x="4" y="2"/>
                    </a:moveTo>
                    <a:lnTo>
                      <a:pt x="4" y="2"/>
                    </a:lnTo>
                    <a:lnTo>
                      <a:pt x="4" y="4"/>
                    </a:lnTo>
                    <a:lnTo>
                      <a:pt x="0" y="4"/>
                    </a:lnTo>
                    <a:lnTo>
                      <a:pt x="4" y="4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439" name="Freeform 1727"/>
              <p:cNvSpPr/>
              <p:nvPr/>
            </p:nvSpPr>
            <p:spPr bwMode="auto">
              <a:xfrm>
                <a:off x="609600" y="2946400"/>
                <a:ext cx="3175" cy="0"/>
              </a:xfrm>
              <a:custGeom>
                <a:avLst/>
                <a:gdLst>
                  <a:gd name="T0" fmla="*/ 2 w 2"/>
                  <a:gd name="T1" fmla="*/ 2 w 2"/>
                  <a:gd name="T2" fmla="*/ 0 w 2"/>
                  <a:gd name="T3" fmla="*/ 2 w 2"/>
                  <a:gd name="T4" fmla="*/ 2 w 2"/>
                  <a:gd name="T5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440" name="Freeform 1728"/>
              <p:cNvSpPr/>
              <p:nvPr/>
            </p:nvSpPr>
            <p:spPr bwMode="auto">
              <a:xfrm>
                <a:off x="609600" y="2946400"/>
                <a:ext cx="3175" cy="0"/>
              </a:xfrm>
              <a:custGeom>
                <a:avLst/>
                <a:gdLst>
                  <a:gd name="T0" fmla="*/ 2 w 2"/>
                  <a:gd name="T1" fmla="*/ 2 w 2"/>
                  <a:gd name="T2" fmla="*/ 0 w 2"/>
                  <a:gd name="T3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441" name="Freeform 1729"/>
              <p:cNvSpPr/>
              <p:nvPr/>
            </p:nvSpPr>
            <p:spPr bwMode="auto">
              <a:xfrm>
                <a:off x="609600" y="2946400"/>
                <a:ext cx="3175" cy="0"/>
              </a:xfrm>
              <a:custGeom>
                <a:avLst/>
                <a:gdLst>
                  <a:gd name="T0" fmla="*/ 2 w 2"/>
                  <a:gd name="T1" fmla="*/ 2 w 2"/>
                  <a:gd name="T2" fmla="*/ 0 w 2"/>
                  <a:gd name="T3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442" name="Freeform 1880"/>
              <p:cNvSpPr/>
              <p:nvPr/>
            </p:nvSpPr>
            <p:spPr bwMode="auto">
              <a:xfrm>
                <a:off x="514350" y="2479675"/>
                <a:ext cx="12700" cy="28575"/>
              </a:xfrm>
              <a:custGeom>
                <a:avLst/>
                <a:gdLst>
                  <a:gd name="T0" fmla="*/ 0 w 8"/>
                  <a:gd name="T1" fmla="*/ 0 h 18"/>
                  <a:gd name="T2" fmla="*/ 4 w 8"/>
                  <a:gd name="T3" fmla="*/ 18 h 18"/>
                  <a:gd name="T4" fmla="*/ 8 w 8"/>
                  <a:gd name="T5" fmla="*/ 0 h 18"/>
                  <a:gd name="T6" fmla="*/ 0 w 8"/>
                  <a:gd name="T7" fmla="*/ 0 h 18"/>
                  <a:gd name="T8" fmla="*/ 0 w 8"/>
                  <a:gd name="T9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18">
                    <a:moveTo>
                      <a:pt x="0" y="0"/>
                    </a:moveTo>
                    <a:lnTo>
                      <a:pt x="4" y="18"/>
                    </a:lnTo>
                    <a:lnTo>
                      <a:pt x="8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</p:grpSp>
        <p:grpSp>
          <p:nvGrpSpPr>
            <p:cNvPr id="7" name="그룹 71"/>
            <p:cNvGrpSpPr/>
            <p:nvPr/>
          </p:nvGrpSpPr>
          <p:grpSpPr>
            <a:xfrm>
              <a:off x="6489029" y="2331465"/>
              <a:ext cx="3961642" cy="4136155"/>
              <a:chOff x="4946650" y="1492250"/>
              <a:chExt cx="3933825" cy="4689475"/>
            </a:xfrm>
            <a:solidFill>
              <a:schemeClr val="bg1"/>
            </a:solidFill>
          </p:grpSpPr>
          <p:sp>
            <p:nvSpPr>
              <p:cNvPr id="23" name="Freeform 1452"/>
              <p:cNvSpPr/>
              <p:nvPr/>
            </p:nvSpPr>
            <p:spPr bwMode="auto">
              <a:xfrm>
                <a:off x="6048375" y="2581275"/>
                <a:ext cx="3175" cy="9525"/>
              </a:xfrm>
              <a:custGeom>
                <a:avLst/>
                <a:gdLst>
                  <a:gd name="T0" fmla="*/ 0 w 2"/>
                  <a:gd name="T1" fmla="*/ 4 h 6"/>
                  <a:gd name="T2" fmla="*/ 0 w 2"/>
                  <a:gd name="T3" fmla="*/ 6 h 6"/>
                  <a:gd name="T4" fmla="*/ 2 w 2"/>
                  <a:gd name="T5" fmla="*/ 6 h 6"/>
                  <a:gd name="T6" fmla="*/ 2 w 2"/>
                  <a:gd name="T7" fmla="*/ 4 h 6"/>
                  <a:gd name="T8" fmla="*/ 2 w 2"/>
                  <a:gd name="T9" fmla="*/ 0 h 6"/>
                  <a:gd name="T10" fmla="*/ 0 w 2"/>
                  <a:gd name="T11" fmla="*/ 0 h 6"/>
                  <a:gd name="T12" fmla="*/ 0 w 2"/>
                  <a:gd name="T13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6">
                    <a:moveTo>
                      <a:pt x="0" y="4"/>
                    </a:moveTo>
                    <a:lnTo>
                      <a:pt x="0" y="6"/>
                    </a:lnTo>
                    <a:lnTo>
                      <a:pt x="2" y="6"/>
                    </a:lnTo>
                    <a:lnTo>
                      <a:pt x="2" y="4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4" name="Freeform 1453"/>
              <p:cNvSpPr/>
              <p:nvPr/>
            </p:nvSpPr>
            <p:spPr bwMode="auto">
              <a:xfrm>
                <a:off x="6019800" y="2593975"/>
                <a:ext cx="12700" cy="15875"/>
              </a:xfrm>
              <a:custGeom>
                <a:avLst/>
                <a:gdLst>
                  <a:gd name="T0" fmla="*/ 0 w 8"/>
                  <a:gd name="T1" fmla="*/ 0 h 10"/>
                  <a:gd name="T2" fmla="*/ 0 w 8"/>
                  <a:gd name="T3" fmla="*/ 4 h 10"/>
                  <a:gd name="T4" fmla="*/ 0 w 8"/>
                  <a:gd name="T5" fmla="*/ 10 h 10"/>
                  <a:gd name="T6" fmla="*/ 8 w 8"/>
                  <a:gd name="T7" fmla="*/ 8 h 10"/>
                  <a:gd name="T8" fmla="*/ 8 w 8"/>
                  <a:gd name="T9" fmla="*/ 6 h 10"/>
                  <a:gd name="T10" fmla="*/ 8 w 8"/>
                  <a:gd name="T11" fmla="*/ 4 h 10"/>
                  <a:gd name="T12" fmla="*/ 2 w 8"/>
                  <a:gd name="T13" fmla="*/ 0 h 10"/>
                  <a:gd name="T14" fmla="*/ 0 w 8"/>
                  <a:gd name="T1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" h="10">
                    <a:moveTo>
                      <a:pt x="0" y="0"/>
                    </a:moveTo>
                    <a:lnTo>
                      <a:pt x="0" y="4"/>
                    </a:lnTo>
                    <a:lnTo>
                      <a:pt x="0" y="10"/>
                    </a:lnTo>
                    <a:lnTo>
                      <a:pt x="8" y="8"/>
                    </a:lnTo>
                    <a:lnTo>
                      <a:pt x="8" y="6"/>
                    </a:lnTo>
                    <a:lnTo>
                      <a:pt x="8" y="4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5" name="Freeform 1454"/>
              <p:cNvSpPr/>
              <p:nvPr/>
            </p:nvSpPr>
            <p:spPr bwMode="auto">
              <a:xfrm>
                <a:off x="6045200" y="2651125"/>
                <a:ext cx="12700" cy="9525"/>
              </a:xfrm>
              <a:custGeom>
                <a:avLst/>
                <a:gdLst>
                  <a:gd name="T0" fmla="*/ 8 w 8"/>
                  <a:gd name="T1" fmla="*/ 6 h 6"/>
                  <a:gd name="T2" fmla="*/ 4 w 8"/>
                  <a:gd name="T3" fmla="*/ 4 h 6"/>
                  <a:gd name="T4" fmla="*/ 2 w 8"/>
                  <a:gd name="T5" fmla="*/ 0 h 6"/>
                  <a:gd name="T6" fmla="*/ 0 w 8"/>
                  <a:gd name="T7" fmla="*/ 0 h 6"/>
                  <a:gd name="T8" fmla="*/ 2 w 8"/>
                  <a:gd name="T9" fmla="*/ 4 h 6"/>
                  <a:gd name="T10" fmla="*/ 8 w 8"/>
                  <a:gd name="T11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6">
                    <a:moveTo>
                      <a:pt x="8" y="6"/>
                    </a:moveTo>
                    <a:lnTo>
                      <a:pt x="4" y="4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2" y="4"/>
                    </a:lnTo>
                    <a:lnTo>
                      <a:pt x="8" y="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6" name="Freeform 1455"/>
              <p:cNvSpPr/>
              <p:nvPr/>
            </p:nvSpPr>
            <p:spPr bwMode="auto">
              <a:xfrm>
                <a:off x="5353050" y="2746375"/>
                <a:ext cx="34925" cy="22225"/>
              </a:xfrm>
              <a:custGeom>
                <a:avLst/>
                <a:gdLst>
                  <a:gd name="T0" fmla="*/ 18 w 22"/>
                  <a:gd name="T1" fmla="*/ 0 h 14"/>
                  <a:gd name="T2" fmla="*/ 12 w 22"/>
                  <a:gd name="T3" fmla="*/ 0 h 14"/>
                  <a:gd name="T4" fmla="*/ 8 w 22"/>
                  <a:gd name="T5" fmla="*/ 2 h 14"/>
                  <a:gd name="T6" fmla="*/ 2 w 22"/>
                  <a:gd name="T7" fmla="*/ 8 h 14"/>
                  <a:gd name="T8" fmla="*/ 0 w 22"/>
                  <a:gd name="T9" fmla="*/ 12 h 14"/>
                  <a:gd name="T10" fmla="*/ 0 w 22"/>
                  <a:gd name="T11" fmla="*/ 14 h 14"/>
                  <a:gd name="T12" fmla="*/ 2 w 22"/>
                  <a:gd name="T13" fmla="*/ 14 h 14"/>
                  <a:gd name="T14" fmla="*/ 4 w 22"/>
                  <a:gd name="T15" fmla="*/ 10 h 14"/>
                  <a:gd name="T16" fmla="*/ 18 w 22"/>
                  <a:gd name="T17" fmla="*/ 8 h 14"/>
                  <a:gd name="T18" fmla="*/ 22 w 22"/>
                  <a:gd name="T19" fmla="*/ 4 h 14"/>
                  <a:gd name="T20" fmla="*/ 22 w 22"/>
                  <a:gd name="T21" fmla="*/ 2 h 14"/>
                  <a:gd name="T22" fmla="*/ 20 w 22"/>
                  <a:gd name="T23" fmla="*/ 2 h 14"/>
                  <a:gd name="T24" fmla="*/ 18 w 22"/>
                  <a:gd name="T25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2" h="14">
                    <a:moveTo>
                      <a:pt x="18" y="0"/>
                    </a:moveTo>
                    <a:lnTo>
                      <a:pt x="12" y="0"/>
                    </a:lnTo>
                    <a:lnTo>
                      <a:pt x="8" y="2"/>
                    </a:lnTo>
                    <a:lnTo>
                      <a:pt x="2" y="8"/>
                    </a:lnTo>
                    <a:lnTo>
                      <a:pt x="0" y="12"/>
                    </a:lnTo>
                    <a:lnTo>
                      <a:pt x="0" y="14"/>
                    </a:lnTo>
                    <a:lnTo>
                      <a:pt x="2" y="14"/>
                    </a:lnTo>
                    <a:lnTo>
                      <a:pt x="4" y="10"/>
                    </a:lnTo>
                    <a:lnTo>
                      <a:pt x="18" y="8"/>
                    </a:lnTo>
                    <a:lnTo>
                      <a:pt x="22" y="4"/>
                    </a:lnTo>
                    <a:lnTo>
                      <a:pt x="22" y="2"/>
                    </a:lnTo>
                    <a:lnTo>
                      <a:pt x="20" y="2"/>
                    </a:lnTo>
                    <a:lnTo>
                      <a:pt x="18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7" name="Freeform 1456"/>
              <p:cNvSpPr/>
              <p:nvPr/>
            </p:nvSpPr>
            <p:spPr bwMode="auto">
              <a:xfrm>
                <a:off x="5299075" y="2533650"/>
                <a:ext cx="41275" cy="19050"/>
              </a:xfrm>
              <a:custGeom>
                <a:avLst/>
                <a:gdLst>
                  <a:gd name="T0" fmla="*/ 10 w 26"/>
                  <a:gd name="T1" fmla="*/ 6 h 12"/>
                  <a:gd name="T2" fmla="*/ 8 w 26"/>
                  <a:gd name="T3" fmla="*/ 6 h 12"/>
                  <a:gd name="T4" fmla="*/ 6 w 26"/>
                  <a:gd name="T5" fmla="*/ 2 h 12"/>
                  <a:gd name="T6" fmla="*/ 2 w 26"/>
                  <a:gd name="T7" fmla="*/ 6 h 12"/>
                  <a:gd name="T8" fmla="*/ 0 w 26"/>
                  <a:gd name="T9" fmla="*/ 8 h 12"/>
                  <a:gd name="T10" fmla="*/ 8 w 26"/>
                  <a:gd name="T11" fmla="*/ 10 h 12"/>
                  <a:gd name="T12" fmla="*/ 14 w 26"/>
                  <a:gd name="T13" fmla="*/ 12 h 12"/>
                  <a:gd name="T14" fmla="*/ 20 w 26"/>
                  <a:gd name="T15" fmla="*/ 12 h 12"/>
                  <a:gd name="T16" fmla="*/ 26 w 26"/>
                  <a:gd name="T17" fmla="*/ 8 h 12"/>
                  <a:gd name="T18" fmla="*/ 26 w 26"/>
                  <a:gd name="T19" fmla="*/ 6 h 12"/>
                  <a:gd name="T20" fmla="*/ 26 w 26"/>
                  <a:gd name="T21" fmla="*/ 2 h 12"/>
                  <a:gd name="T22" fmla="*/ 16 w 26"/>
                  <a:gd name="T23" fmla="*/ 0 h 12"/>
                  <a:gd name="T24" fmla="*/ 10 w 26"/>
                  <a:gd name="T25" fmla="*/ 6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6" h="12">
                    <a:moveTo>
                      <a:pt x="10" y="6"/>
                    </a:moveTo>
                    <a:lnTo>
                      <a:pt x="8" y="6"/>
                    </a:lnTo>
                    <a:lnTo>
                      <a:pt x="6" y="2"/>
                    </a:lnTo>
                    <a:lnTo>
                      <a:pt x="2" y="6"/>
                    </a:lnTo>
                    <a:lnTo>
                      <a:pt x="0" y="8"/>
                    </a:lnTo>
                    <a:lnTo>
                      <a:pt x="8" y="10"/>
                    </a:lnTo>
                    <a:lnTo>
                      <a:pt x="14" y="12"/>
                    </a:lnTo>
                    <a:lnTo>
                      <a:pt x="20" y="12"/>
                    </a:lnTo>
                    <a:lnTo>
                      <a:pt x="26" y="8"/>
                    </a:lnTo>
                    <a:lnTo>
                      <a:pt x="26" y="6"/>
                    </a:lnTo>
                    <a:lnTo>
                      <a:pt x="26" y="2"/>
                    </a:lnTo>
                    <a:lnTo>
                      <a:pt x="16" y="0"/>
                    </a:lnTo>
                    <a:lnTo>
                      <a:pt x="10" y="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8" name="Freeform 1457"/>
              <p:cNvSpPr/>
              <p:nvPr/>
            </p:nvSpPr>
            <p:spPr bwMode="auto">
              <a:xfrm>
                <a:off x="5407025" y="2746375"/>
                <a:ext cx="6350" cy="6350"/>
              </a:xfrm>
              <a:custGeom>
                <a:avLst/>
                <a:gdLst>
                  <a:gd name="T0" fmla="*/ 2 w 4"/>
                  <a:gd name="T1" fmla="*/ 4 h 4"/>
                  <a:gd name="T2" fmla="*/ 4 w 4"/>
                  <a:gd name="T3" fmla="*/ 2 h 4"/>
                  <a:gd name="T4" fmla="*/ 4 w 4"/>
                  <a:gd name="T5" fmla="*/ 0 h 4"/>
                  <a:gd name="T6" fmla="*/ 0 w 4"/>
                  <a:gd name="T7" fmla="*/ 2 h 4"/>
                  <a:gd name="T8" fmla="*/ 2 w 4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2" y="4"/>
                    </a:moveTo>
                    <a:lnTo>
                      <a:pt x="4" y="2"/>
                    </a:lnTo>
                    <a:lnTo>
                      <a:pt x="4" y="0"/>
                    </a:lnTo>
                    <a:lnTo>
                      <a:pt x="0" y="2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9" name="Freeform 1458"/>
              <p:cNvSpPr/>
              <p:nvPr/>
            </p:nvSpPr>
            <p:spPr bwMode="auto">
              <a:xfrm>
                <a:off x="5264150" y="2797175"/>
                <a:ext cx="19050" cy="25400"/>
              </a:xfrm>
              <a:custGeom>
                <a:avLst/>
                <a:gdLst>
                  <a:gd name="T0" fmla="*/ 8 w 12"/>
                  <a:gd name="T1" fmla="*/ 4 h 16"/>
                  <a:gd name="T2" fmla="*/ 2 w 12"/>
                  <a:gd name="T3" fmla="*/ 12 h 16"/>
                  <a:gd name="T4" fmla="*/ 0 w 12"/>
                  <a:gd name="T5" fmla="*/ 16 h 16"/>
                  <a:gd name="T6" fmla="*/ 4 w 12"/>
                  <a:gd name="T7" fmla="*/ 14 h 16"/>
                  <a:gd name="T8" fmla="*/ 4 w 12"/>
                  <a:gd name="T9" fmla="*/ 8 h 16"/>
                  <a:gd name="T10" fmla="*/ 10 w 12"/>
                  <a:gd name="T11" fmla="*/ 6 h 16"/>
                  <a:gd name="T12" fmla="*/ 12 w 12"/>
                  <a:gd name="T13" fmla="*/ 4 h 16"/>
                  <a:gd name="T14" fmla="*/ 10 w 12"/>
                  <a:gd name="T15" fmla="*/ 0 h 16"/>
                  <a:gd name="T16" fmla="*/ 8 w 12"/>
                  <a:gd name="T17" fmla="*/ 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" h="16">
                    <a:moveTo>
                      <a:pt x="8" y="4"/>
                    </a:moveTo>
                    <a:lnTo>
                      <a:pt x="2" y="12"/>
                    </a:lnTo>
                    <a:lnTo>
                      <a:pt x="0" y="16"/>
                    </a:lnTo>
                    <a:lnTo>
                      <a:pt x="4" y="14"/>
                    </a:lnTo>
                    <a:lnTo>
                      <a:pt x="4" y="8"/>
                    </a:lnTo>
                    <a:lnTo>
                      <a:pt x="10" y="6"/>
                    </a:lnTo>
                    <a:lnTo>
                      <a:pt x="12" y="4"/>
                    </a:lnTo>
                    <a:lnTo>
                      <a:pt x="10" y="0"/>
                    </a:lnTo>
                    <a:lnTo>
                      <a:pt x="8" y="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0" name="Freeform 1459"/>
              <p:cNvSpPr/>
              <p:nvPr/>
            </p:nvSpPr>
            <p:spPr bwMode="auto">
              <a:xfrm>
                <a:off x="5286375" y="2790825"/>
                <a:ext cx="28575" cy="25400"/>
              </a:xfrm>
              <a:custGeom>
                <a:avLst/>
                <a:gdLst>
                  <a:gd name="T0" fmla="*/ 10 w 18"/>
                  <a:gd name="T1" fmla="*/ 0 h 16"/>
                  <a:gd name="T2" fmla="*/ 10 w 18"/>
                  <a:gd name="T3" fmla="*/ 4 h 16"/>
                  <a:gd name="T4" fmla="*/ 0 w 18"/>
                  <a:gd name="T5" fmla="*/ 12 h 16"/>
                  <a:gd name="T6" fmla="*/ 0 w 18"/>
                  <a:gd name="T7" fmla="*/ 16 h 16"/>
                  <a:gd name="T8" fmla="*/ 8 w 18"/>
                  <a:gd name="T9" fmla="*/ 12 h 16"/>
                  <a:gd name="T10" fmla="*/ 16 w 18"/>
                  <a:gd name="T11" fmla="*/ 8 h 16"/>
                  <a:gd name="T12" fmla="*/ 18 w 18"/>
                  <a:gd name="T13" fmla="*/ 4 h 16"/>
                  <a:gd name="T14" fmla="*/ 18 w 18"/>
                  <a:gd name="T15" fmla="*/ 2 h 16"/>
                  <a:gd name="T16" fmla="*/ 16 w 18"/>
                  <a:gd name="T17" fmla="*/ 0 h 16"/>
                  <a:gd name="T18" fmla="*/ 10 w 18"/>
                  <a:gd name="T19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" h="16">
                    <a:moveTo>
                      <a:pt x="10" y="0"/>
                    </a:moveTo>
                    <a:lnTo>
                      <a:pt x="10" y="4"/>
                    </a:lnTo>
                    <a:lnTo>
                      <a:pt x="0" y="12"/>
                    </a:lnTo>
                    <a:lnTo>
                      <a:pt x="0" y="16"/>
                    </a:lnTo>
                    <a:lnTo>
                      <a:pt x="8" y="12"/>
                    </a:lnTo>
                    <a:lnTo>
                      <a:pt x="16" y="8"/>
                    </a:lnTo>
                    <a:lnTo>
                      <a:pt x="18" y="4"/>
                    </a:lnTo>
                    <a:lnTo>
                      <a:pt x="18" y="2"/>
                    </a:lnTo>
                    <a:lnTo>
                      <a:pt x="16" y="0"/>
                    </a:lnTo>
                    <a:lnTo>
                      <a:pt x="1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1" name="Freeform 1460"/>
              <p:cNvSpPr/>
              <p:nvPr/>
            </p:nvSpPr>
            <p:spPr bwMode="auto">
              <a:xfrm>
                <a:off x="4946650" y="2844800"/>
                <a:ext cx="6350" cy="9525"/>
              </a:xfrm>
              <a:custGeom>
                <a:avLst/>
                <a:gdLst>
                  <a:gd name="T0" fmla="*/ 0 w 4"/>
                  <a:gd name="T1" fmla="*/ 2 h 6"/>
                  <a:gd name="T2" fmla="*/ 0 w 4"/>
                  <a:gd name="T3" fmla="*/ 4 h 6"/>
                  <a:gd name="T4" fmla="*/ 4 w 4"/>
                  <a:gd name="T5" fmla="*/ 6 h 6"/>
                  <a:gd name="T6" fmla="*/ 4 w 4"/>
                  <a:gd name="T7" fmla="*/ 2 h 6"/>
                  <a:gd name="T8" fmla="*/ 4 w 4"/>
                  <a:gd name="T9" fmla="*/ 0 h 6"/>
                  <a:gd name="T10" fmla="*/ 2 w 4"/>
                  <a:gd name="T11" fmla="*/ 0 h 6"/>
                  <a:gd name="T12" fmla="*/ 0 w 4"/>
                  <a:gd name="T13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6">
                    <a:moveTo>
                      <a:pt x="0" y="2"/>
                    </a:moveTo>
                    <a:lnTo>
                      <a:pt x="0" y="4"/>
                    </a:lnTo>
                    <a:lnTo>
                      <a:pt x="4" y="6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2" name="Freeform 1461"/>
              <p:cNvSpPr/>
              <p:nvPr/>
            </p:nvSpPr>
            <p:spPr bwMode="auto">
              <a:xfrm>
                <a:off x="5197475" y="2393950"/>
                <a:ext cx="66675" cy="41275"/>
              </a:xfrm>
              <a:custGeom>
                <a:avLst/>
                <a:gdLst>
                  <a:gd name="T0" fmla="*/ 36 w 42"/>
                  <a:gd name="T1" fmla="*/ 14 h 26"/>
                  <a:gd name="T2" fmla="*/ 32 w 42"/>
                  <a:gd name="T3" fmla="*/ 14 h 26"/>
                  <a:gd name="T4" fmla="*/ 28 w 42"/>
                  <a:gd name="T5" fmla="*/ 12 h 26"/>
                  <a:gd name="T6" fmla="*/ 26 w 42"/>
                  <a:gd name="T7" fmla="*/ 8 h 26"/>
                  <a:gd name="T8" fmla="*/ 24 w 42"/>
                  <a:gd name="T9" fmla="*/ 4 h 26"/>
                  <a:gd name="T10" fmla="*/ 18 w 42"/>
                  <a:gd name="T11" fmla="*/ 0 h 26"/>
                  <a:gd name="T12" fmla="*/ 18 w 42"/>
                  <a:gd name="T13" fmla="*/ 6 h 26"/>
                  <a:gd name="T14" fmla="*/ 2 w 42"/>
                  <a:gd name="T15" fmla="*/ 6 h 26"/>
                  <a:gd name="T16" fmla="*/ 0 w 42"/>
                  <a:gd name="T17" fmla="*/ 14 h 26"/>
                  <a:gd name="T18" fmla="*/ 18 w 42"/>
                  <a:gd name="T19" fmla="*/ 14 h 26"/>
                  <a:gd name="T20" fmla="*/ 26 w 42"/>
                  <a:gd name="T21" fmla="*/ 14 h 26"/>
                  <a:gd name="T22" fmla="*/ 34 w 42"/>
                  <a:gd name="T23" fmla="*/ 18 h 26"/>
                  <a:gd name="T24" fmla="*/ 36 w 42"/>
                  <a:gd name="T25" fmla="*/ 26 h 26"/>
                  <a:gd name="T26" fmla="*/ 42 w 42"/>
                  <a:gd name="T27" fmla="*/ 14 h 26"/>
                  <a:gd name="T28" fmla="*/ 36 w 42"/>
                  <a:gd name="T29" fmla="*/ 14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2" h="26">
                    <a:moveTo>
                      <a:pt x="36" y="14"/>
                    </a:moveTo>
                    <a:lnTo>
                      <a:pt x="32" y="14"/>
                    </a:lnTo>
                    <a:lnTo>
                      <a:pt x="28" y="12"/>
                    </a:lnTo>
                    <a:lnTo>
                      <a:pt x="26" y="8"/>
                    </a:lnTo>
                    <a:lnTo>
                      <a:pt x="24" y="4"/>
                    </a:lnTo>
                    <a:lnTo>
                      <a:pt x="18" y="0"/>
                    </a:lnTo>
                    <a:lnTo>
                      <a:pt x="18" y="6"/>
                    </a:lnTo>
                    <a:lnTo>
                      <a:pt x="2" y="6"/>
                    </a:lnTo>
                    <a:lnTo>
                      <a:pt x="0" y="14"/>
                    </a:lnTo>
                    <a:lnTo>
                      <a:pt x="18" y="14"/>
                    </a:lnTo>
                    <a:lnTo>
                      <a:pt x="26" y="14"/>
                    </a:lnTo>
                    <a:lnTo>
                      <a:pt x="34" y="18"/>
                    </a:lnTo>
                    <a:lnTo>
                      <a:pt x="36" y="26"/>
                    </a:lnTo>
                    <a:lnTo>
                      <a:pt x="42" y="14"/>
                    </a:lnTo>
                    <a:lnTo>
                      <a:pt x="36" y="1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3" name="Freeform 1462"/>
              <p:cNvSpPr/>
              <p:nvPr/>
            </p:nvSpPr>
            <p:spPr bwMode="auto">
              <a:xfrm>
                <a:off x="4991100" y="2844800"/>
                <a:ext cx="6350" cy="9525"/>
              </a:xfrm>
              <a:custGeom>
                <a:avLst/>
                <a:gdLst>
                  <a:gd name="T0" fmla="*/ 0 w 4"/>
                  <a:gd name="T1" fmla="*/ 2 h 6"/>
                  <a:gd name="T2" fmla="*/ 2 w 4"/>
                  <a:gd name="T3" fmla="*/ 4 h 6"/>
                  <a:gd name="T4" fmla="*/ 4 w 4"/>
                  <a:gd name="T5" fmla="*/ 6 h 6"/>
                  <a:gd name="T6" fmla="*/ 4 w 4"/>
                  <a:gd name="T7" fmla="*/ 2 h 6"/>
                  <a:gd name="T8" fmla="*/ 4 w 4"/>
                  <a:gd name="T9" fmla="*/ 0 h 6"/>
                  <a:gd name="T10" fmla="*/ 2 w 4"/>
                  <a:gd name="T11" fmla="*/ 0 h 6"/>
                  <a:gd name="T12" fmla="*/ 0 w 4"/>
                  <a:gd name="T13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6">
                    <a:moveTo>
                      <a:pt x="0" y="2"/>
                    </a:moveTo>
                    <a:lnTo>
                      <a:pt x="2" y="4"/>
                    </a:lnTo>
                    <a:lnTo>
                      <a:pt x="4" y="6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4" name="Freeform 1463"/>
              <p:cNvSpPr/>
              <p:nvPr/>
            </p:nvSpPr>
            <p:spPr bwMode="auto">
              <a:xfrm>
                <a:off x="5451475" y="2730500"/>
                <a:ext cx="3175" cy="6350"/>
              </a:xfrm>
              <a:custGeom>
                <a:avLst/>
                <a:gdLst>
                  <a:gd name="T0" fmla="*/ 2 w 2"/>
                  <a:gd name="T1" fmla="*/ 4 h 4"/>
                  <a:gd name="T2" fmla="*/ 2 w 2"/>
                  <a:gd name="T3" fmla="*/ 2 h 4"/>
                  <a:gd name="T4" fmla="*/ 0 w 2"/>
                  <a:gd name="T5" fmla="*/ 0 h 4"/>
                  <a:gd name="T6" fmla="*/ 2 w 2"/>
                  <a:gd name="T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4">
                    <a:moveTo>
                      <a:pt x="2" y="4"/>
                    </a:moveTo>
                    <a:lnTo>
                      <a:pt x="2" y="2"/>
                    </a:lnTo>
                    <a:lnTo>
                      <a:pt x="0" y="0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5" name="Freeform 1464"/>
              <p:cNvSpPr/>
              <p:nvPr/>
            </p:nvSpPr>
            <p:spPr bwMode="auto">
              <a:xfrm>
                <a:off x="5051425" y="2851150"/>
                <a:ext cx="9525" cy="9525"/>
              </a:xfrm>
              <a:custGeom>
                <a:avLst/>
                <a:gdLst>
                  <a:gd name="T0" fmla="*/ 6 w 6"/>
                  <a:gd name="T1" fmla="*/ 6 h 6"/>
                  <a:gd name="T2" fmla="*/ 6 w 6"/>
                  <a:gd name="T3" fmla="*/ 2 h 6"/>
                  <a:gd name="T4" fmla="*/ 6 w 6"/>
                  <a:gd name="T5" fmla="*/ 0 h 6"/>
                  <a:gd name="T6" fmla="*/ 0 w 6"/>
                  <a:gd name="T7" fmla="*/ 0 h 6"/>
                  <a:gd name="T8" fmla="*/ 6 w 6"/>
                  <a:gd name="T9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6">
                    <a:moveTo>
                      <a:pt x="6" y="6"/>
                    </a:moveTo>
                    <a:lnTo>
                      <a:pt x="6" y="2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6" y="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6" name="Freeform 1465"/>
              <p:cNvSpPr/>
              <p:nvPr/>
            </p:nvSpPr>
            <p:spPr bwMode="auto">
              <a:xfrm>
                <a:off x="4978400" y="2860675"/>
                <a:ext cx="6350" cy="12700"/>
              </a:xfrm>
              <a:custGeom>
                <a:avLst/>
                <a:gdLst>
                  <a:gd name="T0" fmla="*/ 4 w 4"/>
                  <a:gd name="T1" fmla="*/ 8 h 8"/>
                  <a:gd name="T2" fmla="*/ 4 w 4"/>
                  <a:gd name="T3" fmla="*/ 4 h 8"/>
                  <a:gd name="T4" fmla="*/ 0 w 4"/>
                  <a:gd name="T5" fmla="*/ 0 h 8"/>
                  <a:gd name="T6" fmla="*/ 4 w 4"/>
                  <a:gd name="T7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8">
                    <a:moveTo>
                      <a:pt x="4" y="8"/>
                    </a:moveTo>
                    <a:lnTo>
                      <a:pt x="4" y="4"/>
                    </a:lnTo>
                    <a:lnTo>
                      <a:pt x="0" y="0"/>
                    </a:lnTo>
                    <a:lnTo>
                      <a:pt x="4" y="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7" name="Freeform 1466"/>
              <p:cNvSpPr/>
              <p:nvPr/>
            </p:nvSpPr>
            <p:spPr bwMode="auto">
              <a:xfrm>
                <a:off x="5124450" y="2832100"/>
                <a:ext cx="12700" cy="15875"/>
              </a:xfrm>
              <a:custGeom>
                <a:avLst/>
                <a:gdLst>
                  <a:gd name="T0" fmla="*/ 0 w 8"/>
                  <a:gd name="T1" fmla="*/ 8 h 10"/>
                  <a:gd name="T2" fmla="*/ 0 w 8"/>
                  <a:gd name="T3" fmla="*/ 10 h 10"/>
                  <a:gd name="T4" fmla="*/ 6 w 8"/>
                  <a:gd name="T5" fmla="*/ 10 h 10"/>
                  <a:gd name="T6" fmla="*/ 8 w 8"/>
                  <a:gd name="T7" fmla="*/ 4 h 10"/>
                  <a:gd name="T8" fmla="*/ 8 w 8"/>
                  <a:gd name="T9" fmla="*/ 2 h 10"/>
                  <a:gd name="T10" fmla="*/ 6 w 8"/>
                  <a:gd name="T11" fmla="*/ 0 h 10"/>
                  <a:gd name="T12" fmla="*/ 0 w 8"/>
                  <a:gd name="T13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10">
                    <a:moveTo>
                      <a:pt x="0" y="8"/>
                    </a:moveTo>
                    <a:lnTo>
                      <a:pt x="0" y="10"/>
                    </a:lnTo>
                    <a:lnTo>
                      <a:pt x="6" y="10"/>
                    </a:lnTo>
                    <a:lnTo>
                      <a:pt x="8" y="4"/>
                    </a:lnTo>
                    <a:lnTo>
                      <a:pt x="8" y="2"/>
                    </a:lnTo>
                    <a:lnTo>
                      <a:pt x="6" y="0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8" name="Freeform 1467"/>
              <p:cNvSpPr/>
              <p:nvPr/>
            </p:nvSpPr>
            <p:spPr bwMode="auto">
              <a:xfrm>
                <a:off x="5067300" y="2847975"/>
                <a:ext cx="9525" cy="12700"/>
              </a:xfrm>
              <a:custGeom>
                <a:avLst/>
                <a:gdLst>
                  <a:gd name="T0" fmla="*/ 0 w 6"/>
                  <a:gd name="T1" fmla="*/ 2 h 8"/>
                  <a:gd name="T2" fmla="*/ 2 w 6"/>
                  <a:gd name="T3" fmla="*/ 4 h 8"/>
                  <a:gd name="T4" fmla="*/ 6 w 6"/>
                  <a:gd name="T5" fmla="*/ 8 h 8"/>
                  <a:gd name="T6" fmla="*/ 6 w 6"/>
                  <a:gd name="T7" fmla="*/ 2 h 8"/>
                  <a:gd name="T8" fmla="*/ 6 w 6"/>
                  <a:gd name="T9" fmla="*/ 0 h 8"/>
                  <a:gd name="T10" fmla="*/ 2 w 6"/>
                  <a:gd name="T11" fmla="*/ 0 h 8"/>
                  <a:gd name="T12" fmla="*/ 0 w 6"/>
                  <a:gd name="T13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8">
                    <a:moveTo>
                      <a:pt x="0" y="2"/>
                    </a:moveTo>
                    <a:lnTo>
                      <a:pt x="2" y="4"/>
                    </a:lnTo>
                    <a:lnTo>
                      <a:pt x="6" y="8"/>
                    </a:lnTo>
                    <a:lnTo>
                      <a:pt x="6" y="2"/>
                    </a:lnTo>
                    <a:lnTo>
                      <a:pt x="6" y="0"/>
                    </a:ln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9" name="Freeform 1468"/>
              <p:cNvSpPr/>
              <p:nvPr/>
            </p:nvSpPr>
            <p:spPr bwMode="auto">
              <a:xfrm>
                <a:off x="5080000" y="2847975"/>
                <a:ext cx="9525" cy="12700"/>
              </a:xfrm>
              <a:custGeom>
                <a:avLst/>
                <a:gdLst>
                  <a:gd name="T0" fmla="*/ 0 w 6"/>
                  <a:gd name="T1" fmla="*/ 4 h 8"/>
                  <a:gd name="T2" fmla="*/ 0 w 6"/>
                  <a:gd name="T3" fmla="*/ 8 h 8"/>
                  <a:gd name="T4" fmla="*/ 2 w 6"/>
                  <a:gd name="T5" fmla="*/ 8 h 8"/>
                  <a:gd name="T6" fmla="*/ 6 w 6"/>
                  <a:gd name="T7" fmla="*/ 2 h 8"/>
                  <a:gd name="T8" fmla="*/ 6 w 6"/>
                  <a:gd name="T9" fmla="*/ 0 h 8"/>
                  <a:gd name="T10" fmla="*/ 2 w 6"/>
                  <a:gd name="T11" fmla="*/ 0 h 8"/>
                  <a:gd name="T12" fmla="*/ 0 w 6"/>
                  <a:gd name="T13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8">
                    <a:moveTo>
                      <a:pt x="0" y="4"/>
                    </a:moveTo>
                    <a:lnTo>
                      <a:pt x="0" y="8"/>
                    </a:lnTo>
                    <a:lnTo>
                      <a:pt x="2" y="8"/>
                    </a:lnTo>
                    <a:lnTo>
                      <a:pt x="6" y="2"/>
                    </a:lnTo>
                    <a:lnTo>
                      <a:pt x="6" y="0"/>
                    </a:lnTo>
                    <a:lnTo>
                      <a:pt x="2" y="0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40" name="Freeform 1469"/>
              <p:cNvSpPr/>
              <p:nvPr/>
            </p:nvSpPr>
            <p:spPr bwMode="auto">
              <a:xfrm>
                <a:off x="6064250" y="2628900"/>
                <a:ext cx="22225" cy="38100"/>
              </a:xfrm>
              <a:custGeom>
                <a:avLst/>
                <a:gdLst>
                  <a:gd name="T0" fmla="*/ 0 w 14"/>
                  <a:gd name="T1" fmla="*/ 0 h 24"/>
                  <a:gd name="T2" fmla="*/ 6 w 14"/>
                  <a:gd name="T3" fmla="*/ 24 h 24"/>
                  <a:gd name="T4" fmla="*/ 10 w 14"/>
                  <a:gd name="T5" fmla="*/ 24 h 24"/>
                  <a:gd name="T6" fmla="*/ 14 w 14"/>
                  <a:gd name="T7" fmla="*/ 22 h 24"/>
                  <a:gd name="T8" fmla="*/ 14 w 14"/>
                  <a:gd name="T9" fmla="*/ 18 h 24"/>
                  <a:gd name="T10" fmla="*/ 14 w 14"/>
                  <a:gd name="T11" fmla="*/ 10 h 24"/>
                  <a:gd name="T12" fmla="*/ 8 w 14"/>
                  <a:gd name="T13" fmla="*/ 2 h 24"/>
                  <a:gd name="T14" fmla="*/ 0 w 14"/>
                  <a:gd name="T15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" h="24">
                    <a:moveTo>
                      <a:pt x="0" y="0"/>
                    </a:moveTo>
                    <a:lnTo>
                      <a:pt x="6" y="24"/>
                    </a:lnTo>
                    <a:lnTo>
                      <a:pt x="10" y="24"/>
                    </a:lnTo>
                    <a:lnTo>
                      <a:pt x="14" y="22"/>
                    </a:lnTo>
                    <a:lnTo>
                      <a:pt x="14" y="18"/>
                    </a:lnTo>
                    <a:lnTo>
                      <a:pt x="14" y="10"/>
                    </a:lnTo>
                    <a:lnTo>
                      <a:pt x="8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41" name="Freeform 1470"/>
              <p:cNvSpPr/>
              <p:nvPr/>
            </p:nvSpPr>
            <p:spPr bwMode="auto">
              <a:xfrm>
                <a:off x="5461000" y="2740025"/>
                <a:ext cx="9525" cy="9525"/>
              </a:xfrm>
              <a:custGeom>
                <a:avLst/>
                <a:gdLst>
                  <a:gd name="T0" fmla="*/ 0 w 6"/>
                  <a:gd name="T1" fmla="*/ 4 h 6"/>
                  <a:gd name="T2" fmla="*/ 6 w 6"/>
                  <a:gd name="T3" fmla="*/ 6 h 6"/>
                  <a:gd name="T4" fmla="*/ 6 w 6"/>
                  <a:gd name="T5" fmla="*/ 0 h 6"/>
                  <a:gd name="T6" fmla="*/ 4 w 6"/>
                  <a:gd name="T7" fmla="*/ 0 h 6"/>
                  <a:gd name="T8" fmla="*/ 0 w 6"/>
                  <a:gd name="T9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6">
                    <a:moveTo>
                      <a:pt x="0" y="4"/>
                    </a:moveTo>
                    <a:lnTo>
                      <a:pt x="6" y="6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42" name="Freeform 1471"/>
              <p:cNvSpPr/>
              <p:nvPr/>
            </p:nvSpPr>
            <p:spPr bwMode="auto">
              <a:xfrm>
                <a:off x="5759450" y="2536825"/>
                <a:ext cx="9525" cy="15875"/>
              </a:xfrm>
              <a:custGeom>
                <a:avLst/>
                <a:gdLst>
                  <a:gd name="T0" fmla="*/ 0 w 6"/>
                  <a:gd name="T1" fmla="*/ 10 h 10"/>
                  <a:gd name="T2" fmla="*/ 2 w 6"/>
                  <a:gd name="T3" fmla="*/ 10 h 10"/>
                  <a:gd name="T4" fmla="*/ 6 w 6"/>
                  <a:gd name="T5" fmla="*/ 8 h 10"/>
                  <a:gd name="T6" fmla="*/ 6 w 6"/>
                  <a:gd name="T7" fmla="*/ 4 h 10"/>
                  <a:gd name="T8" fmla="*/ 6 w 6"/>
                  <a:gd name="T9" fmla="*/ 0 h 10"/>
                  <a:gd name="T10" fmla="*/ 2 w 6"/>
                  <a:gd name="T11" fmla="*/ 0 h 10"/>
                  <a:gd name="T12" fmla="*/ 0 w 6"/>
                  <a:gd name="T13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10">
                    <a:moveTo>
                      <a:pt x="0" y="10"/>
                    </a:moveTo>
                    <a:lnTo>
                      <a:pt x="2" y="10"/>
                    </a:lnTo>
                    <a:lnTo>
                      <a:pt x="6" y="8"/>
                    </a:lnTo>
                    <a:lnTo>
                      <a:pt x="6" y="4"/>
                    </a:lnTo>
                    <a:lnTo>
                      <a:pt x="6" y="0"/>
                    </a:lnTo>
                    <a:lnTo>
                      <a:pt x="2" y="0"/>
                    </a:lnTo>
                    <a:lnTo>
                      <a:pt x="0" y="1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43" name="Freeform 1472"/>
              <p:cNvSpPr>
                <a:spLocks noEditPoints="1"/>
              </p:cNvSpPr>
              <p:nvPr/>
            </p:nvSpPr>
            <p:spPr bwMode="auto">
              <a:xfrm>
                <a:off x="5292725" y="2089150"/>
                <a:ext cx="901700" cy="673100"/>
              </a:xfrm>
              <a:custGeom>
                <a:avLst/>
                <a:gdLst>
                  <a:gd name="T0" fmla="*/ 556 w 568"/>
                  <a:gd name="T1" fmla="*/ 380 h 424"/>
                  <a:gd name="T2" fmla="*/ 522 w 568"/>
                  <a:gd name="T3" fmla="*/ 342 h 424"/>
                  <a:gd name="T4" fmla="*/ 478 w 568"/>
                  <a:gd name="T5" fmla="*/ 296 h 424"/>
                  <a:gd name="T6" fmla="*/ 456 w 568"/>
                  <a:gd name="T7" fmla="*/ 304 h 424"/>
                  <a:gd name="T8" fmla="*/ 420 w 568"/>
                  <a:gd name="T9" fmla="*/ 288 h 424"/>
                  <a:gd name="T10" fmla="*/ 386 w 568"/>
                  <a:gd name="T11" fmla="*/ 272 h 424"/>
                  <a:gd name="T12" fmla="*/ 318 w 568"/>
                  <a:gd name="T13" fmla="*/ 26 h 424"/>
                  <a:gd name="T14" fmla="*/ 254 w 568"/>
                  <a:gd name="T15" fmla="*/ 20 h 424"/>
                  <a:gd name="T16" fmla="*/ 186 w 568"/>
                  <a:gd name="T17" fmla="*/ 6 h 424"/>
                  <a:gd name="T18" fmla="*/ 136 w 568"/>
                  <a:gd name="T19" fmla="*/ 14 h 424"/>
                  <a:gd name="T20" fmla="*/ 110 w 568"/>
                  <a:gd name="T21" fmla="*/ 20 h 424"/>
                  <a:gd name="T22" fmla="*/ 68 w 568"/>
                  <a:gd name="T23" fmla="*/ 64 h 424"/>
                  <a:gd name="T24" fmla="*/ 22 w 568"/>
                  <a:gd name="T25" fmla="*/ 82 h 424"/>
                  <a:gd name="T26" fmla="*/ 58 w 568"/>
                  <a:gd name="T27" fmla="*/ 110 h 424"/>
                  <a:gd name="T28" fmla="*/ 86 w 568"/>
                  <a:gd name="T29" fmla="*/ 118 h 424"/>
                  <a:gd name="T30" fmla="*/ 86 w 568"/>
                  <a:gd name="T31" fmla="*/ 134 h 424"/>
                  <a:gd name="T32" fmla="*/ 56 w 568"/>
                  <a:gd name="T33" fmla="*/ 136 h 424"/>
                  <a:gd name="T34" fmla="*/ 4 w 568"/>
                  <a:gd name="T35" fmla="*/ 144 h 424"/>
                  <a:gd name="T36" fmla="*/ 20 w 568"/>
                  <a:gd name="T37" fmla="*/ 174 h 424"/>
                  <a:gd name="T38" fmla="*/ 102 w 568"/>
                  <a:gd name="T39" fmla="*/ 174 h 424"/>
                  <a:gd name="T40" fmla="*/ 64 w 568"/>
                  <a:gd name="T41" fmla="*/ 216 h 424"/>
                  <a:gd name="T42" fmla="*/ 42 w 568"/>
                  <a:gd name="T43" fmla="*/ 232 h 424"/>
                  <a:gd name="T44" fmla="*/ 58 w 568"/>
                  <a:gd name="T45" fmla="*/ 262 h 424"/>
                  <a:gd name="T46" fmla="*/ 48 w 568"/>
                  <a:gd name="T47" fmla="*/ 278 h 424"/>
                  <a:gd name="T48" fmla="*/ 78 w 568"/>
                  <a:gd name="T49" fmla="*/ 288 h 424"/>
                  <a:gd name="T50" fmla="*/ 96 w 568"/>
                  <a:gd name="T51" fmla="*/ 314 h 424"/>
                  <a:gd name="T52" fmla="*/ 120 w 568"/>
                  <a:gd name="T53" fmla="*/ 310 h 424"/>
                  <a:gd name="T54" fmla="*/ 156 w 568"/>
                  <a:gd name="T55" fmla="*/ 326 h 424"/>
                  <a:gd name="T56" fmla="*/ 102 w 568"/>
                  <a:gd name="T57" fmla="*/ 388 h 424"/>
                  <a:gd name="T58" fmla="*/ 66 w 568"/>
                  <a:gd name="T59" fmla="*/ 408 h 424"/>
                  <a:gd name="T60" fmla="*/ 100 w 568"/>
                  <a:gd name="T61" fmla="*/ 398 h 424"/>
                  <a:gd name="T62" fmla="*/ 130 w 568"/>
                  <a:gd name="T63" fmla="*/ 386 h 424"/>
                  <a:gd name="T64" fmla="*/ 160 w 568"/>
                  <a:gd name="T65" fmla="*/ 350 h 424"/>
                  <a:gd name="T66" fmla="*/ 204 w 568"/>
                  <a:gd name="T67" fmla="*/ 316 h 424"/>
                  <a:gd name="T68" fmla="*/ 210 w 568"/>
                  <a:gd name="T69" fmla="*/ 280 h 424"/>
                  <a:gd name="T70" fmla="*/ 242 w 568"/>
                  <a:gd name="T71" fmla="*/ 252 h 424"/>
                  <a:gd name="T72" fmla="*/ 260 w 568"/>
                  <a:gd name="T73" fmla="*/ 260 h 424"/>
                  <a:gd name="T74" fmla="*/ 238 w 568"/>
                  <a:gd name="T75" fmla="*/ 300 h 424"/>
                  <a:gd name="T76" fmla="*/ 264 w 568"/>
                  <a:gd name="T77" fmla="*/ 288 h 424"/>
                  <a:gd name="T78" fmla="*/ 278 w 568"/>
                  <a:gd name="T79" fmla="*/ 272 h 424"/>
                  <a:gd name="T80" fmla="*/ 310 w 568"/>
                  <a:gd name="T81" fmla="*/ 268 h 424"/>
                  <a:gd name="T82" fmla="*/ 330 w 568"/>
                  <a:gd name="T83" fmla="*/ 286 h 424"/>
                  <a:gd name="T84" fmla="*/ 390 w 568"/>
                  <a:gd name="T85" fmla="*/ 296 h 424"/>
                  <a:gd name="T86" fmla="*/ 430 w 568"/>
                  <a:gd name="T87" fmla="*/ 308 h 424"/>
                  <a:gd name="T88" fmla="*/ 458 w 568"/>
                  <a:gd name="T89" fmla="*/ 340 h 424"/>
                  <a:gd name="T90" fmla="*/ 478 w 568"/>
                  <a:gd name="T91" fmla="*/ 372 h 424"/>
                  <a:gd name="T92" fmla="*/ 496 w 568"/>
                  <a:gd name="T93" fmla="*/ 386 h 424"/>
                  <a:gd name="T94" fmla="*/ 508 w 568"/>
                  <a:gd name="T95" fmla="*/ 370 h 424"/>
                  <a:gd name="T96" fmla="*/ 482 w 568"/>
                  <a:gd name="T97" fmla="*/ 362 h 424"/>
                  <a:gd name="T98" fmla="*/ 466 w 568"/>
                  <a:gd name="T99" fmla="*/ 340 h 424"/>
                  <a:gd name="T100" fmla="*/ 500 w 568"/>
                  <a:gd name="T101" fmla="*/ 342 h 424"/>
                  <a:gd name="T102" fmla="*/ 514 w 568"/>
                  <a:gd name="T103" fmla="*/ 364 h 424"/>
                  <a:gd name="T104" fmla="*/ 524 w 568"/>
                  <a:gd name="T105" fmla="*/ 382 h 424"/>
                  <a:gd name="T106" fmla="*/ 542 w 568"/>
                  <a:gd name="T107" fmla="*/ 406 h 424"/>
                  <a:gd name="T108" fmla="*/ 554 w 568"/>
                  <a:gd name="T109" fmla="*/ 418 h 424"/>
                  <a:gd name="T110" fmla="*/ 566 w 568"/>
                  <a:gd name="T111" fmla="*/ 396 h 424"/>
                  <a:gd name="T112" fmla="*/ 466 w 568"/>
                  <a:gd name="T113" fmla="*/ 326 h 424"/>
                  <a:gd name="T114" fmla="*/ 476 w 568"/>
                  <a:gd name="T115" fmla="*/ 316 h 4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568" h="424">
                    <a:moveTo>
                      <a:pt x="566" y="392"/>
                    </a:moveTo>
                    <a:lnTo>
                      <a:pt x="566" y="388"/>
                    </a:lnTo>
                    <a:lnTo>
                      <a:pt x="564" y="386"/>
                    </a:lnTo>
                    <a:lnTo>
                      <a:pt x="560" y="386"/>
                    </a:lnTo>
                    <a:lnTo>
                      <a:pt x="560" y="388"/>
                    </a:lnTo>
                    <a:lnTo>
                      <a:pt x="558" y="388"/>
                    </a:lnTo>
                    <a:lnTo>
                      <a:pt x="558" y="386"/>
                    </a:lnTo>
                    <a:lnTo>
                      <a:pt x="556" y="382"/>
                    </a:lnTo>
                    <a:lnTo>
                      <a:pt x="556" y="380"/>
                    </a:lnTo>
                    <a:lnTo>
                      <a:pt x="550" y="378"/>
                    </a:lnTo>
                    <a:lnTo>
                      <a:pt x="540" y="372"/>
                    </a:lnTo>
                    <a:lnTo>
                      <a:pt x="536" y="370"/>
                    </a:lnTo>
                    <a:lnTo>
                      <a:pt x="536" y="364"/>
                    </a:lnTo>
                    <a:lnTo>
                      <a:pt x="536" y="360"/>
                    </a:lnTo>
                    <a:lnTo>
                      <a:pt x="530" y="358"/>
                    </a:lnTo>
                    <a:lnTo>
                      <a:pt x="528" y="354"/>
                    </a:lnTo>
                    <a:lnTo>
                      <a:pt x="524" y="350"/>
                    </a:lnTo>
                    <a:lnTo>
                      <a:pt x="522" y="342"/>
                    </a:lnTo>
                    <a:lnTo>
                      <a:pt x="502" y="322"/>
                    </a:lnTo>
                    <a:lnTo>
                      <a:pt x="496" y="314"/>
                    </a:lnTo>
                    <a:lnTo>
                      <a:pt x="494" y="310"/>
                    </a:lnTo>
                    <a:lnTo>
                      <a:pt x="490" y="308"/>
                    </a:lnTo>
                    <a:lnTo>
                      <a:pt x="486" y="308"/>
                    </a:lnTo>
                    <a:lnTo>
                      <a:pt x="484" y="306"/>
                    </a:lnTo>
                    <a:lnTo>
                      <a:pt x="484" y="300"/>
                    </a:lnTo>
                    <a:lnTo>
                      <a:pt x="482" y="298"/>
                    </a:lnTo>
                    <a:lnTo>
                      <a:pt x="478" y="296"/>
                    </a:lnTo>
                    <a:lnTo>
                      <a:pt x="476" y="296"/>
                    </a:lnTo>
                    <a:lnTo>
                      <a:pt x="472" y="292"/>
                    </a:lnTo>
                    <a:lnTo>
                      <a:pt x="468" y="290"/>
                    </a:lnTo>
                    <a:lnTo>
                      <a:pt x="466" y="290"/>
                    </a:lnTo>
                    <a:lnTo>
                      <a:pt x="458" y="292"/>
                    </a:lnTo>
                    <a:lnTo>
                      <a:pt x="458" y="296"/>
                    </a:lnTo>
                    <a:lnTo>
                      <a:pt x="458" y="298"/>
                    </a:lnTo>
                    <a:lnTo>
                      <a:pt x="458" y="300"/>
                    </a:lnTo>
                    <a:lnTo>
                      <a:pt x="456" y="304"/>
                    </a:lnTo>
                    <a:lnTo>
                      <a:pt x="454" y="306"/>
                    </a:lnTo>
                    <a:lnTo>
                      <a:pt x="446" y="308"/>
                    </a:lnTo>
                    <a:lnTo>
                      <a:pt x="440" y="310"/>
                    </a:lnTo>
                    <a:lnTo>
                      <a:pt x="440" y="308"/>
                    </a:lnTo>
                    <a:lnTo>
                      <a:pt x="438" y="304"/>
                    </a:lnTo>
                    <a:lnTo>
                      <a:pt x="436" y="300"/>
                    </a:lnTo>
                    <a:lnTo>
                      <a:pt x="430" y="296"/>
                    </a:lnTo>
                    <a:lnTo>
                      <a:pt x="424" y="292"/>
                    </a:lnTo>
                    <a:lnTo>
                      <a:pt x="420" y="288"/>
                    </a:lnTo>
                    <a:lnTo>
                      <a:pt x="414" y="278"/>
                    </a:lnTo>
                    <a:lnTo>
                      <a:pt x="414" y="270"/>
                    </a:lnTo>
                    <a:lnTo>
                      <a:pt x="410" y="272"/>
                    </a:lnTo>
                    <a:lnTo>
                      <a:pt x="408" y="274"/>
                    </a:lnTo>
                    <a:lnTo>
                      <a:pt x="404" y="272"/>
                    </a:lnTo>
                    <a:lnTo>
                      <a:pt x="400" y="270"/>
                    </a:lnTo>
                    <a:lnTo>
                      <a:pt x="394" y="270"/>
                    </a:lnTo>
                    <a:lnTo>
                      <a:pt x="392" y="270"/>
                    </a:lnTo>
                    <a:lnTo>
                      <a:pt x="386" y="272"/>
                    </a:lnTo>
                    <a:lnTo>
                      <a:pt x="378" y="36"/>
                    </a:lnTo>
                    <a:lnTo>
                      <a:pt x="366" y="28"/>
                    </a:lnTo>
                    <a:lnTo>
                      <a:pt x="358" y="28"/>
                    </a:lnTo>
                    <a:lnTo>
                      <a:pt x="350" y="28"/>
                    </a:lnTo>
                    <a:lnTo>
                      <a:pt x="350" y="34"/>
                    </a:lnTo>
                    <a:lnTo>
                      <a:pt x="338" y="34"/>
                    </a:lnTo>
                    <a:lnTo>
                      <a:pt x="336" y="32"/>
                    </a:lnTo>
                    <a:lnTo>
                      <a:pt x="318" y="32"/>
                    </a:lnTo>
                    <a:lnTo>
                      <a:pt x="318" y="26"/>
                    </a:lnTo>
                    <a:lnTo>
                      <a:pt x="302" y="26"/>
                    </a:lnTo>
                    <a:lnTo>
                      <a:pt x="286" y="28"/>
                    </a:lnTo>
                    <a:lnTo>
                      <a:pt x="284" y="24"/>
                    </a:lnTo>
                    <a:lnTo>
                      <a:pt x="282" y="24"/>
                    </a:lnTo>
                    <a:lnTo>
                      <a:pt x="282" y="26"/>
                    </a:lnTo>
                    <a:lnTo>
                      <a:pt x="276" y="26"/>
                    </a:lnTo>
                    <a:lnTo>
                      <a:pt x="266" y="18"/>
                    </a:lnTo>
                    <a:lnTo>
                      <a:pt x="258" y="18"/>
                    </a:lnTo>
                    <a:lnTo>
                      <a:pt x="254" y="20"/>
                    </a:lnTo>
                    <a:lnTo>
                      <a:pt x="248" y="24"/>
                    </a:lnTo>
                    <a:lnTo>
                      <a:pt x="242" y="24"/>
                    </a:lnTo>
                    <a:lnTo>
                      <a:pt x="218" y="16"/>
                    </a:lnTo>
                    <a:lnTo>
                      <a:pt x="214" y="14"/>
                    </a:lnTo>
                    <a:lnTo>
                      <a:pt x="202" y="14"/>
                    </a:lnTo>
                    <a:lnTo>
                      <a:pt x="192" y="14"/>
                    </a:lnTo>
                    <a:lnTo>
                      <a:pt x="190" y="14"/>
                    </a:lnTo>
                    <a:lnTo>
                      <a:pt x="190" y="10"/>
                    </a:lnTo>
                    <a:lnTo>
                      <a:pt x="186" y="6"/>
                    </a:lnTo>
                    <a:lnTo>
                      <a:pt x="174" y="14"/>
                    </a:lnTo>
                    <a:lnTo>
                      <a:pt x="172" y="10"/>
                    </a:lnTo>
                    <a:lnTo>
                      <a:pt x="172" y="6"/>
                    </a:lnTo>
                    <a:lnTo>
                      <a:pt x="168" y="2"/>
                    </a:lnTo>
                    <a:lnTo>
                      <a:pt x="166" y="0"/>
                    </a:lnTo>
                    <a:lnTo>
                      <a:pt x="156" y="0"/>
                    </a:lnTo>
                    <a:lnTo>
                      <a:pt x="148" y="6"/>
                    </a:lnTo>
                    <a:lnTo>
                      <a:pt x="140" y="14"/>
                    </a:lnTo>
                    <a:lnTo>
                      <a:pt x="136" y="14"/>
                    </a:lnTo>
                    <a:lnTo>
                      <a:pt x="128" y="14"/>
                    </a:lnTo>
                    <a:lnTo>
                      <a:pt x="124" y="16"/>
                    </a:lnTo>
                    <a:lnTo>
                      <a:pt x="122" y="16"/>
                    </a:lnTo>
                    <a:lnTo>
                      <a:pt x="122" y="14"/>
                    </a:lnTo>
                    <a:lnTo>
                      <a:pt x="122" y="10"/>
                    </a:lnTo>
                    <a:lnTo>
                      <a:pt x="120" y="14"/>
                    </a:lnTo>
                    <a:lnTo>
                      <a:pt x="120" y="16"/>
                    </a:lnTo>
                    <a:lnTo>
                      <a:pt x="112" y="16"/>
                    </a:lnTo>
                    <a:lnTo>
                      <a:pt x="110" y="20"/>
                    </a:lnTo>
                    <a:lnTo>
                      <a:pt x="102" y="20"/>
                    </a:lnTo>
                    <a:lnTo>
                      <a:pt x="94" y="20"/>
                    </a:lnTo>
                    <a:lnTo>
                      <a:pt x="90" y="24"/>
                    </a:lnTo>
                    <a:lnTo>
                      <a:pt x="86" y="28"/>
                    </a:lnTo>
                    <a:lnTo>
                      <a:pt x="82" y="36"/>
                    </a:lnTo>
                    <a:lnTo>
                      <a:pt x="76" y="36"/>
                    </a:lnTo>
                    <a:lnTo>
                      <a:pt x="74" y="38"/>
                    </a:lnTo>
                    <a:lnTo>
                      <a:pt x="72" y="54"/>
                    </a:lnTo>
                    <a:lnTo>
                      <a:pt x="68" y="64"/>
                    </a:lnTo>
                    <a:lnTo>
                      <a:pt x="60" y="68"/>
                    </a:lnTo>
                    <a:lnTo>
                      <a:pt x="56" y="68"/>
                    </a:lnTo>
                    <a:lnTo>
                      <a:pt x="42" y="68"/>
                    </a:lnTo>
                    <a:lnTo>
                      <a:pt x="40" y="70"/>
                    </a:lnTo>
                    <a:lnTo>
                      <a:pt x="36" y="72"/>
                    </a:lnTo>
                    <a:lnTo>
                      <a:pt x="30" y="70"/>
                    </a:lnTo>
                    <a:lnTo>
                      <a:pt x="28" y="70"/>
                    </a:lnTo>
                    <a:lnTo>
                      <a:pt x="22" y="70"/>
                    </a:lnTo>
                    <a:lnTo>
                      <a:pt x="22" y="82"/>
                    </a:lnTo>
                    <a:lnTo>
                      <a:pt x="20" y="88"/>
                    </a:lnTo>
                    <a:lnTo>
                      <a:pt x="30" y="90"/>
                    </a:lnTo>
                    <a:lnTo>
                      <a:pt x="38" y="96"/>
                    </a:lnTo>
                    <a:lnTo>
                      <a:pt x="42" y="100"/>
                    </a:lnTo>
                    <a:lnTo>
                      <a:pt x="50" y="106"/>
                    </a:lnTo>
                    <a:lnTo>
                      <a:pt x="54" y="106"/>
                    </a:lnTo>
                    <a:lnTo>
                      <a:pt x="58" y="106"/>
                    </a:lnTo>
                    <a:lnTo>
                      <a:pt x="58" y="108"/>
                    </a:lnTo>
                    <a:lnTo>
                      <a:pt x="58" y="110"/>
                    </a:lnTo>
                    <a:lnTo>
                      <a:pt x="58" y="116"/>
                    </a:lnTo>
                    <a:lnTo>
                      <a:pt x="60" y="118"/>
                    </a:lnTo>
                    <a:lnTo>
                      <a:pt x="66" y="118"/>
                    </a:lnTo>
                    <a:lnTo>
                      <a:pt x="68" y="116"/>
                    </a:lnTo>
                    <a:lnTo>
                      <a:pt x="72" y="116"/>
                    </a:lnTo>
                    <a:lnTo>
                      <a:pt x="76" y="116"/>
                    </a:lnTo>
                    <a:lnTo>
                      <a:pt x="84" y="116"/>
                    </a:lnTo>
                    <a:lnTo>
                      <a:pt x="86" y="116"/>
                    </a:lnTo>
                    <a:lnTo>
                      <a:pt x="86" y="118"/>
                    </a:lnTo>
                    <a:lnTo>
                      <a:pt x="86" y="120"/>
                    </a:lnTo>
                    <a:lnTo>
                      <a:pt x="84" y="120"/>
                    </a:lnTo>
                    <a:lnTo>
                      <a:pt x="96" y="128"/>
                    </a:lnTo>
                    <a:lnTo>
                      <a:pt x="96" y="126"/>
                    </a:lnTo>
                    <a:lnTo>
                      <a:pt x="100" y="126"/>
                    </a:lnTo>
                    <a:lnTo>
                      <a:pt x="102" y="126"/>
                    </a:lnTo>
                    <a:lnTo>
                      <a:pt x="102" y="134"/>
                    </a:lnTo>
                    <a:lnTo>
                      <a:pt x="86" y="132"/>
                    </a:lnTo>
                    <a:lnTo>
                      <a:pt x="86" y="134"/>
                    </a:lnTo>
                    <a:lnTo>
                      <a:pt x="84" y="136"/>
                    </a:lnTo>
                    <a:lnTo>
                      <a:pt x="92" y="136"/>
                    </a:lnTo>
                    <a:lnTo>
                      <a:pt x="94" y="144"/>
                    </a:lnTo>
                    <a:lnTo>
                      <a:pt x="92" y="138"/>
                    </a:lnTo>
                    <a:lnTo>
                      <a:pt x="84" y="146"/>
                    </a:lnTo>
                    <a:lnTo>
                      <a:pt x="76" y="146"/>
                    </a:lnTo>
                    <a:lnTo>
                      <a:pt x="66" y="144"/>
                    </a:lnTo>
                    <a:lnTo>
                      <a:pt x="54" y="138"/>
                    </a:lnTo>
                    <a:lnTo>
                      <a:pt x="56" y="136"/>
                    </a:lnTo>
                    <a:lnTo>
                      <a:pt x="56" y="132"/>
                    </a:lnTo>
                    <a:lnTo>
                      <a:pt x="54" y="124"/>
                    </a:lnTo>
                    <a:lnTo>
                      <a:pt x="28" y="134"/>
                    </a:lnTo>
                    <a:lnTo>
                      <a:pt x="28" y="142"/>
                    </a:lnTo>
                    <a:lnTo>
                      <a:pt x="22" y="142"/>
                    </a:lnTo>
                    <a:lnTo>
                      <a:pt x="20" y="142"/>
                    </a:lnTo>
                    <a:lnTo>
                      <a:pt x="18" y="138"/>
                    </a:lnTo>
                    <a:lnTo>
                      <a:pt x="14" y="138"/>
                    </a:lnTo>
                    <a:lnTo>
                      <a:pt x="4" y="144"/>
                    </a:lnTo>
                    <a:lnTo>
                      <a:pt x="0" y="152"/>
                    </a:lnTo>
                    <a:lnTo>
                      <a:pt x="0" y="154"/>
                    </a:lnTo>
                    <a:lnTo>
                      <a:pt x="14" y="156"/>
                    </a:lnTo>
                    <a:lnTo>
                      <a:pt x="20" y="160"/>
                    </a:lnTo>
                    <a:lnTo>
                      <a:pt x="12" y="162"/>
                    </a:lnTo>
                    <a:lnTo>
                      <a:pt x="14" y="164"/>
                    </a:lnTo>
                    <a:lnTo>
                      <a:pt x="18" y="170"/>
                    </a:lnTo>
                    <a:lnTo>
                      <a:pt x="20" y="172"/>
                    </a:lnTo>
                    <a:lnTo>
                      <a:pt x="20" y="174"/>
                    </a:lnTo>
                    <a:lnTo>
                      <a:pt x="30" y="178"/>
                    </a:lnTo>
                    <a:lnTo>
                      <a:pt x="42" y="178"/>
                    </a:lnTo>
                    <a:lnTo>
                      <a:pt x="68" y="172"/>
                    </a:lnTo>
                    <a:lnTo>
                      <a:pt x="72" y="178"/>
                    </a:lnTo>
                    <a:lnTo>
                      <a:pt x="74" y="182"/>
                    </a:lnTo>
                    <a:lnTo>
                      <a:pt x="78" y="174"/>
                    </a:lnTo>
                    <a:lnTo>
                      <a:pt x="86" y="174"/>
                    </a:lnTo>
                    <a:lnTo>
                      <a:pt x="92" y="174"/>
                    </a:lnTo>
                    <a:lnTo>
                      <a:pt x="102" y="174"/>
                    </a:lnTo>
                    <a:lnTo>
                      <a:pt x="100" y="188"/>
                    </a:lnTo>
                    <a:lnTo>
                      <a:pt x="102" y="204"/>
                    </a:lnTo>
                    <a:lnTo>
                      <a:pt x="94" y="206"/>
                    </a:lnTo>
                    <a:lnTo>
                      <a:pt x="86" y="208"/>
                    </a:lnTo>
                    <a:lnTo>
                      <a:pt x="84" y="208"/>
                    </a:lnTo>
                    <a:lnTo>
                      <a:pt x="84" y="206"/>
                    </a:lnTo>
                    <a:lnTo>
                      <a:pt x="74" y="216"/>
                    </a:lnTo>
                    <a:lnTo>
                      <a:pt x="68" y="216"/>
                    </a:lnTo>
                    <a:lnTo>
                      <a:pt x="64" y="216"/>
                    </a:lnTo>
                    <a:lnTo>
                      <a:pt x="58" y="208"/>
                    </a:lnTo>
                    <a:lnTo>
                      <a:pt x="56" y="208"/>
                    </a:lnTo>
                    <a:lnTo>
                      <a:pt x="50" y="208"/>
                    </a:lnTo>
                    <a:lnTo>
                      <a:pt x="42" y="218"/>
                    </a:lnTo>
                    <a:lnTo>
                      <a:pt x="42" y="222"/>
                    </a:lnTo>
                    <a:lnTo>
                      <a:pt x="50" y="222"/>
                    </a:lnTo>
                    <a:lnTo>
                      <a:pt x="50" y="226"/>
                    </a:lnTo>
                    <a:lnTo>
                      <a:pt x="46" y="224"/>
                    </a:lnTo>
                    <a:lnTo>
                      <a:pt x="42" y="232"/>
                    </a:lnTo>
                    <a:lnTo>
                      <a:pt x="38" y="234"/>
                    </a:lnTo>
                    <a:lnTo>
                      <a:pt x="32" y="236"/>
                    </a:lnTo>
                    <a:lnTo>
                      <a:pt x="32" y="240"/>
                    </a:lnTo>
                    <a:lnTo>
                      <a:pt x="32" y="242"/>
                    </a:lnTo>
                    <a:lnTo>
                      <a:pt x="32" y="244"/>
                    </a:lnTo>
                    <a:lnTo>
                      <a:pt x="24" y="250"/>
                    </a:lnTo>
                    <a:lnTo>
                      <a:pt x="38" y="260"/>
                    </a:lnTo>
                    <a:lnTo>
                      <a:pt x="46" y="262"/>
                    </a:lnTo>
                    <a:lnTo>
                      <a:pt x="58" y="262"/>
                    </a:lnTo>
                    <a:lnTo>
                      <a:pt x="54" y="272"/>
                    </a:lnTo>
                    <a:lnTo>
                      <a:pt x="50" y="268"/>
                    </a:lnTo>
                    <a:lnTo>
                      <a:pt x="48" y="264"/>
                    </a:lnTo>
                    <a:lnTo>
                      <a:pt x="40" y="264"/>
                    </a:lnTo>
                    <a:lnTo>
                      <a:pt x="40" y="268"/>
                    </a:lnTo>
                    <a:lnTo>
                      <a:pt x="42" y="270"/>
                    </a:lnTo>
                    <a:lnTo>
                      <a:pt x="42" y="274"/>
                    </a:lnTo>
                    <a:lnTo>
                      <a:pt x="50" y="274"/>
                    </a:lnTo>
                    <a:lnTo>
                      <a:pt x="48" y="278"/>
                    </a:lnTo>
                    <a:lnTo>
                      <a:pt x="48" y="282"/>
                    </a:lnTo>
                    <a:lnTo>
                      <a:pt x="54" y="292"/>
                    </a:lnTo>
                    <a:lnTo>
                      <a:pt x="66" y="292"/>
                    </a:lnTo>
                    <a:lnTo>
                      <a:pt x="72" y="290"/>
                    </a:lnTo>
                    <a:lnTo>
                      <a:pt x="74" y="286"/>
                    </a:lnTo>
                    <a:lnTo>
                      <a:pt x="74" y="278"/>
                    </a:lnTo>
                    <a:lnTo>
                      <a:pt x="78" y="280"/>
                    </a:lnTo>
                    <a:lnTo>
                      <a:pt x="78" y="282"/>
                    </a:lnTo>
                    <a:lnTo>
                      <a:pt x="78" y="288"/>
                    </a:lnTo>
                    <a:lnTo>
                      <a:pt x="82" y="292"/>
                    </a:lnTo>
                    <a:lnTo>
                      <a:pt x="86" y="300"/>
                    </a:lnTo>
                    <a:lnTo>
                      <a:pt x="84" y="304"/>
                    </a:lnTo>
                    <a:lnTo>
                      <a:pt x="84" y="308"/>
                    </a:lnTo>
                    <a:lnTo>
                      <a:pt x="82" y="308"/>
                    </a:lnTo>
                    <a:lnTo>
                      <a:pt x="86" y="310"/>
                    </a:lnTo>
                    <a:lnTo>
                      <a:pt x="86" y="322"/>
                    </a:lnTo>
                    <a:lnTo>
                      <a:pt x="92" y="318"/>
                    </a:lnTo>
                    <a:lnTo>
                      <a:pt x="96" y="314"/>
                    </a:lnTo>
                    <a:lnTo>
                      <a:pt x="102" y="310"/>
                    </a:lnTo>
                    <a:lnTo>
                      <a:pt x="106" y="308"/>
                    </a:lnTo>
                    <a:lnTo>
                      <a:pt x="110" y="308"/>
                    </a:lnTo>
                    <a:lnTo>
                      <a:pt x="110" y="310"/>
                    </a:lnTo>
                    <a:lnTo>
                      <a:pt x="112" y="314"/>
                    </a:lnTo>
                    <a:lnTo>
                      <a:pt x="114" y="314"/>
                    </a:lnTo>
                    <a:lnTo>
                      <a:pt x="118" y="314"/>
                    </a:lnTo>
                    <a:lnTo>
                      <a:pt x="118" y="310"/>
                    </a:lnTo>
                    <a:lnTo>
                      <a:pt x="120" y="310"/>
                    </a:lnTo>
                    <a:lnTo>
                      <a:pt x="128" y="324"/>
                    </a:lnTo>
                    <a:lnTo>
                      <a:pt x="130" y="322"/>
                    </a:lnTo>
                    <a:lnTo>
                      <a:pt x="130" y="316"/>
                    </a:lnTo>
                    <a:lnTo>
                      <a:pt x="138" y="318"/>
                    </a:lnTo>
                    <a:lnTo>
                      <a:pt x="142" y="318"/>
                    </a:lnTo>
                    <a:lnTo>
                      <a:pt x="150" y="316"/>
                    </a:lnTo>
                    <a:lnTo>
                      <a:pt x="158" y="310"/>
                    </a:lnTo>
                    <a:lnTo>
                      <a:pt x="156" y="318"/>
                    </a:lnTo>
                    <a:lnTo>
                      <a:pt x="156" y="326"/>
                    </a:lnTo>
                    <a:lnTo>
                      <a:pt x="150" y="328"/>
                    </a:lnTo>
                    <a:lnTo>
                      <a:pt x="142" y="336"/>
                    </a:lnTo>
                    <a:lnTo>
                      <a:pt x="142" y="344"/>
                    </a:lnTo>
                    <a:lnTo>
                      <a:pt x="142" y="350"/>
                    </a:lnTo>
                    <a:lnTo>
                      <a:pt x="136" y="362"/>
                    </a:lnTo>
                    <a:lnTo>
                      <a:pt x="122" y="372"/>
                    </a:lnTo>
                    <a:lnTo>
                      <a:pt x="106" y="380"/>
                    </a:lnTo>
                    <a:lnTo>
                      <a:pt x="106" y="388"/>
                    </a:lnTo>
                    <a:lnTo>
                      <a:pt x="102" y="388"/>
                    </a:lnTo>
                    <a:lnTo>
                      <a:pt x="100" y="390"/>
                    </a:lnTo>
                    <a:lnTo>
                      <a:pt x="96" y="388"/>
                    </a:lnTo>
                    <a:lnTo>
                      <a:pt x="92" y="388"/>
                    </a:lnTo>
                    <a:lnTo>
                      <a:pt x="86" y="388"/>
                    </a:lnTo>
                    <a:lnTo>
                      <a:pt x="78" y="398"/>
                    </a:lnTo>
                    <a:lnTo>
                      <a:pt x="74" y="406"/>
                    </a:lnTo>
                    <a:lnTo>
                      <a:pt x="72" y="406"/>
                    </a:lnTo>
                    <a:lnTo>
                      <a:pt x="68" y="406"/>
                    </a:lnTo>
                    <a:lnTo>
                      <a:pt x="66" y="408"/>
                    </a:lnTo>
                    <a:lnTo>
                      <a:pt x="66" y="414"/>
                    </a:lnTo>
                    <a:lnTo>
                      <a:pt x="74" y="410"/>
                    </a:lnTo>
                    <a:lnTo>
                      <a:pt x="78" y="408"/>
                    </a:lnTo>
                    <a:lnTo>
                      <a:pt x="82" y="404"/>
                    </a:lnTo>
                    <a:lnTo>
                      <a:pt x="86" y="392"/>
                    </a:lnTo>
                    <a:lnTo>
                      <a:pt x="94" y="392"/>
                    </a:lnTo>
                    <a:lnTo>
                      <a:pt x="92" y="396"/>
                    </a:lnTo>
                    <a:lnTo>
                      <a:pt x="92" y="398"/>
                    </a:lnTo>
                    <a:lnTo>
                      <a:pt x="100" y="398"/>
                    </a:lnTo>
                    <a:lnTo>
                      <a:pt x="106" y="396"/>
                    </a:lnTo>
                    <a:lnTo>
                      <a:pt x="112" y="390"/>
                    </a:lnTo>
                    <a:lnTo>
                      <a:pt x="120" y="388"/>
                    </a:lnTo>
                    <a:lnTo>
                      <a:pt x="120" y="390"/>
                    </a:lnTo>
                    <a:lnTo>
                      <a:pt x="122" y="390"/>
                    </a:lnTo>
                    <a:lnTo>
                      <a:pt x="124" y="382"/>
                    </a:lnTo>
                    <a:lnTo>
                      <a:pt x="128" y="382"/>
                    </a:lnTo>
                    <a:lnTo>
                      <a:pt x="128" y="386"/>
                    </a:lnTo>
                    <a:lnTo>
                      <a:pt x="130" y="386"/>
                    </a:lnTo>
                    <a:lnTo>
                      <a:pt x="130" y="378"/>
                    </a:lnTo>
                    <a:lnTo>
                      <a:pt x="138" y="376"/>
                    </a:lnTo>
                    <a:lnTo>
                      <a:pt x="138" y="370"/>
                    </a:lnTo>
                    <a:lnTo>
                      <a:pt x="140" y="370"/>
                    </a:lnTo>
                    <a:lnTo>
                      <a:pt x="142" y="370"/>
                    </a:lnTo>
                    <a:lnTo>
                      <a:pt x="150" y="364"/>
                    </a:lnTo>
                    <a:lnTo>
                      <a:pt x="158" y="360"/>
                    </a:lnTo>
                    <a:lnTo>
                      <a:pt x="156" y="352"/>
                    </a:lnTo>
                    <a:lnTo>
                      <a:pt x="160" y="350"/>
                    </a:lnTo>
                    <a:lnTo>
                      <a:pt x="168" y="346"/>
                    </a:lnTo>
                    <a:lnTo>
                      <a:pt x="174" y="340"/>
                    </a:lnTo>
                    <a:lnTo>
                      <a:pt x="182" y="332"/>
                    </a:lnTo>
                    <a:lnTo>
                      <a:pt x="186" y="332"/>
                    </a:lnTo>
                    <a:lnTo>
                      <a:pt x="192" y="328"/>
                    </a:lnTo>
                    <a:lnTo>
                      <a:pt x="192" y="324"/>
                    </a:lnTo>
                    <a:lnTo>
                      <a:pt x="194" y="322"/>
                    </a:lnTo>
                    <a:lnTo>
                      <a:pt x="196" y="318"/>
                    </a:lnTo>
                    <a:lnTo>
                      <a:pt x="204" y="316"/>
                    </a:lnTo>
                    <a:lnTo>
                      <a:pt x="204" y="310"/>
                    </a:lnTo>
                    <a:lnTo>
                      <a:pt x="200" y="310"/>
                    </a:lnTo>
                    <a:lnTo>
                      <a:pt x="192" y="310"/>
                    </a:lnTo>
                    <a:lnTo>
                      <a:pt x="196" y="304"/>
                    </a:lnTo>
                    <a:lnTo>
                      <a:pt x="200" y="296"/>
                    </a:lnTo>
                    <a:lnTo>
                      <a:pt x="204" y="292"/>
                    </a:lnTo>
                    <a:lnTo>
                      <a:pt x="212" y="288"/>
                    </a:lnTo>
                    <a:lnTo>
                      <a:pt x="210" y="286"/>
                    </a:lnTo>
                    <a:lnTo>
                      <a:pt x="210" y="280"/>
                    </a:lnTo>
                    <a:lnTo>
                      <a:pt x="214" y="280"/>
                    </a:lnTo>
                    <a:lnTo>
                      <a:pt x="220" y="280"/>
                    </a:lnTo>
                    <a:lnTo>
                      <a:pt x="220" y="274"/>
                    </a:lnTo>
                    <a:lnTo>
                      <a:pt x="222" y="272"/>
                    </a:lnTo>
                    <a:lnTo>
                      <a:pt x="224" y="270"/>
                    </a:lnTo>
                    <a:lnTo>
                      <a:pt x="230" y="270"/>
                    </a:lnTo>
                    <a:lnTo>
                      <a:pt x="232" y="264"/>
                    </a:lnTo>
                    <a:lnTo>
                      <a:pt x="232" y="260"/>
                    </a:lnTo>
                    <a:lnTo>
                      <a:pt x="242" y="252"/>
                    </a:lnTo>
                    <a:lnTo>
                      <a:pt x="248" y="252"/>
                    </a:lnTo>
                    <a:lnTo>
                      <a:pt x="248" y="254"/>
                    </a:lnTo>
                    <a:lnTo>
                      <a:pt x="250" y="256"/>
                    </a:lnTo>
                    <a:lnTo>
                      <a:pt x="258" y="252"/>
                    </a:lnTo>
                    <a:lnTo>
                      <a:pt x="260" y="252"/>
                    </a:lnTo>
                    <a:lnTo>
                      <a:pt x="260" y="254"/>
                    </a:lnTo>
                    <a:lnTo>
                      <a:pt x="258" y="256"/>
                    </a:lnTo>
                    <a:lnTo>
                      <a:pt x="258" y="260"/>
                    </a:lnTo>
                    <a:lnTo>
                      <a:pt x="260" y="260"/>
                    </a:lnTo>
                    <a:lnTo>
                      <a:pt x="260" y="262"/>
                    </a:lnTo>
                    <a:lnTo>
                      <a:pt x="260" y="264"/>
                    </a:lnTo>
                    <a:lnTo>
                      <a:pt x="254" y="262"/>
                    </a:lnTo>
                    <a:lnTo>
                      <a:pt x="246" y="262"/>
                    </a:lnTo>
                    <a:lnTo>
                      <a:pt x="240" y="270"/>
                    </a:lnTo>
                    <a:lnTo>
                      <a:pt x="236" y="270"/>
                    </a:lnTo>
                    <a:lnTo>
                      <a:pt x="230" y="296"/>
                    </a:lnTo>
                    <a:lnTo>
                      <a:pt x="238" y="296"/>
                    </a:lnTo>
                    <a:lnTo>
                      <a:pt x="238" y="300"/>
                    </a:lnTo>
                    <a:lnTo>
                      <a:pt x="228" y="306"/>
                    </a:lnTo>
                    <a:lnTo>
                      <a:pt x="230" y="308"/>
                    </a:lnTo>
                    <a:lnTo>
                      <a:pt x="232" y="310"/>
                    </a:lnTo>
                    <a:lnTo>
                      <a:pt x="250" y="304"/>
                    </a:lnTo>
                    <a:lnTo>
                      <a:pt x="250" y="298"/>
                    </a:lnTo>
                    <a:lnTo>
                      <a:pt x="256" y="298"/>
                    </a:lnTo>
                    <a:lnTo>
                      <a:pt x="260" y="296"/>
                    </a:lnTo>
                    <a:lnTo>
                      <a:pt x="260" y="290"/>
                    </a:lnTo>
                    <a:lnTo>
                      <a:pt x="264" y="288"/>
                    </a:lnTo>
                    <a:lnTo>
                      <a:pt x="266" y="286"/>
                    </a:lnTo>
                    <a:lnTo>
                      <a:pt x="272" y="286"/>
                    </a:lnTo>
                    <a:lnTo>
                      <a:pt x="274" y="288"/>
                    </a:lnTo>
                    <a:lnTo>
                      <a:pt x="278" y="288"/>
                    </a:lnTo>
                    <a:lnTo>
                      <a:pt x="282" y="290"/>
                    </a:lnTo>
                    <a:lnTo>
                      <a:pt x="284" y="288"/>
                    </a:lnTo>
                    <a:lnTo>
                      <a:pt x="290" y="282"/>
                    </a:lnTo>
                    <a:lnTo>
                      <a:pt x="286" y="274"/>
                    </a:lnTo>
                    <a:lnTo>
                      <a:pt x="278" y="272"/>
                    </a:lnTo>
                    <a:lnTo>
                      <a:pt x="282" y="264"/>
                    </a:lnTo>
                    <a:lnTo>
                      <a:pt x="278" y="260"/>
                    </a:lnTo>
                    <a:lnTo>
                      <a:pt x="294" y="262"/>
                    </a:lnTo>
                    <a:lnTo>
                      <a:pt x="300" y="262"/>
                    </a:lnTo>
                    <a:lnTo>
                      <a:pt x="304" y="260"/>
                    </a:lnTo>
                    <a:lnTo>
                      <a:pt x="304" y="256"/>
                    </a:lnTo>
                    <a:lnTo>
                      <a:pt x="308" y="256"/>
                    </a:lnTo>
                    <a:lnTo>
                      <a:pt x="308" y="264"/>
                    </a:lnTo>
                    <a:lnTo>
                      <a:pt x="310" y="268"/>
                    </a:lnTo>
                    <a:lnTo>
                      <a:pt x="308" y="268"/>
                    </a:lnTo>
                    <a:lnTo>
                      <a:pt x="318" y="272"/>
                    </a:lnTo>
                    <a:lnTo>
                      <a:pt x="318" y="274"/>
                    </a:lnTo>
                    <a:lnTo>
                      <a:pt x="318" y="280"/>
                    </a:lnTo>
                    <a:lnTo>
                      <a:pt x="320" y="280"/>
                    </a:lnTo>
                    <a:lnTo>
                      <a:pt x="322" y="280"/>
                    </a:lnTo>
                    <a:lnTo>
                      <a:pt x="324" y="278"/>
                    </a:lnTo>
                    <a:lnTo>
                      <a:pt x="330" y="278"/>
                    </a:lnTo>
                    <a:lnTo>
                      <a:pt x="330" y="286"/>
                    </a:lnTo>
                    <a:lnTo>
                      <a:pt x="338" y="286"/>
                    </a:lnTo>
                    <a:lnTo>
                      <a:pt x="342" y="288"/>
                    </a:lnTo>
                    <a:lnTo>
                      <a:pt x="342" y="290"/>
                    </a:lnTo>
                    <a:lnTo>
                      <a:pt x="350" y="290"/>
                    </a:lnTo>
                    <a:lnTo>
                      <a:pt x="356" y="288"/>
                    </a:lnTo>
                    <a:lnTo>
                      <a:pt x="360" y="288"/>
                    </a:lnTo>
                    <a:lnTo>
                      <a:pt x="368" y="288"/>
                    </a:lnTo>
                    <a:lnTo>
                      <a:pt x="378" y="290"/>
                    </a:lnTo>
                    <a:lnTo>
                      <a:pt x="390" y="296"/>
                    </a:lnTo>
                    <a:lnTo>
                      <a:pt x="402" y="300"/>
                    </a:lnTo>
                    <a:lnTo>
                      <a:pt x="408" y="300"/>
                    </a:lnTo>
                    <a:lnTo>
                      <a:pt x="412" y="300"/>
                    </a:lnTo>
                    <a:lnTo>
                      <a:pt x="412" y="298"/>
                    </a:lnTo>
                    <a:lnTo>
                      <a:pt x="418" y="296"/>
                    </a:lnTo>
                    <a:lnTo>
                      <a:pt x="414" y="308"/>
                    </a:lnTo>
                    <a:lnTo>
                      <a:pt x="422" y="310"/>
                    </a:lnTo>
                    <a:lnTo>
                      <a:pt x="430" y="314"/>
                    </a:lnTo>
                    <a:lnTo>
                      <a:pt x="430" y="308"/>
                    </a:lnTo>
                    <a:lnTo>
                      <a:pt x="436" y="308"/>
                    </a:lnTo>
                    <a:lnTo>
                      <a:pt x="436" y="314"/>
                    </a:lnTo>
                    <a:lnTo>
                      <a:pt x="436" y="322"/>
                    </a:lnTo>
                    <a:lnTo>
                      <a:pt x="438" y="322"/>
                    </a:lnTo>
                    <a:lnTo>
                      <a:pt x="448" y="334"/>
                    </a:lnTo>
                    <a:lnTo>
                      <a:pt x="450" y="332"/>
                    </a:lnTo>
                    <a:lnTo>
                      <a:pt x="454" y="332"/>
                    </a:lnTo>
                    <a:lnTo>
                      <a:pt x="454" y="340"/>
                    </a:lnTo>
                    <a:lnTo>
                      <a:pt x="458" y="340"/>
                    </a:lnTo>
                    <a:lnTo>
                      <a:pt x="460" y="342"/>
                    </a:lnTo>
                    <a:lnTo>
                      <a:pt x="458" y="344"/>
                    </a:lnTo>
                    <a:lnTo>
                      <a:pt x="464" y="344"/>
                    </a:lnTo>
                    <a:lnTo>
                      <a:pt x="464" y="346"/>
                    </a:lnTo>
                    <a:lnTo>
                      <a:pt x="464" y="352"/>
                    </a:lnTo>
                    <a:lnTo>
                      <a:pt x="474" y="360"/>
                    </a:lnTo>
                    <a:lnTo>
                      <a:pt x="474" y="362"/>
                    </a:lnTo>
                    <a:lnTo>
                      <a:pt x="474" y="364"/>
                    </a:lnTo>
                    <a:lnTo>
                      <a:pt x="478" y="372"/>
                    </a:lnTo>
                    <a:lnTo>
                      <a:pt x="486" y="380"/>
                    </a:lnTo>
                    <a:lnTo>
                      <a:pt x="486" y="382"/>
                    </a:lnTo>
                    <a:lnTo>
                      <a:pt x="490" y="382"/>
                    </a:lnTo>
                    <a:lnTo>
                      <a:pt x="490" y="386"/>
                    </a:lnTo>
                    <a:lnTo>
                      <a:pt x="492" y="386"/>
                    </a:lnTo>
                    <a:lnTo>
                      <a:pt x="492" y="382"/>
                    </a:lnTo>
                    <a:lnTo>
                      <a:pt x="492" y="380"/>
                    </a:lnTo>
                    <a:lnTo>
                      <a:pt x="500" y="382"/>
                    </a:lnTo>
                    <a:lnTo>
                      <a:pt x="496" y="386"/>
                    </a:lnTo>
                    <a:lnTo>
                      <a:pt x="496" y="388"/>
                    </a:lnTo>
                    <a:lnTo>
                      <a:pt x="504" y="390"/>
                    </a:lnTo>
                    <a:lnTo>
                      <a:pt x="502" y="380"/>
                    </a:lnTo>
                    <a:lnTo>
                      <a:pt x="504" y="380"/>
                    </a:lnTo>
                    <a:lnTo>
                      <a:pt x="504" y="382"/>
                    </a:lnTo>
                    <a:lnTo>
                      <a:pt x="508" y="382"/>
                    </a:lnTo>
                    <a:lnTo>
                      <a:pt x="510" y="378"/>
                    </a:lnTo>
                    <a:lnTo>
                      <a:pt x="510" y="370"/>
                    </a:lnTo>
                    <a:lnTo>
                      <a:pt x="508" y="370"/>
                    </a:lnTo>
                    <a:lnTo>
                      <a:pt x="504" y="370"/>
                    </a:lnTo>
                    <a:lnTo>
                      <a:pt x="508" y="370"/>
                    </a:lnTo>
                    <a:lnTo>
                      <a:pt x="504" y="368"/>
                    </a:lnTo>
                    <a:lnTo>
                      <a:pt x="500" y="368"/>
                    </a:lnTo>
                    <a:lnTo>
                      <a:pt x="500" y="378"/>
                    </a:lnTo>
                    <a:lnTo>
                      <a:pt x="490" y="376"/>
                    </a:lnTo>
                    <a:lnTo>
                      <a:pt x="490" y="370"/>
                    </a:lnTo>
                    <a:lnTo>
                      <a:pt x="486" y="362"/>
                    </a:lnTo>
                    <a:lnTo>
                      <a:pt x="482" y="362"/>
                    </a:lnTo>
                    <a:lnTo>
                      <a:pt x="486" y="358"/>
                    </a:lnTo>
                    <a:lnTo>
                      <a:pt x="486" y="350"/>
                    </a:lnTo>
                    <a:lnTo>
                      <a:pt x="482" y="350"/>
                    </a:lnTo>
                    <a:lnTo>
                      <a:pt x="482" y="346"/>
                    </a:lnTo>
                    <a:lnTo>
                      <a:pt x="482" y="344"/>
                    </a:lnTo>
                    <a:lnTo>
                      <a:pt x="476" y="342"/>
                    </a:lnTo>
                    <a:lnTo>
                      <a:pt x="466" y="340"/>
                    </a:lnTo>
                    <a:lnTo>
                      <a:pt x="464" y="340"/>
                    </a:lnTo>
                    <a:lnTo>
                      <a:pt x="466" y="340"/>
                    </a:lnTo>
                    <a:lnTo>
                      <a:pt x="478" y="334"/>
                    </a:lnTo>
                    <a:lnTo>
                      <a:pt x="478" y="336"/>
                    </a:lnTo>
                    <a:lnTo>
                      <a:pt x="482" y="340"/>
                    </a:lnTo>
                    <a:lnTo>
                      <a:pt x="478" y="332"/>
                    </a:lnTo>
                    <a:lnTo>
                      <a:pt x="482" y="324"/>
                    </a:lnTo>
                    <a:lnTo>
                      <a:pt x="490" y="336"/>
                    </a:lnTo>
                    <a:lnTo>
                      <a:pt x="496" y="336"/>
                    </a:lnTo>
                    <a:lnTo>
                      <a:pt x="496" y="342"/>
                    </a:lnTo>
                    <a:lnTo>
                      <a:pt x="500" y="342"/>
                    </a:lnTo>
                    <a:lnTo>
                      <a:pt x="504" y="342"/>
                    </a:lnTo>
                    <a:lnTo>
                      <a:pt x="504" y="344"/>
                    </a:lnTo>
                    <a:lnTo>
                      <a:pt x="502" y="344"/>
                    </a:lnTo>
                    <a:lnTo>
                      <a:pt x="504" y="350"/>
                    </a:lnTo>
                    <a:lnTo>
                      <a:pt x="508" y="354"/>
                    </a:lnTo>
                    <a:lnTo>
                      <a:pt x="508" y="358"/>
                    </a:lnTo>
                    <a:lnTo>
                      <a:pt x="508" y="360"/>
                    </a:lnTo>
                    <a:lnTo>
                      <a:pt x="508" y="364"/>
                    </a:lnTo>
                    <a:lnTo>
                      <a:pt x="514" y="364"/>
                    </a:lnTo>
                    <a:lnTo>
                      <a:pt x="518" y="376"/>
                    </a:lnTo>
                    <a:lnTo>
                      <a:pt x="514" y="378"/>
                    </a:lnTo>
                    <a:lnTo>
                      <a:pt x="512" y="380"/>
                    </a:lnTo>
                    <a:lnTo>
                      <a:pt x="514" y="382"/>
                    </a:lnTo>
                    <a:lnTo>
                      <a:pt x="518" y="382"/>
                    </a:lnTo>
                    <a:lnTo>
                      <a:pt x="518" y="378"/>
                    </a:lnTo>
                    <a:lnTo>
                      <a:pt x="520" y="380"/>
                    </a:lnTo>
                    <a:lnTo>
                      <a:pt x="524" y="380"/>
                    </a:lnTo>
                    <a:lnTo>
                      <a:pt x="524" y="382"/>
                    </a:lnTo>
                    <a:lnTo>
                      <a:pt x="522" y="386"/>
                    </a:lnTo>
                    <a:lnTo>
                      <a:pt x="528" y="382"/>
                    </a:lnTo>
                    <a:lnTo>
                      <a:pt x="528" y="400"/>
                    </a:lnTo>
                    <a:lnTo>
                      <a:pt x="530" y="398"/>
                    </a:lnTo>
                    <a:lnTo>
                      <a:pt x="532" y="396"/>
                    </a:lnTo>
                    <a:lnTo>
                      <a:pt x="538" y="410"/>
                    </a:lnTo>
                    <a:lnTo>
                      <a:pt x="540" y="408"/>
                    </a:lnTo>
                    <a:lnTo>
                      <a:pt x="542" y="410"/>
                    </a:lnTo>
                    <a:lnTo>
                      <a:pt x="542" y="406"/>
                    </a:lnTo>
                    <a:lnTo>
                      <a:pt x="546" y="400"/>
                    </a:lnTo>
                    <a:lnTo>
                      <a:pt x="546" y="404"/>
                    </a:lnTo>
                    <a:lnTo>
                      <a:pt x="546" y="410"/>
                    </a:lnTo>
                    <a:lnTo>
                      <a:pt x="540" y="416"/>
                    </a:lnTo>
                    <a:lnTo>
                      <a:pt x="542" y="418"/>
                    </a:lnTo>
                    <a:lnTo>
                      <a:pt x="542" y="422"/>
                    </a:lnTo>
                    <a:lnTo>
                      <a:pt x="548" y="424"/>
                    </a:lnTo>
                    <a:lnTo>
                      <a:pt x="554" y="424"/>
                    </a:lnTo>
                    <a:lnTo>
                      <a:pt x="554" y="418"/>
                    </a:lnTo>
                    <a:lnTo>
                      <a:pt x="558" y="416"/>
                    </a:lnTo>
                    <a:lnTo>
                      <a:pt x="560" y="414"/>
                    </a:lnTo>
                    <a:lnTo>
                      <a:pt x="566" y="408"/>
                    </a:lnTo>
                    <a:lnTo>
                      <a:pt x="566" y="406"/>
                    </a:lnTo>
                    <a:lnTo>
                      <a:pt x="566" y="404"/>
                    </a:lnTo>
                    <a:lnTo>
                      <a:pt x="566" y="400"/>
                    </a:lnTo>
                    <a:lnTo>
                      <a:pt x="566" y="398"/>
                    </a:lnTo>
                    <a:lnTo>
                      <a:pt x="568" y="396"/>
                    </a:lnTo>
                    <a:lnTo>
                      <a:pt x="566" y="396"/>
                    </a:lnTo>
                    <a:lnTo>
                      <a:pt x="566" y="392"/>
                    </a:lnTo>
                    <a:close/>
                    <a:moveTo>
                      <a:pt x="476" y="354"/>
                    </a:moveTo>
                    <a:lnTo>
                      <a:pt x="478" y="358"/>
                    </a:lnTo>
                    <a:lnTo>
                      <a:pt x="482" y="360"/>
                    </a:lnTo>
                    <a:lnTo>
                      <a:pt x="476" y="358"/>
                    </a:lnTo>
                    <a:lnTo>
                      <a:pt x="474" y="354"/>
                    </a:lnTo>
                    <a:lnTo>
                      <a:pt x="476" y="354"/>
                    </a:lnTo>
                    <a:close/>
                    <a:moveTo>
                      <a:pt x="466" y="324"/>
                    </a:moveTo>
                    <a:lnTo>
                      <a:pt x="466" y="326"/>
                    </a:lnTo>
                    <a:lnTo>
                      <a:pt x="458" y="328"/>
                    </a:lnTo>
                    <a:lnTo>
                      <a:pt x="458" y="322"/>
                    </a:lnTo>
                    <a:lnTo>
                      <a:pt x="458" y="318"/>
                    </a:lnTo>
                    <a:lnTo>
                      <a:pt x="460" y="318"/>
                    </a:lnTo>
                    <a:lnTo>
                      <a:pt x="466" y="322"/>
                    </a:lnTo>
                    <a:lnTo>
                      <a:pt x="466" y="324"/>
                    </a:lnTo>
                    <a:close/>
                    <a:moveTo>
                      <a:pt x="478" y="314"/>
                    </a:moveTo>
                    <a:lnTo>
                      <a:pt x="478" y="316"/>
                    </a:lnTo>
                    <a:lnTo>
                      <a:pt x="476" y="316"/>
                    </a:lnTo>
                    <a:lnTo>
                      <a:pt x="476" y="314"/>
                    </a:lnTo>
                    <a:lnTo>
                      <a:pt x="476" y="310"/>
                    </a:lnTo>
                    <a:lnTo>
                      <a:pt x="478" y="310"/>
                    </a:lnTo>
                    <a:lnTo>
                      <a:pt x="478" y="31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44" name="Freeform 1473"/>
              <p:cNvSpPr/>
              <p:nvPr/>
            </p:nvSpPr>
            <p:spPr bwMode="auto">
              <a:xfrm>
                <a:off x="5588000" y="2632075"/>
                <a:ext cx="60325" cy="34925"/>
              </a:xfrm>
              <a:custGeom>
                <a:avLst/>
                <a:gdLst>
                  <a:gd name="T0" fmla="*/ 34 w 38"/>
                  <a:gd name="T1" fmla="*/ 4 h 22"/>
                  <a:gd name="T2" fmla="*/ 28 w 38"/>
                  <a:gd name="T3" fmla="*/ 2 h 22"/>
                  <a:gd name="T4" fmla="*/ 24 w 38"/>
                  <a:gd name="T5" fmla="*/ 0 h 22"/>
                  <a:gd name="T6" fmla="*/ 24 w 38"/>
                  <a:gd name="T7" fmla="*/ 2 h 22"/>
                  <a:gd name="T8" fmla="*/ 16 w 38"/>
                  <a:gd name="T9" fmla="*/ 2 h 22"/>
                  <a:gd name="T10" fmla="*/ 10 w 38"/>
                  <a:gd name="T11" fmla="*/ 2 h 22"/>
                  <a:gd name="T12" fmla="*/ 10 w 38"/>
                  <a:gd name="T13" fmla="*/ 4 h 22"/>
                  <a:gd name="T14" fmla="*/ 14 w 38"/>
                  <a:gd name="T15" fmla="*/ 8 h 22"/>
                  <a:gd name="T16" fmla="*/ 0 w 38"/>
                  <a:gd name="T17" fmla="*/ 10 h 22"/>
                  <a:gd name="T18" fmla="*/ 4 w 38"/>
                  <a:gd name="T19" fmla="*/ 20 h 22"/>
                  <a:gd name="T20" fmla="*/ 8 w 38"/>
                  <a:gd name="T21" fmla="*/ 20 h 22"/>
                  <a:gd name="T22" fmla="*/ 10 w 38"/>
                  <a:gd name="T23" fmla="*/ 20 h 22"/>
                  <a:gd name="T24" fmla="*/ 14 w 38"/>
                  <a:gd name="T25" fmla="*/ 22 h 22"/>
                  <a:gd name="T26" fmla="*/ 18 w 38"/>
                  <a:gd name="T27" fmla="*/ 22 h 22"/>
                  <a:gd name="T28" fmla="*/ 20 w 38"/>
                  <a:gd name="T29" fmla="*/ 20 h 22"/>
                  <a:gd name="T30" fmla="*/ 24 w 38"/>
                  <a:gd name="T31" fmla="*/ 20 h 22"/>
                  <a:gd name="T32" fmla="*/ 24 w 38"/>
                  <a:gd name="T33" fmla="*/ 22 h 22"/>
                  <a:gd name="T34" fmla="*/ 26 w 38"/>
                  <a:gd name="T35" fmla="*/ 22 h 22"/>
                  <a:gd name="T36" fmla="*/ 26 w 38"/>
                  <a:gd name="T37" fmla="*/ 20 h 22"/>
                  <a:gd name="T38" fmla="*/ 24 w 38"/>
                  <a:gd name="T39" fmla="*/ 18 h 22"/>
                  <a:gd name="T40" fmla="*/ 34 w 38"/>
                  <a:gd name="T41" fmla="*/ 18 h 22"/>
                  <a:gd name="T42" fmla="*/ 32 w 38"/>
                  <a:gd name="T43" fmla="*/ 16 h 22"/>
                  <a:gd name="T44" fmla="*/ 28 w 38"/>
                  <a:gd name="T45" fmla="*/ 12 h 22"/>
                  <a:gd name="T46" fmla="*/ 38 w 38"/>
                  <a:gd name="T47" fmla="*/ 12 h 22"/>
                  <a:gd name="T48" fmla="*/ 34 w 38"/>
                  <a:gd name="T49" fmla="*/ 4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8" h="22">
                    <a:moveTo>
                      <a:pt x="34" y="4"/>
                    </a:moveTo>
                    <a:lnTo>
                      <a:pt x="28" y="2"/>
                    </a:lnTo>
                    <a:lnTo>
                      <a:pt x="24" y="0"/>
                    </a:lnTo>
                    <a:lnTo>
                      <a:pt x="24" y="2"/>
                    </a:lnTo>
                    <a:lnTo>
                      <a:pt x="16" y="2"/>
                    </a:lnTo>
                    <a:lnTo>
                      <a:pt x="10" y="2"/>
                    </a:lnTo>
                    <a:lnTo>
                      <a:pt x="10" y="4"/>
                    </a:lnTo>
                    <a:lnTo>
                      <a:pt x="14" y="8"/>
                    </a:lnTo>
                    <a:lnTo>
                      <a:pt x="0" y="10"/>
                    </a:lnTo>
                    <a:lnTo>
                      <a:pt x="4" y="20"/>
                    </a:lnTo>
                    <a:lnTo>
                      <a:pt x="8" y="20"/>
                    </a:lnTo>
                    <a:lnTo>
                      <a:pt x="10" y="20"/>
                    </a:lnTo>
                    <a:lnTo>
                      <a:pt x="14" y="22"/>
                    </a:lnTo>
                    <a:lnTo>
                      <a:pt x="18" y="22"/>
                    </a:lnTo>
                    <a:lnTo>
                      <a:pt x="20" y="20"/>
                    </a:lnTo>
                    <a:lnTo>
                      <a:pt x="24" y="20"/>
                    </a:lnTo>
                    <a:lnTo>
                      <a:pt x="24" y="22"/>
                    </a:lnTo>
                    <a:lnTo>
                      <a:pt x="26" y="22"/>
                    </a:lnTo>
                    <a:lnTo>
                      <a:pt x="26" y="20"/>
                    </a:lnTo>
                    <a:lnTo>
                      <a:pt x="24" y="18"/>
                    </a:lnTo>
                    <a:lnTo>
                      <a:pt x="34" y="18"/>
                    </a:lnTo>
                    <a:lnTo>
                      <a:pt x="32" y="16"/>
                    </a:lnTo>
                    <a:lnTo>
                      <a:pt x="28" y="12"/>
                    </a:lnTo>
                    <a:lnTo>
                      <a:pt x="38" y="12"/>
                    </a:lnTo>
                    <a:lnTo>
                      <a:pt x="34" y="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45" name="Freeform 1474"/>
              <p:cNvSpPr/>
              <p:nvPr/>
            </p:nvSpPr>
            <p:spPr bwMode="auto">
              <a:xfrm>
                <a:off x="5626100" y="2606675"/>
                <a:ext cx="22225" cy="22225"/>
              </a:xfrm>
              <a:custGeom>
                <a:avLst/>
                <a:gdLst>
                  <a:gd name="T0" fmla="*/ 2 w 14"/>
                  <a:gd name="T1" fmla="*/ 8 h 14"/>
                  <a:gd name="T2" fmla="*/ 0 w 14"/>
                  <a:gd name="T3" fmla="*/ 14 h 14"/>
                  <a:gd name="T4" fmla="*/ 2 w 14"/>
                  <a:gd name="T5" fmla="*/ 14 h 14"/>
                  <a:gd name="T6" fmla="*/ 8 w 14"/>
                  <a:gd name="T7" fmla="*/ 8 h 14"/>
                  <a:gd name="T8" fmla="*/ 14 w 14"/>
                  <a:gd name="T9" fmla="*/ 6 h 14"/>
                  <a:gd name="T10" fmla="*/ 4 w 14"/>
                  <a:gd name="T11" fmla="*/ 0 h 14"/>
                  <a:gd name="T12" fmla="*/ 2 w 14"/>
                  <a:gd name="T13" fmla="*/ 8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14">
                    <a:moveTo>
                      <a:pt x="2" y="8"/>
                    </a:moveTo>
                    <a:lnTo>
                      <a:pt x="0" y="14"/>
                    </a:lnTo>
                    <a:lnTo>
                      <a:pt x="2" y="14"/>
                    </a:lnTo>
                    <a:lnTo>
                      <a:pt x="8" y="8"/>
                    </a:lnTo>
                    <a:lnTo>
                      <a:pt x="14" y="6"/>
                    </a:lnTo>
                    <a:lnTo>
                      <a:pt x="4" y="0"/>
                    </a:lnTo>
                    <a:lnTo>
                      <a:pt x="2" y="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46" name="Freeform 1475"/>
              <p:cNvSpPr/>
              <p:nvPr/>
            </p:nvSpPr>
            <p:spPr bwMode="auto">
              <a:xfrm>
                <a:off x="6035675" y="2663825"/>
                <a:ext cx="6350" cy="9525"/>
              </a:xfrm>
              <a:custGeom>
                <a:avLst/>
                <a:gdLst>
                  <a:gd name="T0" fmla="*/ 4 w 4"/>
                  <a:gd name="T1" fmla="*/ 6 h 6"/>
                  <a:gd name="T2" fmla="*/ 4 w 4"/>
                  <a:gd name="T3" fmla="*/ 2 h 6"/>
                  <a:gd name="T4" fmla="*/ 0 w 4"/>
                  <a:gd name="T5" fmla="*/ 0 h 6"/>
                  <a:gd name="T6" fmla="*/ 4 w 4"/>
                  <a:gd name="T7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6">
                    <a:moveTo>
                      <a:pt x="4" y="6"/>
                    </a:moveTo>
                    <a:lnTo>
                      <a:pt x="4" y="2"/>
                    </a:lnTo>
                    <a:lnTo>
                      <a:pt x="0" y="0"/>
                    </a:lnTo>
                    <a:lnTo>
                      <a:pt x="4" y="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47" name="Freeform 1476"/>
              <p:cNvSpPr/>
              <p:nvPr/>
            </p:nvSpPr>
            <p:spPr bwMode="auto">
              <a:xfrm>
                <a:off x="6092825" y="2701925"/>
                <a:ext cx="53975" cy="60325"/>
              </a:xfrm>
              <a:custGeom>
                <a:avLst/>
                <a:gdLst>
                  <a:gd name="T0" fmla="*/ 8 w 34"/>
                  <a:gd name="T1" fmla="*/ 10 h 38"/>
                  <a:gd name="T2" fmla="*/ 8 w 34"/>
                  <a:gd name="T3" fmla="*/ 14 h 38"/>
                  <a:gd name="T4" fmla="*/ 10 w 34"/>
                  <a:gd name="T5" fmla="*/ 14 h 38"/>
                  <a:gd name="T6" fmla="*/ 14 w 34"/>
                  <a:gd name="T7" fmla="*/ 12 h 38"/>
                  <a:gd name="T8" fmla="*/ 14 w 34"/>
                  <a:gd name="T9" fmla="*/ 18 h 38"/>
                  <a:gd name="T10" fmla="*/ 14 w 34"/>
                  <a:gd name="T11" fmla="*/ 22 h 38"/>
                  <a:gd name="T12" fmla="*/ 26 w 34"/>
                  <a:gd name="T13" fmla="*/ 30 h 38"/>
                  <a:gd name="T14" fmla="*/ 26 w 34"/>
                  <a:gd name="T15" fmla="*/ 32 h 38"/>
                  <a:gd name="T16" fmla="*/ 26 w 34"/>
                  <a:gd name="T17" fmla="*/ 38 h 38"/>
                  <a:gd name="T18" fmla="*/ 34 w 34"/>
                  <a:gd name="T19" fmla="*/ 38 h 38"/>
                  <a:gd name="T20" fmla="*/ 28 w 34"/>
                  <a:gd name="T21" fmla="*/ 24 h 38"/>
                  <a:gd name="T22" fmla="*/ 32 w 34"/>
                  <a:gd name="T23" fmla="*/ 24 h 38"/>
                  <a:gd name="T24" fmla="*/ 32 w 34"/>
                  <a:gd name="T25" fmla="*/ 22 h 38"/>
                  <a:gd name="T26" fmla="*/ 32 w 34"/>
                  <a:gd name="T27" fmla="*/ 20 h 38"/>
                  <a:gd name="T28" fmla="*/ 24 w 34"/>
                  <a:gd name="T29" fmla="*/ 20 h 38"/>
                  <a:gd name="T30" fmla="*/ 20 w 34"/>
                  <a:gd name="T31" fmla="*/ 18 h 38"/>
                  <a:gd name="T32" fmla="*/ 18 w 34"/>
                  <a:gd name="T33" fmla="*/ 14 h 38"/>
                  <a:gd name="T34" fmla="*/ 20 w 34"/>
                  <a:gd name="T35" fmla="*/ 10 h 38"/>
                  <a:gd name="T36" fmla="*/ 20 w 34"/>
                  <a:gd name="T37" fmla="*/ 4 h 38"/>
                  <a:gd name="T38" fmla="*/ 14 w 34"/>
                  <a:gd name="T39" fmla="*/ 0 h 38"/>
                  <a:gd name="T40" fmla="*/ 18 w 34"/>
                  <a:gd name="T41" fmla="*/ 4 h 38"/>
                  <a:gd name="T42" fmla="*/ 16 w 34"/>
                  <a:gd name="T43" fmla="*/ 6 h 38"/>
                  <a:gd name="T44" fmla="*/ 0 w 34"/>
                  <a:gd name="T45" fmla="*/ 0 h 38"/>
                  <a:gd name="T46" fmla="*/ 0 w 34"/>
                  <a:gd name="T47" fmla="*/ 4 h 38"/>
                  <a:gd name="T48" fmla="*/ 0 w 34"/>
                  <a:gd name="T49" fmla="*/ 10 h 38"/>
                  <a:gd name="T50" fmla="*/ 8 w 34"/>
                  <a:gd name="T51" fmla="*/ 1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4" h="38">
                    <a:moveTo>
                      <a:pt x="8" y="10"/>
                    </a:moveTo>
                    <a:lnTo>
                      <a:pt x="8" y="14"/>
                    </a:lnTo>
                    <a:lnTo>
                      <a:pt x="10" y="14"/>
                    </a:lnTo>
                    <a:lnTo>
                      <a:pt x="14" y="12"/>
                    </a:lnTo>
                    <a:lnTo>
                      <a:pt x="14" y="18"/>
                    </a:lnTo>
                    <a:lnTo>
                      <a:pt x="14" y="22"/>
                    </a:lnTo>
                    <a:lnTo>
                      <a:pt x="26" y="30"/>
                    </a:lnTo>
                    <a:lnTo>
                      <a:pt x="26" y="32"/>
                    </a:lnTo>
                    <a:lnTo>
                      <a:pt x="26" y="38"/>
                    </a:lnTo>
                    <a:lnTo>
                      <a:pt x="34" y="38"/>
                    </a:lnTo>
                    <a:lnTo>
                      <a:pt x="28" y="24"/>
                    </a:lnTo>
                    <a:lnTo>
                      <a:pt x="32" y="24"/>
                    </a:lnTo>
                    <a:lnTo>
                      <a:pt x="32" y="22"/>
                    </a:lnTo>
                    <a:lnTo>
                      <a:pt x="32" y="20"/>
                    </a:lnTo>
                    <a:lnTo>
                      <a:pt x="24" y="20"/>
                    </a:lnTo>
                    <a:lnTo>
                      <a:pt x="20" y="18"/>
                    </a:lnTo>
                    <a:lnTo>
                      <a:pt x="18" y="14"/>
                    </a:lnTo>
                    <a:lnTo>
                      <a:pt x="20" y="10"/>
                    </a:lnTo>
                    <a:lnTo>
                      <a:pt x="20" y="4"/>
                    </a:lnTo>
                    <a:lnTo>
                      <a:pt x="14" y="0"/>
                    </a:lnTo>
                    <a:lnTo>
                      <a:pt x="18" y="4"/>
                    </a:lnTo>
                    <a:lnTo>
                      <a:pt x="16" y="6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0" y="10"/>
                    </a:lnTo>
                    <a:lnTo>
                      <a:pt x="8" y="1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48" name="Freeform 1730"/>
              <p:cNvSpPr/>
              <p:nvPr/>
            </p:nvSpPr>
            <p:spPr bwMode="auto">
              <a:xfrm>
                <a:off x="7546975" y="5749925"/>
                <a:ext cx="9525" cy="19050"/>
              </a:xfrm>
              <a:custGeom>
                <a:avLst/>
                <a:gdLst>
                  <a:gd name="T0" fmla="*/ 0 w 6"/>
                  <a:gd name="T1" fmla="*/ 0 h 12"/>
                  <a:gd name="T2" fmla="*/ 0 w 6"/>
                  <a:gd name="T3" fmla="*/ 10 h 12"/>
                  <a:gd name="T4" fmla="*/ 2 w 6"/>
                  <a:gd name="T5" fmla="*/ 10 h 12"/>
                  <a:gd name="T6" fmla="*/ 6 w 6"/>
                  <a:gd name="T7" fmla="*/ 12 h 12"/>
                  <a:gd name="T8" fmla="*/ 6 w 6"/>
                  <a:gd name="T9" fmla="*/ 6 h 12"/>
                  <a:gd name="T10" fmla="*/ 0 w 6"/>
                  <a:gd name="T11" fmla="*/ 0 h 12"/>
                  <a:gd name="T12" fmla="*/ 0 w 6"/>
                  <a:gd name="T13" fmla="*/ 0 h 12"/>
                  <a:gd name="T14" fmla="*/ 0 w 6"/>
                  <a:gd name="T1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12">
                    <a:moveTo>
                      <a:pt x="0" y="0"/>
                    </a:moveTo>
                    <a:lnTo>
                      <a:pt x="0" y="10"/>
                    </a:lnTo>
                    <a:lnTo>
                      <a:pt x="2" y="10"/>
                    </a:lnTo>
                    <a:lnTo>
                      <a:pt x="6" y="12"/>
                    </a:lnTo>
                    <a:lnTo>
                      <a:pt x="6" y="6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49" name="Freeform 1731"/>
              <p:cNvSpPr/>
              <p:nvPr/>
            </p:nvSpPr>
            <p:spPr bwMode="auto">
              <a:xfrm>
                <a:off x="7546975" y="5749925"/>
                <a:ext cx="9525" cy="19050"/>
              </a:xfrm>
              <a:custGeom>
                <a:avLst/>
                <a:gdLst>
                  <a:gd name="T0" fmla="*/ 0 w 6"/>
                  <a:gd name="T1" fmla="*/ 0 h 12"/>
                  <a:gd name="T2" fmla="*/ 0 w 6"/>
                  <a:gd name="T3" fmla="*/ 10 h 12"/>
                  <a:gd name="T4" fmla="*/ 2 w 6"/>
                  <a:gd name="T5" fmla="*/ 10 h 12"/>
                  <a:gd name="T6" fmla="*/ 6 w 6"/>
                  <a:gd name="T7" fmla="*/ 12 h 12"/>
                  <a:gd name="T8" fmla="*/ 6 w 6"/>
                  <a:gd name="T9" fmla="*/ 6 h 12"/>
                  <a:gd name="T10" fmla="*/ 0 w 6"/>
                  <a:gd name="T11" fmla="*/ 0 h 12"/>
                  <a:gd name="T12" fmla="*/ 0 w 6"/>
                  <a:gd name="T13" fmla="*/ 0 h 12"/>
                  <a:gd name="T14" fmla="*/ 0 w 6"/>
                  <a:gd name="T1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12">
                    <a:moveTo>
                      <a:pt x="0" y="0"/>
                    </a:moveTo>
                    <a:lnTo>
                      <a:pt x="0" y="10"/>
                    </a:lnTo>
                    <a:lnTo>
                      <a:pt x="2" y="10"/>
                    </a:lnTo>
                    <a:lnTo>
                      <a:pt x="6" y="12"/>
                    </a:lnTo>
                    <a:lnTo>
                      <a:pt x="6" y="6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50" name="Freeform 1732"/>
              <p:cNvSpPr/>
              <p:nvPr/>
            </p:nvSpPr>
            <p:spPr bwMode="auto">
              <a:xfrm>
                <a:off x="7458075" y="4114800"/>
                <a:ext cx="311150" cy="323850"/>
              </a:xfrm>
              <a:custGeom>
                <a:avLst/>
                <a:gdLst>
                  <a:gd name="T0" fmla="*/ 188 w 196"/>
                  <a:gd name="T1" fmla="*/ 56 h 204"/>
                  <a:gd name="T2" fmla="*/ 162 w 196"/>
                  <a:gd name="T3" fmla="*/ 60 h 204"/>
                  <a:gd name="T4" fmla="*/ 180 w 196"/>
                  <a:gd name="T5" fmla="*/ 54 h 204"/>
                  <a:gd name="T6" fmla="*/ 186 w 196"/>
                  <a:gd name="T7" fmla="*/ 40 h 204"/>
                  <a:gd name="T8" fmla="*/ 178 w 196"/>
                  <a:gd name="T9" fmla="*/ 36 h 204"/>
                  <a:gd name="T10" fmla="*/ 170 w 196"/>
                  <a:gd name="T11" fmla="*/ 32 h 204"/>
                  <a:gd name="T12" fmla="*/ 166 w 196"/>
                  <a:gd name="T13" fmla="*/ 36 h 204"/>
                  <a:gd name="T14" fmla="*/ 160 w 196"/>
                  <a:gd name="T15" fmla="*/ 32 h 204"/>
                  <a:gd name="T16" fmla="*/ 168 w 196"/>
                  <a:gd name="T17" fmla="*/ 20 h 204"/>
                  <a:gd name="T18" fmla="*/ 138 w 196"/>
                  <a:gd name="T19" fmla="*/ 22 h 204"/>
                  <a:gd name="T20" fmla="*/ 110 w 196"/>
                  <a:gd name="T21" fmla="*/ 28 h 204"/>
                  <a:gd name="T22" fmla="*/ 94 w 196"/>
                  <a:gd name="T23" fmla="*/ 24 h 204"/>
                  <a:gd name="T24" fmla="*/ 70 w 196"/>
                  <a:gd name="T25" fmla="*/ 12 h 204"/>
                  <a:gd name="T26" fmla="*/ 54 w 196"/>
                  <a:gd name="T27" fmla="*/ 10 h 204"/>
                  <a:gd name="T28" fmla="*/ 48 w 196"/>
                  <a:gd name="T29" fmla="*/ 6 h 204"/>
                  <a:gd name="T30" fmla="*/ 54 w 196"/>
                  <a:gd name="T31" fmla="*/ 14 h 204"/>
                  <a:gd name="T32" fmla="*/ 30 w 196"/>
                  <a:gd name="T33" fmla="*/ 32 h 204"/>
                  <a:gd name="T34" fmla="*/ 40 w 196"/>
                  <a:gd name="T35" fmla="*/ 50 h 204"/>
                  <a:gd name="T36" fmla="*/ 24 w 196"/>
                  <a:gd name="T37" fmla="*/ 46 h 204"/>
                  <a:gd name="T38" fmla="*/ 30 w 196"/>
                  <a:gd name="T39" fmla="*/ 30 h 204"/>
                  <a:gd name="T40" fmla="*/ 24 w 196"/>
                  <a:gd name="T41" fmla="*/ 22 h 204"/>
                  <a:gd name="T42" fmla="*/ 32 w 196"/>
                  <a:gd name="T43" fmla="*/ 4 h 204"/>
                  <a:gd name="T44" fmla="*/ 14 w 196"/>
                  <a:gd name="T45" fmla="*/ 12 h 204"/>
                  <a:gd name="T46" fmla="*/ 4 w 196"/>
                  <a:gd name="T47" fmla="*/ 32 h 204"/>
                  <a:gd name="T48" fmla="*/ 0 w 196"/>
                  <a:gd name="T49" fmla="*/ 50 h 204"/>
                  <a:gd name="T50" fmla="*/ 8 w 196"/>
                  <a:gd name="T51" fmla="*/ 56 h 204"/>
                  <a:gd name="T52" fmla="*/ 12 w 196"/>
                  <a:gd name="T53" fmla="*/ 74 h 204"/>
                  <a:gd name="T54" fmla="*/ 20 w 196"/>
                  <a:gd name="T55" fmla="*/ 90 h 204"/>
                  <a:gd name="T56" fmla="*/ 36 w 196"/>
                  <a:gd name="T57" fmla="*/ 94 h 204"/>
                  <a:gd name="T58" fmla="*/ 50 w 196"/>
                  <a:gd name="T59" fmla="*/ 96 h 204"/>
                  <a:gd name="T60" fmla="*/ 78 w 196"/>
                  <a:gd name="T61" fmla="*/ 110 h 204"/>
                  <a:gd name="T62" fmla="*/ 76 w 196"/>
                  <a:gd name="T63" fmla="*/ 122 h 204"/>
                  <a:gd name="T64" fmla="*/ 78 w 196"/>
                  <a:gd name="T65" fmla="*/ 132 h 204"/>
                  <a:gd name="T66" fmla="*/ 92 w 196"/>
                  <a:gd name="T67" fmla="*/ 148 h 204"/>
                  <a:gd name="T68" fmla="*/ 102 w 196"/>
                  <a:gd name="T69" fmla="*/ 166 h 204"/>
                  <a:gd name="T70" fmla="*/ 94 w 196"/>
                  <a:gd name="T71" fmla="*/ 178 h 204"/>
                  <a:gd name="T72" fmla="*/ 100 w 196"/>
                  <a:gd name="T73" fmla="*/ 178 h 204"/>
                  <a:gd name="T74" fmla="*/ 102 w 196"/>
                  <a:gd name="T75" fmla="*/ 200 h 204"/>
                  <a:gd name="T76" fmla="*/ 120 w 196"/>
                  <a:gd name="T77" fmla="*/ 200 h 204"/>
                  <a:gd name="T78" fmla="*/ 124 w 196"/>
                  <a:gd name="T79" fmla="*/ 194 h 204"/>
                  <a:gd name="T80" fmla="*/ 134 w 196"/>
                  <a:gd name="T81" fmla="*/ 190 h 204"/>
                  <a:gd name="T82" fmla="*/ 140 w 196"/>
                  <a:gd name="T83" fmla="*/ 182 h 204"/>
                  <a:gd name="T84" fmla="*/ 148 w 196"/>
                  <a:gd name="T85" fmla="*/ 176 h 204"/>
                  <a:gd name="T86" fmla="*/ 138 w 196"/>
                  <a:gd name="T87" fmla="*/ 176 h 204"/>
                  <a:gd name="T88" fmla="*/ 128 w 196"/>
                  <a:gd name="T89" fmla="*/ 168 h 204"/>
                  <a:gd name="T90" fmla="*/ 124 w 196"/>
                  <a:gd name="T91" fmla="*/ 150 h 204"/>
                  <a:gd name="T92" fmla="*/ 122 w 196"/>
                  <a:gd name="T93" fmla="*/ 140 h 204"/>
                  <a:gd name="T94" fmla="*/ 130 w 196"/>
                  <a:gd name="T95" fmla="*/ 140 h 204"/>
                  <a:gd name="T96" fmla="*/ 142 w 196"/>
                  <a:gd name="T97" fmla="*/ 146 h 204"/>
                  <a:gd name="T98" fmla="*/ 150 w 196"/>
                  <a:gd name="T99" fmla="*/ 146 h 204"/>
                  <a:gd name="T100" fmla="*/ 156 w 196"/>
                  <a:gd name="T101" fmla="*/ 140 h 204"/>
                  <a:gd name="T102" fmla="*/ 170 w 196"/>
                  <a:gd name="T103" fmla="*/ 138 h 204"/>
                  <a:gd name="T104" fmla="*/ 176 w 196"/>
                  <a:gd name="T105" fmla="*/ 132 h 204"/>
                  <a:gd name="T106" fmla="*/ 184 w 196"/>
                  <a:gd name="T107" fmla="*/ 120 h 204"/>
                  <a:gd name="T108" fmla="*/ 176 w 196"/>
                  <a:gd name="T109" fmla="*/ 94 h 204"/>
                  <a:gd name="T110" fmla="*/ 186 w 196"/>
                  <a:gd name="T111" fmla="*/ 92 h 204"/>
                  <a:gd name="T112" fmla="*/ 192 w 196"/>
                  <a:gd name="T113" fmla="*/ 84 h 204"/>
                  <a:gd name="T114" fmla="*/ 186 w 196"/>
                  <a:gd name="T115" fmla="*/ 78 h 204"/>
                  <a:gd name="T116" fmla="*/ 180 w 196"/>
                  <a:gd name="T117" fmla="*/ 72 h 204"/>
                  <a:gd name="T118" fmla="*/ 196 w 196"/>
                  <a:gd name="T119" fmla="*/ 64 h 204"/>
                  <a:gd name="T120" fmla="*/ 196 w 196"/>
                  <a:gd name="T121" fmla="*/ 58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96" h="204">
                    <a:moveTo>
                      <a:pt x="196" y="58"/>
                    </a:moveTo>
                    <a:lnTo>
                      <a:pt x="196" y="58"/>
                    </a:lnTo>
                    <a:lnTo>
                      <a:pt x="188" y="56"/>
                    </a:lnTo>
                    <a:lnTo>
                      <a:pt x="184" y="56"/>
                    </a:lnTo>
                    <a:lnTo>
                      <a:pt x="170" y="58"/>
                    </a:lnTo>
                    <a:lnTo>
                      <a:pt x="162" y="60"/>
                    </a:lnTo>
                    <a:lnTo>
                      <a:pt x="162" y="58"/>
                    </a:lnTo>
                    <a:lnTo>
                      <a:pt x="166" y="54"/>
                    </a:lnTo>
                    <a:lnTo>
                      <a:pt x="180" y="54"/>
                    </a:lnTo>
                    <a:lnTo>
                      <a:pt x="180" y="48"/>
                    </a:lnTo>
                    <a:lnTo>
                      <a:pt x="184" y="40"/>
                    </a:lnTo>
                    <a:lnTo>
                      <a:pt x="186" y="40"/>
                    </a:lnTo>
                    <a:lnTo>
                      <a:pt x="184" y="38"/>
                    </a:lnTo>
                    <a:lnTo>
                      <a:pt x="180" y="36"/>
                    </a:lnTo>
                    <a:lnTo>
                      <a:pt x="178" y="36"/>
                    </a:lnTo>
                    <a:lnTo>
                      <a:pt x="176" y="38"/>
                    </a:lnTo>
                    <a:lnTo>
                      <a:pt x="170" y="38"/>
                    </a:lnTo>
                    <a:lnTo>
                      <a:pt x="170" y="32"/>
                    </a:lnTo>
                    <a:lnTo>
                      <a:pt x="168" y="32"/>
                    </a:lnTo>
                    <a:lnTo>
                      <a:pt x="168" y="36"/>
                    </a:lnTo>
                    <a:lnTo>
                      <a:pt x="166" y="36"/>
                    </a:lnTo>
                    <a:lnTo>
                      <a:pt x="162" y="36"/>
                    </a:lnTo>
                    <a:lnTo>
                      <a:pt x="162" y="32"/>
                    </a:lnTo>
                    <a:lnTo>
                      <a:pt x="160" y="32"/>
                    </a:lnTo>
                    <a:lnTo>
                      <a:pt x="160" y="30"/>
                    </a:lnTo>
                    <a:lnTo>
                      <a:pt x="158" y="24"/>
                    </a:lnTo>
                    <a:lnTo>
                      <a:pt x="168" y="20"/>
                    </a:lnTo>
                    <a:lnTo>
                      <a:pt x="142" y="20"/>
                    </a:lnTo>
                    <a:lnTo>
                      <a:pt x="148" y="24"/>
                    </a:lnTo>
                    <a:lnTo>
                      <a:pt x="138" y="22"/>
                    </a:lnTo>
                    <a:lnTo>
                      <a:pt x="134" y="30"/>
                    </a:lnTo>
                    <a:lnTo>
                      <a:pt x="120" y="30"/>
                    </a:lnTo>
                    <a:lnTo>
                      <a:pt x="110" y="28"/>
                    </a:lnTo>
                    <a:lnTo>
                      <a:pt x="110" y="22"/>
                    </a:lnTo>
                    <a:lnTo>
                      <a:pt x="102" y="22"/>
                    </a:lnTo>
                    <a:lnTo>
                      <a:pt x="94" y="24"/>
                    </a:lnTo>
                    <a:lnTo>
                      <a:pt x="78" y="30"/>
                    </a:lnTo>
                    <a:lnTo>
                      <a:pt x="74" y="18"/>
                    </a:lnTo>
                    <a:lnTo>
                      <a:pt x="70" y="12"/>
                    </a:lnTo>
                    <a:lnTo>
                      <a:pt x="64" y="10"/>
                    </a:lnTo>
                    <a:lnTo>
                      <a:pt x="58" y="10"/>
                    </a:lnTo>
                    <a:lnTo>
                      <a:pt x="54" y="10"/>
                    </a:lnTo>
                    <a:lnTo>
                      <a:pt x="54" y="2"/>
                    </a:lnTo>
                    <a:lnTo>
                      <a:pt x="48" y="0"/>
                    </a:lnTo>
                    <a:lnTo>
                      <a:pt x="48" y="6"/>
                    </a:lnTo>
                    <a:lnTo>
                      <a:pt x="50" y="6"/>
                    </a:lnTo>
                    <a:lnTo>
                      <a:pt x="50" y="10"/>
                    </a:lnTo>
                    <a:lnTo>
                      <a:pt x="54" y="14"/>
                    </a:lnTo>
                    <a:lnTo>
                      <a:pt x="30" y="18"/>
                    </a:lnTo>
                    <a:lnTo>
                      <a:pt x="30" y="24"/>
                    </a:lnTo>
                    <a:lnTo>
                      <a:pt x="30" y="32"/>
                    </a:lnTo>
                    <a:lnTo>
                      <a:pt x="38" y="40"/>
                    </a:lnTo>
                    <a:lnTo>
                      <a:pt x="40" y="48"/>
                    </a:lnTo>
                    <a:lnTo>
                      <a:pt x="40" y="50"/>
                    </a:lnTo>
                    <a:lnTo>
                      <a:pt x="36" y="50"/>
                    </a:lnTo>
                    <a:lnTo>
                      <a:pt x="28" y="50"/>
                    </a:lnTo>
                    <a:lnTo>
                      <a:pt x="24" y="46"/>
                    </a:lnTo>
                    <a:lnTo>
                      <a:pt x="22" y="32"/>
                    </a:lnTo>
                    <a:lnTo>
                      <a:pt x="28" y="30"/>
                    </a:lnTo>
                    <a:lnTo>
                      <a:pt x="30" y="30"/>
                    </a:lnTo>
                    <a:lnTo>
                      <a:pt x="30" y="24"/>
                    </a:lnTo>
                    <a:lnTo>
                      <a:pt x="30" y="22"/>
                    </a:lnTo>
                    <a:lnTo>
                      <a:pt x="24" y="22"/>
                    </a:lnTo>
                    <a:lnTo>
                      <a:pt x="28" y="18"/>
                    </a:lnTo>
                    <a:lnTo>
                      <a:pt x="20" y="14"/>
                    </a:lnTo>
                    <a:lnTo>
                      <a:pt x="32" y="4"/>
                    </a:lnTo>
                    <a:lnTo>
                      <a:pt x="30" y="0"/>
                    </a:lnTo>
                    <a:lnTo>
                      <a:pt x="22" y="4"/>
                    </a:lnTo>
                    <a:lnTo>
                      <a:pt x="14" y="12"/>
                    </a:lnTo>
                    <a:lnTo>
                      <a:pt x="10" y="24"/>
                    </a:lnTo>
                    <a:lnTo>
                      <a:pt x="2" y="28"/>
                    </a:lnTo>
                    <a:lnTo>
                      <a:pt x="4" y="32"/>
                    </a:lnTo>
                    <a:lnTo>
                      <a:pt x="2" y="38"/>
                    </a:lnTo>
                    <a:lnTo>
                      <a:pt x="2" y="42"/>
                    </a:lnTo>
                    <a:lnTo>
                      <a:pt x="0" y="50"/>
                    </a:lnTo>
                    <a:lnTo>
                      <a:pt x="0" y="56"/>
                    </a:lnTo>
                    <a:lnTo>
                      <a:pt x="2" y="56"/>
                    </a:lnTo>
                    <a:lnTo>
                      <a:pt x="8" y="56"/>
                    </a:lnTo>
                    <a:lnTo>
                      <a:pt x="14" y="68"/>
                    </a:lnTo>
                    <a:lnTo>
                      <a:pt x="12" y="68"/>
                    </a:lnTo>
                    <a:lnTo>
                      <a:pt x="12" y="74"/>
                    </a:lnTo>
                    <a:lnTo>
                      <a:pt x="14" y="78"/>
                    </a:lnTo>
                    <a:lnTo>
                      <a:pt x="18" y="84"/>
                    </a:lnTo>
                    <a:lnTo>
                      <a:pt x="20" y="90"/>
                    </a:lnTo>
                    <a:lnTo>
                      <a:pt x="20" y="92"/>
                    </a:lnTo>
                    <a:lnTo>
                      <a:pt x="30" y="94"/>
                    </a:lnTo>
                    <a:lnTo>
                      <a:pt x="36" y="94"/>
                    </a:lnTo>
                    <a:lnTo>
                      <a:pt x="42" y="94"/>
                    </a:lnTo>
                    <a:lnTo>
                      <a:pt x="48" y="94"/>
                    </a:lnTo>
                    <a:lnTo>
                      <a:pt x="50" y="96"/>
                    </a:lnTo>
                    <a:lnTo>
                      <a:pt x="58" y="110"/>
                    </a:lnTo>
                    <a:lnTo>
                      <a:pt x="68" y="108"/>
                    </a:lnTo>
                    <a:lnTo>
                      <a:pt x="78" y="110"/>
                    </a:lnTo>
                    <a:lnTo>
                      <a:pt x="78" y="120"/>
                    </a:lnTo>
                    <a:lnTo>
                      <a:pt x="76" y="120"/>
                    </a:lnTo>
                    <a:lnTo>
                      <a:pt x="76" y="122"/>
                    </a:lnTo>
                    <a:lnTo>
                      <a:pt x="76" y="128"/>
                    </a:lnTo>
                    <a:lnTo>
                      <a:pt x="76" y="130"/>
                    </a:lnTo>
                    <a:lnTo>
                      <a:pt x="78" y="132"/>
                    </a:lnTo>
                    <a:lnTo>
                      <a:pt x="84" y="138"/>
                    </a:lnTo>
                    <a:lnTo>
                      <a:pt x="86" y="142"/>
                    </a:lnTo>
                    <a:lnTo>
                      <a:pt x="92" y="148"/>
                    </a:lnTo>
                    <a:lnTo>
                      <a:pt x="100" y="154"/>
                    </a:lnTo>
                    <a:lnTo>
                      <a:pt x="104" y="156"/>
                    </a:lnTo>
                    <a:lnTo>
                      <a:pt x="102" y="166"/>
                    </a:lnTo>
                    <a:lnTo>
                      <a:pt x="96" y="172"/>
                    </a:lnTo>
                    <a:lnTo>
                      <a:pt x="94" y="174"/>
                    </a:lnTo>
                    <a:lnTo>
                      <a:pt x="94" y="178"/>
                    </a:lnTo>
                    <a:lnTo>
                      <a:pt x="94" y="182"/>
                    </a:lnTo>
                    <a:lnTo>
                      <a:pt x="96" y="182"/>
                    </a:lnTo>
                    <a:lnTo>
                      <a:pt x="100" y="178"/>
                    </a:lnTo>
                    <a:lnTo>
                      <a:pt x="102" y="184"/>
                    </a:lnTo>
                    <a:lnTo>
                      <a:pt x="104" y="192"/>
                    </a:lnTo>
                    <a:lnTo>
                      <a:pt x="102" y="200"/>
                    </a:lnTo>
                    <a:lnTo>
                      <a:pt x="110" y="204"/>
                    </a:lnTo>
                    <a:lnTo>
                      <a:pt x="114" y="202"/>
                    </a:lnTo>
                    <a:lnTo>
                      <a:pt x="120" y="200"/>
                    </a:lnTo>
                    <a:lnTo>
                      <a:pt x="122" y="200"/>
                    </a:lnTo>
                    <a:lnTo>
                      <a:pt x="124" y="196"/>
                    </a:lnTo>
                    <a:lnTo>
                      <a:pt x="124" y="194"/>
                    </a:lnTo>
                    <a:lnTo>
                      <a:pt x="128" y="194"/>
                    </a:lnTo>
                    <a:lnTo>
                      <a:pt x="132" y="192"/>
                    </a:lnTo>
                    <a:lnTo>
                      <a:pt x="134" y="190"/>
                    </a:lnTo>
                    <a:lnTo>
                      <a:pt x="138" y="190"/>
                    </a:lnTo>
                    <a:lnTo>
                      <a:pt x="140" y="184"/>
                    </a:lnTo>
                    <a:lnTo>
                      <a:pt x="140" y="182"/>
                    </a:lnTo>
                    <a:lnTo>
                      <a:pt x="142" y="182"/>
                    </a:lnTo>
                    <a:lnTo>
                      <a:pt x="148" y="178"/>
                    </a:lnTo>
                    <a:lnTo>
                      <a:pt x="148" y="176"/>
                    </a:lnTo>
                    <a:lnTo>
                      <a:pt x="146" y="174"/>
                    </a:lnTo>
                    <a:lnTo>
                      <a:pt x="142" y="174"/>
                    </a:lnTo>
                    <a:lnTo>
                      <a:pt x="138" y="176"/>
                    </a:lnTo>
                    <a:lnTo>
                      <a:pt x="132" y="176"/>
                    </a:lnTo>
                    <a:lnTo>
                      <a:pt x="130" y="174"/>
                    </a:lnTo>
                    <a:lnTo>
                      <a:pt x="128" y="168"/>
                    </a:lnTo>
                    <a:lnTo>
                      <a:pt x="128" y="164"/>
                    </a:lnTo>
                    <a:lnTo>
                      <a:pt x="130" y="158"/>
                    </a:lnTo>
                    <a:lnTo>
                      <a:pt x="124" y="150"/>
                    </a:lnTo>
                    <a:lnTo>
                      <a:pt x="122" y="146"/>
                    </a:lnTo>
                    <a:lnTo>
                      <a:pt x="122" y="142"/>
                    </a:lnTo>
                    <a:lnTo>
                      <a:pt x="122" y="140"/>
                    </a:lnTo>
                    <a:lnTo>
                      <a:pt x="120" y="140"/>
                    </a:lnTo>
                    <a:lnTo>
                      <a:pt x="124" y="138"/>
                    </a:lnTo>
                    <a:lnTo>
                      <a:pt x="130" y="140"/>
                    </a:lnTo>
                    <a:lnTo>
                      <a:pt x="134" y="142"/>
                    </a:lnTo>
                    <a:lnTo>
                      <a:pt x="138" y="142"/>
                    </a:lnTo>
                    <a:lnTo>
                      <a:pt x="142" y="146"/>
                    </a:lnTo>
                    <a:lnTo>
                      <a:pt x="148" y="148"/>
                    </a:lnTo>
                    <a:lnTo>
                      <a:pt x="152" y="148"/>
                    </a:lnTo>
                    <a:lnTo>
                      <a:pt x="150" y="146"/>
                    </a:lnTo>
                    <a:lnTo>
                      <a:pt x="150" y="142"/>
                    </a:lnTo>
                    <a:lnTo>
                      <a:pt x="152" y="140"/>
                    </a:lnTo>
                    <a:lnTo>
                      <a:pt x="156" y="140"/>
                    </a:lnTo>
                    <a:lnTo>
                      <a:pt x="162" y="142"/>
                    </a:lnTo>
                    <a:lnTo>
                      <a:pt x="168" y="140"/>
                    </a:lnTo>
                    <a:lnTo>
                      <a:pt x="170" y="138"/>
                    </a:lnTo>
                    <a:lnTo>
                      <a:pt x="174" y="138"/>
                    </a:lnTo>
                    <a:lnTo>
                      <a:pt x="174" y="136"/>
                    </a:lnTo>
                    <a:lnTo>
                      <a:pt x="176" y="132"/>
                    </a:lnTo>
                    <a:lnTo>
                      <a:pt x="184" y="130"/>
                    </a:lnTo>
                    <a:lnTo>
                      <a:pt x="186" y="126"/>
                    </a:lnTo>
                    <a:lnTo>
                      <a:pt x="184" y="120"/>
                    </a:lnTo>
                    <a:lnTo>
                      <a:pt x="170" y="102"/>
                    </a:lnTo>
                    <a:lnTo>
                      <a:pt x="178" y="100"/>
                    </a:lnTo>
                    <a:lnTo>
                      <a:pt x="176" y="94"/>
                    </a:lnTo>
                    <a:lnTo>
                      <a:pt x="176" y="92"/>
                    </a:lnTo>
                    <a:lnTo>
                      <a:pt x="178" y="92"/>
                    </a:lnTo>
                    <a:lnTo>
                      <a:pt x="186" y="92"/>
                    </a:lnTo>
                    <a:lnTo>
                      <a:pt x="188" y="90"/>
                    </a:lnTo>
                    <a:lnTo>
                      <a:pt x="192" y="86"/>
                    </a:lnTo>
                    <a:lnTo>
                      <a:pt x="192" y="84"/>
                    </a:lnTo>
                    <a:lnTo>
                      <a:pt x="188" y="84"/>
                    </a:lnTo>
                    <a:lnTo>
                      <a:pt x="186" y="84"/>
                    </a:lnTo>
                    <a:lnTo>
                      <a:pt x="186" y="78"/>
                    </a:lnTo>
                    <a:lnTo>
                      <a:pt x="184" y="76"/>
                    </a:lnTo>
                    <a:lnTo>
                      <a:pt x="180" y="74"/>
                    </a:lnTo>
                    <a:lnTo>
                      <a:pt x="180" y="72"/>
                    </a:lnTo>
                    <a:lnTo>
                      <a:pt x="186" y="68"/>
                    </a:lnTo>
                    <a:lnTo>
                      <a:pt x="194" y="66"/>
                    </a:lnTo>
                    <a:lnTo>
                      <a:pt x="196" y="64"/>
                    </a:lnTo>
                    <a:lnTo>
                      <a:pt x="196" y="58"/>
                    </a:lnTo>
                    <a:lnTo>
                      <a:pt x="196" y="58"/>
                    </a:lnTo>
                    <a:lnTo>
                      <a:pt x="196" y="5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51" name="Freeform 1734"/>
              <p:cNvSpPr/>
              <p:nvPr/>
            </p:nvSpPr>
            <p:spPr bwMode="auto">
              <a:xfrm>
                <a:off x="7810500" y="5337175"/>
                <a:ext cx="120650" cy="142875"/>
              </a:xfrm>
              <a:custGeom>
                <a:avLst/>
                <a:gdLst>
                  <a:gd name="T0" fmla="*/ 72 w 76"/>
                  <a:gd name="T1" fmla="*/ 64 h 90"/>
                  <a:gd name="T2" fmla="*/ 70 w 76"/>
                  <a:gd name="T3" fmla="*/ 58 h 90"/>
                  <a:gd name="T4" fmla="*/ 76 w 76"/>
                  <a:gd name="T5" fmla="*/ 48 h 90"/>
                  <a:gd name="T6" fmla="*/ 70 w 76"/>
                  <a:gd name="T7" fmla="*/ 44 h 90"/>
                  <a:gd name="T8" fmla="*/ 66 w 76"/>
                  <a:gd name="T9" fmla="*/ 40 h 90"/>
                  <a:gd name="T10" fmla="*/ 64 w 76"/>
                  <a:gd name="T11" fmla="*/ 34 h 90"/>
                  <a:gd name="T12" fmla="*/ 62 w 76"/>
                  <a:gd name="T13" fmla="*/ 32 h 90"/>
                  <a:gd name="T14" fmla="*/ 62 w 76"/>
                  <a:gd name="T15" fmla="*/ 30 h 90"/>
                  <a:gd name="T16" fmla="*/ 54 w 76"/>
                  <a:gd name="T17" fmla="*/ 26 h 90"/>
                  <a:gd name="T18" fmla="*/ 48 w 76"/>
                  <a:gd name="T19" fmla="*/ 24 h 90"/>
                  <a:gd name="T20" fmla="*/ 46 w 76"/>
                  <a:gd name="T21" fmla="*/ 20 h 90"/>
                  <a:gd name="T22" fmla="*/ 42 w 76"/>
                  <a:gd name="T23" fmla="*/ 16 h 90"/>
                  <a:gd name="T24" fmla="*/ 38 w 76"/>
                  <a:gd name="T25" fmla="*/ 16 h 90"/>
                  <a:gd name="T26" fmla="*/ 36 w 76"/>
                  <a:gd name="T27" fmla="*/ 14 h 90"/>
                  <a:gd name="T28" fmla="*/ 34 w 76"/>
                  <a:gd name="T29" fmla="*/ 6 h 90"/>
                  <a:gd name="T30" fmla="*/ 20 w 76"/>
                  <a:gd name="T31" fmla="*/ 0 h 90"/>
                  <a:gd name="T32" fmla="*/ 10 w 76"/>
                  <a:gd name="T33" fmla="*/ 2 h 90"/>
                  <a:gd name="T34" fmla="*/ 8 w 76"/>
                  <a:gd name="T35" fmla="*/ 4 h 90"/>
                  <a:gd name="T36" fmla="*/ 6 w 76"/>
                  <a:gd name="T37" fmla="*/ 10 h 90"/>
                  <a:gd name="T38" fmla="*/ 6 w 76"/>
                  <a:gd name="T39" fmla="*/ 14 h 90"/>
                  <a:gd name="T40" fmla="*/ 6 w 76"/>
                  <a:gd name="T41" fmla="*/ 16 h 90"/>
                  <a:gd name="T42" fmla="*/ 6 w 76"/>
                  <a:gd name="T43" fmla="*/ 20 h 90"/>
                  <a:gd name="T44" fmla="*/ 2 w 76"/>
                  <a:gd name="T45" fmla="*/ 22 h 90"/>
                  <a:gd name="T46" fmla="*/ 2 w 76"/>
                  <a:gd name="T47" fmla="*/ 24 h 90"/>
                  <a:gd name="T48" fmla="*/ 2 w 76"/>
                  <a:gd name="T49" fmla="*/ 30 h 90"/>
                  <a:gd name="T50" fmla="*/ 0 w 76"/>
                  <a:gd name="T51" fmla="*/ 32 h 90"/>
                  <a:gd name="T52" fmla="*/ 0 w 76"/>
                  <a:gd name="T53" fmla="*/ 34 h 90"/>
                  <a:gd name="T54" fmla="*/ 0 w 76"/>
                  <a:gd name="T55" fmla="*/ 38 h 90"/>
                  <a:gd name="T56" fmla="*/ 0 w 76"/>
                  <a:gd name="T57" fmla="*/ 42 h 90"/>
                  <a:gd name="T58" fmla="*/ 0 w 76"/>
                  <a:gd name="T59" fmla="*/ 48 h 90"/>
                  <a:gd name="T60" fmla="*/ 0 w 76"/>
                  <a:gd name="T61" fmla="*/ 52 h 90"/>
                  <a:gd name="T62" fmla="*/ 0 w 76"/>
                  <a:gd name="T63" fmla="*/ 54 h 90"/>
                  <a:gd name="T64" fmla="*/ 0 w 76"/>
                  <a:gd name="T65" fmla="*/ 78 h 90"/>
                  <a:gd name="T66" fmla="*/ 8 w 76"/>
                  <a:gd name="T67" fmla="*/ 78 h 90"/>
                  <a:gd name="T68" fmla="*/ 12 w 76"/>
                  <a:gd name="T69" fmla="*/ 80 h 90"/>
                  <a:gd name="T70" fmla="*/ 18 w 76"/>
                  <a:gd name="T71" fmla="*/ 86 h 90"/>
                  <a:gd name="T72" fmla="*/ 24 w 76"/>
                  <a:gd name="T73" fmla="*/ 88 h 90"/>
                  <a:gd name="T74" fmla="*/ 28 w 76"/>
                  <a:gd name="T75" fmla="*/ 90 h 90"/>
                  <a:gd name="T76" fmla="*/ 38 w 76"/>
                  <a:gd name="T77" fmla="*/ 86 h 90"/>
                  <a:gd name="T78" fmla="*/ 44 w 76"/>
                  <a:gd name="T79" fmla="*/ 88 h 90"/>
                  <a:gd name="T80" fmla="*/ 52 w 76"/>
                  <a:gd name="T81" fmla="*/ 88 h 90"/>
                  <a:gd name="T82" fmla="*/ 62 w 76"/>
                  <a:gd name="T83" fmla="*/ 80 h 90"/>
                  <a:gd name="T84" fmla="*/ 72 w 76"/>
                  <a:gd name="T85" fmla="*/ 64 h 90"/>
                  <a:gd name="T86" fmla="*/ 72 w 76"/>
                  <a:gd name="T87" fmla="*/ 64 h 90"/>
                  <a:gd name="T88" fmla="*/ 72 w 76"/>
                  <a:gd name="T89" fmla="*/ 64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76" h="90">
                    <a:moveTo>
                      <a:pt x="72" y="64"/>
                    </a:moveTo>
                    <a:lnTo>
                      <a:pt x="70" y="58"/>
                    </a:lnTo>
                    <a:lnTo>
                      <a:pt x="76" y="48"/>
                    </a:lnTo>
                    <a:lnTo>
                      <a:pt x="70" y="44"/>
                    </a:lnTo>
                    <a:lnTo>
                      <a:pt x="66" y="40"/>
                    </a:lnTo>
                    <a:lnTo>
                      <a:pt x="64" y="34"/>
                    </a:lnTo>
                    <a:lnTo>
                      <a:pt x="62" y="32"/>
                    </a:lnTo>
                    <a:lnTo>
                      <a:pt x="62" y="30"/>
                    </a:lnTo>
                    <a:lnTo>
                      <a:pt x="54" y="26"/>
                    </a:lnTo>
                    <a:lnTo>
                      <a:pt x="48" y="24"/>
                    </a:lnTo>
                    <a:lnTo>
                      <a:pt x="46" y="20"/>
                    </a:lnTo>
                    <a:lnTo>
                      <a:pt x="42" y="16"/>
                    </a:lnTo>
                    <a:lnTo>
                      <a:pt x="38" y="16"/>
                    </a:lnTo>
                    <a:lnTo>
                      <a:pt x="36" y="14"/>
                    </a:lnTo>
                    <a:lnTo>
                      <a:pt x="34" y="6"/>
                    </a:lnTo>
                    <a:lnTo>
                      <a:pt x="20" y="0"/>
                    </a:lnTo>
                    <a:lnTo>
                      <a:pt x="10" y="2"/>
                    </a:lnTo>
                    <a:lnTo>
                      <a:pt x="8" y="4"/>
                    </a:lnTo>
                    <a:lnTo>
                      <a:pt x="6" y="10"/>
                    </a:lnTo>
                    <a:lnTo>
                      <a:pt x="6" y="14"/>
                    </a:lnTo>
                    <a:lnTo>
                      <a:pt x="6" y="16"/>
                    </a:lnTo>
                    <a:lnTo>
                      <a:pt x="6" y="20"/>
                    </a:lnTo>
                    <a:lnTo>
                      <a:pt x="2" y="22"/>
                    </a:lnTo>
                    <a:lnTo>
                      <a:pt x="2" y="24"/>
                    </a:lnTo>
                    <a:lnTo>
                      <a:pt x="2" y="30"/>
                    </a:lnTo>
                    <a:lnTo>
                      <a:pt x="0" y="32"/>
                    </a:lnTo>
                    <a:lnTo>
                      <a:pt x="0" y="34"/>
                    </a:lnTo>
                    <a:lnTo>
                      <a:pt x="0" y="38"/>
                    </a:lnTo>
                    <a:lnTo>
                      <a:pt x="0" y="42"/>
                    </a:lnTo>
                    <a:lnTo>
                      <a:pt x="0" y="48"/>
                    </a:lnTo>
                    <a:lnTo>
                      <a:pt x="0" y="52"/>
                    </a:lnTo>
                    <a:lnTo>
                      <a:pt x="0" y="54"/>
                    </a:lnTo>
                    <a:lnTo>
                      <a:pt x="0" y="78"/>
                    </a:lnTo>
                    <a:lnTo>
                      <a:pt x="8" y="78"/>
                    </a:lnTo>
                    <a:lnTo>
                      <a:pt x="12" y="80"/>
                    </a:lnTo>
                    <a:lnTo>
                      <a:pt x="18" y="86"/>
                    </a:lnTo>
                    <a:lnTo>
                      <a:pt x="24" y="88"/>
                    </a:lnTo>
                    <a:lnTo>
                      <a:pt x="28" y="90"/>
                    </a:lnTo>
                    <a:lnTo>
                      <a:pt x="38" y="86"/>
                    </a:lnTo>
                    <a:lnTo>
                      <a:pt x="44" y="88"/>
                    </a:lnTo>
                    <a:lnTo>
                      <a:pt x="52" y="88"/>
                    </a:lnTo>
                    <a:lnTo>
                      <a:pt x="62" y="80"/>
                    </a:lnTo>
                    <a:lnTo>
                      <a:pt x="72" y="64"/>
                    </a:lnTo>
                    <a:lnTo>
                      <a:pt x="72" y="64"/>
                    </a:lnTo>
                    <a:lnTo>
                      <a:pt x="72" y="6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52" name="Freeform 1735"/>
              <p:cNvSpPr/>
              <p:nvPr/>
            </p:nvSpPr>
            <p:spPr bwMode="auto">
              <a:xfrm>
                <a:off x="7740650" y="4137025"/>
                <a:ext cx="12700" cy="22225"/>
              </a:xfrm>
              <a:custGeom>
                <a:avLst/>
                <a:gdLst>
                  <a:gd name="T0" fmla="*/ 2 w 8"/>
                  <a:gd name="T1" fmla="*/ 0 h 14"/>
                  <a:gd name="T2" fmla="*/ 2 w 8"/>
                  <a:gd name="T3" fmla="*/ 0 h 14"/>
                  <a:gd name="T4" fmla="*/ 2 w 8"/>
                  <a:gd name="T5" fmla="*/ 4 h 14"/>
                  <a:gd name="T6" fmla="*/ 2 w 8"/>
                  <a:gd name="T7" fmla="*/ 8 h 14"/>
                  <a:gd name="T8" fmla="*/ 0 w 8"/>
                  <a:gd name="T9" fmla="*/ 14 h 14"/>
                  <a:gd name="T10" fmla="*/ 4 w 8"/>
                  <a:gd name="T11" fmla="*/ 14 h 14"/>
                  <a:gd name="T12" fmla="*/ 6 w 8"/>
                  <a:gd name="T13" fmla="*/ 10 h 14"/>
                  <a:gd name="T14" fmla="*/ 8 w 8"/>
                  <a:gd name="T15" fmla="*/ 10 h 14"/>
                  <a:gd name="T16" fmla="*/ 6 w 8"/>
                  <a:gd name="T17" fmla="*/ 4 h 14"/>
                  <a:gd name="T18" fmla="*/ 6 w 8"/>
                  <a:gd name="T19" fmla="*/ 0 h 14"/>
                  <a:gd name="T20" fmla="*/ 2 w 8"/>
                  <a:gd name="T21" fmla="*/ 0 h 14"/>
                  <a:gd name="T22" fmla="*/ 2 w 8"/>
                  <a:gd name="T23" fmla="*/ 0 h 14"/>
                  <a:gd name="T24" fmla="*/ 2 w 8"/>
                  <a:gd name="T25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" h="14">
                    <a:moveTo>
                      <a:pt x="2" y="0"/>
                    </a:moveTo>
                    <a:lnTo>
                      <a:pt x="2" y="0"/>
                    </a:lnTo>
                    <a:lnTo>
                      <a:pt x="2" y="4"/>
                    </a:lnTo>
                    <a:lnTo>
                      <a:pt x="2" y="8"/>
                    </a:lnTo>
                    <a:lnTo>
                      <a:pt x="0" y="14"/>
                    </a:lnTo>
                    <a:lnTo>
                      <a:pt x="4" y="14"/>
                    </a:lnTo>
                    <a:lnTo>
                      <a:pt x="6" y="10"/>
                    </a:lnTo>
                    <a:lnTo>
                      <a:pt x="8" y="10"/>
                    </a:lnTo>
                    <a:lnTo>
                      <a:pt x="6" y="4"/>
                    </a:lnTo>
                    <a:lnTo>
                      <a:pt x="6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53" name="Freeform 1736"/>
              <p:cNvSpPr/>
              <p:nvPr/>
            </p:nvSpPr>
            <p:spPr bwMode="auto">
              <a:xfrm>
                <a:off x="7740650" y="4137025"/>
                <a:ext cx="12700" cy="22225"/>
              </a:xfrm>
              <a:custGeom>
                <a:avLst/>
                <a:gdLst>
                  <a:gd name="T0" fmla="*/ 2 w 8"/>
                  <a:gd name="T1" fmla="*/ 0 h 14"/>
                  <a:gd name="T2" fmla="*/ 2 w 8"/>
                  <a:gd name="T3" fmla="*/ 0 h 14"/>
                  <a:gd name="T4" fmla="*/ 2 w 8"/>
                  <a:gd name="T5" fmla="*/ 4 h 14"/>
                  <a:gd name="T6" fmla="*/ 2 w 8"/>
                  <a:gd name="T7" fmla="*/ 8 h 14"/>
                  <a:gd name="T8" fmla="*/ 0 w 8"/>
                  <a:gd name="T9" fmla="*/ 14 h 14"/>
                  <a:gd name="T10" fmla="*/ 4 w 8"/>
                  <a:gd name="T11" fmla="*/ 14 h 14"/>
                  <a:gd name="T12" fmla="*/ 6 w 8"/>
                  <a:gd name="T13" fmla="*/ 10 h 14"/>
                  <a:gd name="T14" fmla="*/ 8 w 8"/>
                  <a:gd name="T15" fmla="*/ 10 h 14"/>
                  <a:gd name="T16" fmla="*/ 6 w 8"/>
                  <a:gd name="T17" fmla="*/ 4 h 14"/>
                  <a:gd name="T18" fmla="*/ 6 w 8"/>
                  <a:gd name="T19" fmla="*/ 0 h 14"/>
                  <a:gd name="T20" fmla="*/ 2 w 8"/>
                  <a:gd name="T21" fmla="*/ 0 h 14"/>
                  <a:gd name="T22" fmla="*/ 2 w 8"/>
                  <a:gd name="T23" fmla="*/ 0 h 14"/>
                  <a:gd name="T24" fmla="*/ 2 w 8"/>
                  <a:gd name="T25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" h="14">
                    <a:moveTo>
                      <a:pt x="2" y="0"/>
                    </a:moveTo>
                    <a:lnTo>
                      <a:pt x="2" y="0"/>
                    </a:lnTo>
                    <a:lnTo>
                      <a:pt x="2" y="4"/>
                    </a:lnTo>
                    <a:lnTo>
                      <a:pt x="2" y="8"/>
                    </a:lnTo>
                    <a:lnTo>
                      <a:pt x="0" y="14"/>
                    </a:lnTo>
                    <a:lnTo>
                      <a:pt x="4" y="14"/>
                    </a:lnTo>
                    <a:lnTo>
                      <a:pt x="6" y="10"/>
                    </a:lnTo>
                    <a:lnTo>
                      <a:pt x="8" y="10"/>
                    </a:lnTo>
                    <a:lnTo>
                      <a:pt x="6" y="4"/>
                    </a:lnTo>
                    <a:lnTo>
                      <a:pt x="6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54" name="Freeform 1737"/>
              <p:cNvSpPr/>
              <p:nvPr/>
            </p:nvSpPr>
            <p:spPr bwMode="auto">
              <a:xfrm>
                <a:off x="7813675" y="4273550"/>
                <a:ext cx="95250" cy="136525"/>
              </a:xfrm>
              <a:custGeom>
                <a:avLst/>
                <a:gdLst>
                  <a:gd name="T0" fmla="*/ 16 w 60"/>
                  <a:gd name="T1" fmla="*/ 4 h 86"/>
                  <a:gd name="T2" fmla="*/ 16 w 60"/>
                  <a:gd name="T3" fmla="*/ 4 h 86"/>
                  <a:gd name="T4" fmla="*/ 10 w 60"/>
                  <a:gd name="T5" fmla="*/ 12 h 86"/>
                  <a:gd name="T6" fmla="*/ 10 w 60"/>
                  <a:gd name="T7" fmla="*/ 22 h 86"/>
                  <a:gd name="T8" fmla="*/ 6 w 60"/>
                  <a:gd name="T9" fmla="*/ 24 h 86"/>
                  <a:gd name="T10" fmla="*/ 2 w 60"/>
                  <a:gd name="T11" fmla="*/ 30 h 86"/>
                  <a:gd name="T12" fmla="*/ 0 w 60"/>
                  <a:gd name="T13" fmla="*/ 30 h 86"/>
                  <a:gd name="T14" fmla="*/ 2 w 60"/>
                  <a:gd name="T15" fmla="*/ 32 h 86"/>
                  <a:gd name="T16" fmla="*/ 2 w 60"/>
                  <a:gd name="T17" fmla="*/ 40 h 86"/>
                  <a:gd name="T18" fmla="*/ 2 w 60"/>
                  <a:gd name="T19" fmla="*/ 50 h 86"/>
                  <a:gd name="T20" fmla="*/ 6 w 60"/>
                  <a:gd name="T21" fmla="*/ 52 h 86"/>
                  <a:gd name="T22" fmla="*/ 8 w 60"/>
                  <a:gd name="T23" fmla="*/ 58 h 86"/>
                  <a:gd name="T24" fmla="*/ 6 w 60"/>
                  <a:gd name="T25" fmla="*/ 64 h 86"/>
                  <a:gd name="T26" fmla="*/ 8 w 60"/>
                  <a:gd name="T27" fmla="*/ 76 h 86"/>
                  <a:gd name="T28" fmla="*/ 10 w 60"/>
                  <a:gd name="T29" fmla="*/ 84 h 86"/>
                  <a:gd name="T30" fmla="*/ 16 w 60"/>
                  <a:gd name="T31" fmla="*/ 84 h 86"/>
                  <a:gd name="T32" fmla="*/ 26 w 60"/>
                  <a:gd name="T33" fmla="*/ 86 h 86"/>
                  <a:gd name="T34" fmla="*/ 32 w 60"/>
                  <a:gd name="T35" fmla="*/ 82 h 86"/>
                  <a:gd name="T36" fmla="*/ 26 w 60"/>
                  <a:gd name="T37" fmla="*/ 76 h 86"/>
                  <a:gd name="T38" fmla="*/ 28 w 60"/>
                  <a:gd name="T39" fmla="*/ 68 h 86"/>
                  <a:gd name="T40" fmla="*/ 36 w 60"/>
                  <a:gd name="T41" fmla="*/ 70 h 86"/>
                  <a:gd name="T42" fmla="*/ 42 w 60"/>
                  <a:gd name="T43" fmla="*/ 68 h 86"/>
                  <a:gd name="T44" fmla="*/ 44 w 60"/>
                  <a:gd name="T45" fmla="*/ 74 h 86"/>
                  <a:gd name="T46" fmla="*/ 52 w 60"/>
                  <a:gd name="T47" fmla="*/ 74 h 86"/>
                  <a:gd name="T48" fmla="*/ 58 w 60"/>
                  <a:gd name="T49" fmla="*/ 64 h 86"/>
                  <a:gd name="T50" fmla="*/ 60 w 60"/>
                  <a:gd name="T51" fmla="*/ 52 h 86"/>
                  <a:gd name="T52" fmla="*/ 60 w 60"/>
                  <a:gd name="T53" fmla="*/ 50 h 86"/>
                  <a:gd name="T54" fmla="*/ 56 w 60"/>
                  <a:gd name="T55" fmla="*/ 46 h 86"/>
                  <a:gd name="T56" fmla="*/ 52 w 60"/>
                  <a:gd name="T57" fmla="*/ 42 h 86"/>
                  <a:gd name="T58" fmla="*/ 52 w 60"/>
                  <a:gd name="T59" fmla="*/ 38 h 86"/>
                  <a:gd name="T60" fmla="*/ 52 w 60"/>
                  <a:gd name="T61" fmla="*/ 20 h 86"/>
                  <a:gd name="T62" fmla="*/ 58 w 60"/>
                  <a:gd name="T63" fmla="*/ 6 h 86"/>
                  <a:gd name="T64" fmla="*/ 58 w 60"/>
                  <a:gd name="T65" fmla="*/ 2 h 86"/>
                  <a:gd name="T66" fmla="*/ 40 w 60"/>
                  <a:gd name="T67" fmla="*/ 0 h 86"/>
                  <a:gd name="T68" fmla="*/ 18 w 60"/>
                  <a:gd name="T69" fmla="*/ 0 h 86"/>
                  <a:gd name="T70" fmla="*/ 18 w 60"/>
                  <a:gd name="T71" fmla="*/ 2 h 86"/>
                  <a:gd name="T72" fmla="*/ 16 w 60"/>
                  <a:gd name="T73" fmla="*/ 4 h 86"/>
                  <a:gd name="T74" fmla="*/ 16 w 60"/>
                  <a:gd name="T75" fmla="*/ 4 h 86"/>
                  <a:gd name="T76" fmla="*/ 16 w 60"/>
                  <a:gd name="T77" fmla="*/ 4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60" h="86">
                    <a:moveTo>
                      <a:pt x="16" y="4"/>
                    </a:moveTo>
                    <a:lnTo>
                      <a:pt x="16" y="4"/>
                    </a:lnTo>
                    <a:lnTo>
                      <a:pt x="10" y="12"/>
                    </a:lnTo>
                    <a:lnTo>
                      <a:pt x="10" y="22"/>
                    </a:lnTo>
                    <a:lnTo>
                      <a:pt x="6" y="24"/>
                    </a:lnTo>
                    <a:lnTo>
                      <a:pt x="2" y="30"/>
                    </a:lnTo>
                    <a:lnTo>
                      <a:pt x="0" y="30"/>
                    </a:lnTo>
                    <a:lnTo>
                      <a:pt x="2" y="32"/>
                    </a:lnTo>
                    <a:lnTo>
                      <a:pt x="2" y="40"/>
                    </a:lnTo>
                    <a:lnTo>
                      <a:pt x="2" y="50"/>
                    </a:lnTo>
                    <a:lnTo>
                      <a:pt x="6" y="52"/>
                    </a:lnTo>
                    <a:lnTo>
                      <a:pt x="8" y="58"/>
                    </a:lnTo>
                    <a:lnTo>
                      <a:pt x="6" y="64"/>
                    </a:lnTo>
                    <a:lnTo>
                      <a:pt x="8" y="76"/>
                    </a:lnTo>
                    <a:lnTo>
                      <a:pt x="10" y="84"/>
                    </a:lnTo>
                    <a:lnTo>
                      <a:pt x="16" y="84"/>
                    </a:lnTo>
                    <a:lnTo>
                      <a:pt x="26" y="86"/>
                    </a:lnTo>
                    <a:lnTo>
                      <a:pt x="32" y="82"/>
                    </a:lnTo>
                    <a:lnTo>
                      <a:pt x="26" y="76"/>
                    </a:lnTo>
                    <a:lnTo>
                      <a:pt x="28" y="68"/>
                    </a:lnTo>
                    <a:lnTo>
                      <a:pt x="36" y="70"/>
                    </a:lnTo>
                    <a:lnTo>
                      <a:pt x="42" y="68"/>
                    </a:lnTo>
                    <a:lnTo>
                      <a:pt x="44" y="74"/>
                    </a:lnTo>
                    <a:lnTo>
                      <a:pt x="52" y="74"/>
                    </a:lnTo>
                    <a:lnTo>
                      <a:pt x="58" y="64"/>
                    </a:lnTo>
                    <a:lnTo>
                      <a:pt x="60" y="52"/>
                    </a:lnTo>
                    <a:lnTo>
                      <a:pt x="60" y="50"/>
                    </a:lnTo>
                    <a:lnTo>
                      <a:pt x="56" y="46"/>
                    </a:lnTo>
                    <a:lnTo>
                      <a:pt x="52" y="42"/>
                    </a:lnTo>
                    <a:lnTo>
                      <a:pt x="52" y="38"/>
                    </a:lnTo>
                    <a:lnTo>
                      <a:pt x="52" y="20"/>
                    </a:lnTo>
                    <a:lnTo>
                      <a:pt x="58" y="6"/>
                    </a:lnTo>
                    <a:lnTo>
                      <a:pt x="58" y="2"/>
                    </a:lnTo>
                    <a:lnTo>
                      <a:pt x="40" y="0"/>
                    </a:lnTo>
                    <a:lnTo>
                      <a:pt x="18" y="0"/>
                    </a:lnTo>
                    <a:lnTo>
                      <a:pt x="18" y="2"/>
                    </a:lnTo>
                    <a:lnTo>
                      <a:pt x="16" y="4"/>
                    </a:lnTo>
                    <a:lnTo>
                      <a:pt x="16" y="4"/>
                    </a:lnTo>
                    <a:lnTo>
                      <a:pt x="16" y="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55" name="Freeform 1738"/>
              <p:cNvSpPr/>
              <p:nvPr/>
            </p:nvSpPr>
            <p:spPr bwMode="auto">
              <a:xfrm>
                <a:off x="7613650" y="3917950"/>
                <a:ext cx="28575" cy="15875"/>
              </a:xfrm>
              <a:custGeom>
                <a:avLst/>
                <a:gdLst>
                  <a:gd name="T0" fmla="*/ 0 w 18"/>
                  <a:gd name="T1" fmla="*/ 0 h 10"/>
                  <a:gd name="T2" fmla="*/ 0 w 18"/>
                  <a:gd name="T3" fmla="*/ 10 h 10"/>
                  <a:gd name="T4" fmla="*/ 16 w 18"/>
                  <a:gd name="T5" fmla="*/ 10 h 10"/>
                  <a:gd name="T6" fmla="*/ 18 w 18"/>
                  <a:gd name="T7" fmla="*/ 6 h 10"/>
                  <a:gd name="T8" fmla="*/ 14 w 18"/>
                  <a:gd name="T9" fmla="*/ 2 h 10"/>
                  <a:gd name="T10" fmla="*/ 0 w 18"/>
                  <a:gd name="T11" fmla="*/ 0 h 10"/>
                  <a:gd name="T12" fmla="*/ 0 w 18"/>
                  <a:gd name="T13" fmla="*/ 0 h 10"/>
                  <a:gd name="T14" fmla="*/ 0 w 18"/>
                  <a:gd name="T1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" h="10">
                    <a:moveTo>
                      <a:pt x="0" y="0"/>
                    </a:moveTo>
                    <a:lnTo>
                      <a:pt x="0" y="10"/>
                    </a:lnTo>
                    <a:lnTo>
                      <a:pt x="16" y="10"/>
                    </a:lnTo>
                    <a:lnTo>
                      <a:pt x="18" y="6"/>
                    </a:lnTo>
                    <a:lnTo>
                      <a:pt x="14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56" name="Freeform 1739"/>
              <p:cNvSpPr/>
              <p:nvPr/>
            </p:nvSpPr>
            <p:spPr bwMode="auto">
              <a:xfrm>
                <a:off x="7280275" y="4454525"/>
                <a:ext cx="276225" cy="514350"/>
              </a:xfrm>
              <a:custGeom>
                <a:avLst/>
                <a:gdLst>
                  <a:gd name="T0" fmla="*/ 80 w 174"/>
                  <a:gd name="T1" fmla="*/ 8 h 324"/>
                  <a:gd name="T2" fmla="*/ 80 w 174"/>
                  <a:gd name="T3" fmla="*/ 28 h 324"/>
                  <a:gd name="T4" fmla="*/ 70 w 174"/>
                  <a:gd name="T5" fmla="*/ 46 h 324"/>
                  <a:gd name="T6" fmla="*/ 44 w 174"/>
                  <a:gd name="T7" fmla="*/ 66 h 324"/>
                  <a:gd name="T8" fmla="*/ 30 w 174"/>
                  <a:gd name="T9" fmla="*/ 88 h 324"/>
                  <a:gd name="T10" fmla="*/ 24 w 174"/>
                  <a:gd name="T11" fmla="*/ 88 h 324"/>
                  <a:gd name="T12" fmla="*/ 8 w 174"/>
                  <a:gd name="T13" fmla="*/ 80 h 324"/>
                  <a:gd name="T14" fmla="*/ 10 w 174"/>
                  <a:gd name="T15" fmla="*/ 72 h 324"/>
                  <a:gd name="T16" fmla="*/ 2 w 174"/>
                  <a:gd name="T17" fmla="*/ 74 h 324"/>
                  <a:gd name="T18" fmla="*/ 2 w 174"/>
                  <a:gd name="T19" fmla="*/ 92 h 324"/>
                  <a:gd name="T20" fmla="*/ 2 w 174"/>
                  <a:gd name="T21" fmla="*/ 98 h 324"/>
                  <a:gd name="T22" fmla="*/ 2 w 174"/>
                  <a:gd name="T23" fmla="*/ 108 h 324"/>
                  <a:gd name="T24" fmla="*/ 20 w 174"/>
                  <a:gd name="T25" fmla="*/ 120 h 324"/>
                  <a:gd name="T26" fmla="*/ 28 w 174"/>
                  <a:gd name="T27" fmla="*/ 134 h 324"/>
                  <a:gd name="T28" fmla="*/ 36 w 174"/>
                  <a:gd name="T29" fmla="*/ 150 h 324"/>
                  <a:gd name="T30" fmla="*/ 52 w 174"/>
                  <a:gd name="T31" fmla="*/ 164 h 324"/>
                  <a:gd name="T32" fmla="*/ 62 w 174"/>
                  <a:gd name="T33" fmla="*/ 206 h 324"/>
                  <a:gd name="T34" fmla="*/ 80 w 174"/>
                  <a:gd name="T35" fmla="*/ 246 h 324"/>
                  <a:gd name="T36" fmla="*/ 88 w 174"/>
                  <a:gd name="T37" fmla="*/ 264 h 324"/>
                  <a:gd name="T38" fmla="*/ 98 w 174"/>
                  <a:gd name="T39" fmla="*/ 282 h 324"/>
                  <a:gd name="T40" fmla="*/ 134 w 174"/>
                  <a:gd name="T41" fmla="*/ 306 h 324"/>
                  <a:gd name="T42" fmla="*/ 154 w 174"/>
                  <a:gd name="T43" fmla="*/ 324 h 324"/>
                  <a:gd name="T44" fmla="*/ 162 w 174"/>
                  <a:gd name="T45" fmla="*/ 310 h 324"/>
                  <a:gd name="T46" fmla="*/ 174 w 174"/>
                  <a:gd name="T47" fmla="*/ 290 h 324"/>
                  <a:gd name="T48" fmla="*/ 168 w 174"/>
                  <a:gd name="T49" fmla="*/ 280 h 324"/>
                  <a:gd name="T50" fmla="*/ 168 w 174"/>
                  <a:gd name="T51" fmla="*/ 274 h 324"/>
                  <a:gd name="T52" fmla="*/ 170 w 174"/>
                  <a:gd name="T53" fmla="*/ 272 h 324"/>
                  <a:gd name="T54" fmla="*/ 168 w 174"/>
                  <a:gd name="T55" fmla="*/ 252 h 324"/>
                  <a:gd name="T56" fmla="*/ 164 w 174"/>
                  <a:gd name="T57" fmla="*/ 218 h 324"/>
                  <a:gd name="T58" fmla="*/ 150 w 174"/>
                  <a:gd name="T59" fmla="*/ 168 h 324"/>
                  <a:gd name="T60" fmla="*/ 136 w 174"/>
                  <a:gd name="T61" fmla="*/ 172 h 324"/>
                  <a:gd name="T62" fmla="*/ 120 w 174"/>
                  <a:gd name="T63" fmla="*/ 168 h 324"/>
                  <a:gd name="T64" fmla="*/ 114 w 174"/>
                  <a:gd name="T65" fmla="*/ 160 h 324"/>
                  <a:gd name="T66" fmla="*/ 102 w 174"/>
                  <a:gd name="T67" fmla="*/ 150 h 324"/>
                  <a:gd name="T68" fmla="*/ 102 w 174"/>
                  <a:gd name="T69" fmla="*/ 136 h 324"/>
                  <a:gd name="T70" fmla="*/ 100 w 174"/>
                  <a:gd name="T71" fmla="*/ 124 h 324"/>
                  <a:gd name="T72" fmla="*/ 106 w 174"/>
                  <a:gd name="T73" fmla="*/ 116 h 324"/>
                  <a:gd name="T74" fmla="*/ 114 w 174"/>
                  <a:gd name="T75" fmla="*/ 100 h 324"/>
                  <a:gd name="T76" fmla="*/ 126 w 174"/>
                  <a:gd name="T77" fmla="*/ 84 h 324"/>
                  <a:gd name="T78" fmla="*/ 150 w 174"/>
                  <a:gd name="T79" fmla="*/ 78 h 324"/>
                  <a:gd name="T80" fmla="*/ 154 w 174"/>
                  <a:gd name="T81" fmla="*/ 72 h 324"/>
                  <a:gd name="T82" fmla="*/ 156 w 174"/>
                  <a:gd name="T83" fmla="*/ 42 h 324"/>
                  <a:gd name="T84" fmla="*/ 144 w 174"/>
                  <a:gd name="T85" fmla="*/ 36 h 324"/>
                  <a:gd name="T86" fmla="*/ 128 w 174"/>
                  <a:gd name="T87" fmla="*/ 34 h 324"/>
                  <a:gd name="T88" fmla="*/ 116 w 174"/>
                  <a:gd name="T89" fmla="*/ 32 h 324"/>
                  <a:gd name="T90" fmla="*/ 106 w 174"/>
                  <a:gd name="T91" fmla="*/ 24 h 324"/>
                  <a:gd name="T92" fmla="*/ 98 w 174"/>
                  <a:gd name="T93" fmla="*/ 14 h 324"/>
                  <a:gd name="T94" fmla="*/ 90 w 174"/>
                  <a:gd name="T95" fmla="*/ 0 h 324"/>
                  <a:gd name="T96" fmla="*/ 80 w 174"/>
                  <a:gd name="T97" fmla="*/ 0 h 3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74" h="324">
                    <a:moveTo>
                      <a:pt x="80" y="0"/>
                    </a:moveTo>
                    <a:lnTo>
                      <a:pt x="74" y="6"/>
                    </a:lnTo>
                    <a:lnTo>
                      <a:pt x="80" y="8"/>
                    </a:lnTo>
                    <a:lnTo>
                      <a:pt x="82" y="18"/>
                    </a:lnTo>
                    <a:lnTo>
                      <a:pt x="82" y="28"/>
                    </a:lnTo>
                    <a:lnTo>
                      <a:pt x="80" y="28"/>
                    </a:lnTo>
                    <a:lnTo>
                      <a:pt x="80" y="34"/>
                    </a:lnTo>
                    <a:lnTo>
                      <a:pt x="74" y="42"/>
                    </a:lnTo>
                    <a:lnTo>
                      <a:pt x="70" y="46"/>
                    </a:lnTo>
                    <a:lnTo>
                      <a:pt x="56" y="54"/>
                    </a:lnTo>
                    <a:lnTo>
                      <a:pt x="52" y="60"/>
                    </a:lnTo>
                    <a:lnTo>
                      <a:pt x="44" y="66"/>
                    </a:lnTo>
                    <a:lnTo>
                      <a:pt x="38" y="72"/>
                    </a:lnTo>
                    <a:lnTo>
                      <a:pt x="36" y="82"/>
                    </a:lnTo>
                    <a:lnTo>
                      <a:pt x="30" y="88"/>
                    </a:lnTo>
                    <a:lnTo>
                      <a:pt x="28" y="90"/>
                    </a:lnTo>
                    <a:lnTo>
                      <a:pt x="26" y="90"/>
                    </a:lnTo>
                    <a:lnTo>
                      <a:pt x="24" y="88"/>
                    </a:lnTo>
                    <a:lnTo>
                      <a:pt x="18" y="80"/>
                    </a:lnTo>
                    <a:lnTo>
                      <a:pt x="12" y="82"/>
                    </a:lnTo>
                    <a:lnTo>
                      <a:pt x="8" y="80"/>
                    </a:lnTo>
                    <a:lnTo>
                      <a:pt x="8" y="78"/>
                    </a:lnTo>
                    <a:lnTo>
                      <a:pt x="12" y="74"/>
                    </a:lnTo>
                    <a:lnTo>
                      <a:pt x="10" y="72"/>
                    </a:lnTo>
                    <a:lnTo>
                      <a:pt x="10" y="66"/>
                    </a:lnTo>
                    <a:lnTo>
                      <a:pt x="8" y="66"/>
                    </a:lnTo>
                    <a:lnTo>
                      <a:pt x="2" y="74"/>
                    </a:lnTo>
                    <a:lnTo>
                      <a:pt x="0" y="80"/>
                    </a:lnTo>
                    <a:lnTo>
                      <a:pt x="0" y="88"/>
                    </a:lnTo>
                    <a:lnTo>
                      <a:pt x="2" y="92"/>
                    </a:lnTo>
                    <a:lnTo>
                      <a:pt x="0" y="92"/>
                    </a:lnTo>
                    <a:lnTo>
                      <a:pt x="0" y="96"/>
                    </a:lnTo>
                    <a:lnTo>
                      <a:pt x="2" y="98"/>
                    </a:lnTo>
                    <a:lnTo>
                      <a:pt x="6" y="98"/>
                    </a:lnTo>
                    <a:lnTo>
                      <a:pt x="6" y="106"/>
                    </a:lnTo>
                    <a:lnTo>
                      <a:pt x="2" y="108"/>
                    </a:lnTo>
                    <a:lnTo>
                      <a:pt x="2" y="110"/>
                    </a:lnTo>
                    <a:lnTo>
                      <a:pt x="10" y="116"/>
                    </a:lnTo>
                    <a:lnTo>
                      <a:pt x="20" y="120"/>
                    </a:lnTo>
                    <a:lnTo>
                      <a:pt x="20" y="126"/>
                    </a:lnTo>
                    <a:lnTo>
                      <a:pt x="24" y="132"/>
                    </a:lnTo>
                    <a:lnTo>
                      <a:pt x="28" y="134"/>
                    </a:lnTo>
                    <a:lnTo>
                      <a:pt x="34" y="136"/>
                    </a:lnTo>
                    <a:lnTo>
                      <a:pt x="36" y="142"/>
                    </a:lnTo>
                    <a:lnTo>
                      <a:pt x="36" y="150"/>
                    </a:lnTo>
                    <a:lnTo>
                      <a:pt x="42" y="152"/>
                    </a:lnTo>
                    <a:lnTo>
                      <a:pt x="46" y="154"/>
                    </a:lnTo>
                    <a:lnTo>
                      <a:pt x="52" y="164"/>
                    </a:lnTo>
                    <a:lnTo>
                      <a:pt x="54" y="172"/>
                    </a:lnTo>
                    <a:lnTo>
                      <a:pt x="56" y="192"/>
                    </a:lnTo>
                    <a:lnTo>
                      <a:pt x="62" y="206"/>
                    </a:lnTo>
                    <a:lnTo>
                      <a:pt x="72" y="224"/>
                    </a:lnTo>
                    <a:lnTo>
                      <a:pt x="78" y="240"/>
                    </a:lnTo>
                    <a:lnTo>
                      <a:pt x="80" y="246"/>
                    </a:lnTo>
                    <a:lnTo>
                      <a:pt x="80" y="252"/>
                    </a:lnTo>
                    <a:lnTo>
                      <a:pt x="78" y="254"/>
                    </a:lnTo>
                    <a:lnTo>
                      <a:pt x="88" y="264"/>
                    </a:lnTo>
                    <a:lnTo>
                      <a:pt x="88" y="272"/>
                    </a:lnTo>
                    <a:lnTo>
                      <a:pt x="90" y="278"/>
                    </a:lnTo>
                    <a:lnTo>
                      <a:pt x="98" y="282"/>
                    </a:lnTo>
                    <a:lnTo>
                      <a:pt x="108" y="288"/>
                    </a:lnTo>
                    <a:lnTo>
                      <a:pt x="110" y="292"/>
                    </a:lnTo>
                    <a:lnTo>
                      <a:pt x="134" y="306"/>
                    </a:lnTo>
                    <a:lnTo>
                      <a:pt x="144" y="314"/>
                    </a:lnTo>
                    <a:lnTo>
                      <a:pt x="152" y="322"/>
                    </a:lnTo>
                    <a:lnTo>
                      <a:pt x="154" y="324"/>
                    </a:lnTo>
                    <a:lnTo>
                      <a:pt x="154" y="322"/>
                    </a:lnTo>
                    <a:lnTo>
                      <a:pt x="156" y="316"/>
                    </a:lnTo>
                    <a:lnTo>
                      <a:pt x="162" y="310"/>
                    </a:lnTo>
                    <a:lnTo>
                      <a:pt x="168" y="308"/>
                    </a:lnTo>
                    <a:lnTo>
                      <a:pt x="174" y="296"/>
                    </a:lnTo>
                    <a:lnTo>
                      <a:pt x="174" y="290"/>
                    </a:lnTo>
                    <a:lnTo>
                      <a:pt x="174" y="288"/>
                    </a:lnTo>
                    <a:lnTo>
                      <a:pt x="164" y="286"/>
                    </a:lnTo>
                    <a:lnTo>
                      <a:pt x="168" y="280"/>
                    </a:lnTo>
                    <a:lnTo>
                      <a:pt x="164" y="278"/>
                    </a:lnTo>
                    <a:lnTo>
                      <a:pt x="164" y="274"/>
                    </a:lnTo>
                    <a:lnTo>
                      <a:pt x="168" y="274"/>
                    </a:lnTo>
                    <a:lnTo>
                      <a:pt x="172" y="280"/>
                    </a:lnTo>
                    <a:lnTo>
                      <a:pt x="170" y="274"/>
                    </a:lnTo>
                    <a:lnTo>
                      <a:pt x="170" y="272"/>
                    </a:lnTo>
                    <a:lnTo>
                      <a:pt x="172" y="270"/>
                    </a:lnTo>
                    <a:lnTo>
                      <a:pt x="168" y="260"/>
                    </a:lnTo>
                    <a:lnTo>
                      <a:pt x="168" y="252"/>
                    </a:lnTo>
                    <a:lnTo>
                      <a:pt x="170" y="250"/>
                    </a:lnTo>
                    <a:lnTo>
                      <a:pt x="172" y="236"/>
                    </a:lnTo>
                    <a:lnTo>
                      <a:pt x="164" y="218"/>
                    </a:lnTo>
                    <a:lnTo>
                      <a:pt x="146" y="214"/>
                    </a:lnTo>
                    <a:lnTo>
                      <a:pt x="150" y="170"/>
                    </a:lnTo>
                    <a:lnTo>
                      <a:pt x="150" y="168"/>
                    </a:lnTo>
                    <a:lnTo>
                      <a:pt x="150" y="164"/>
                    </a:lnTo>
                    <a:lnTo>
                      <a:pt x="150" y="168"/>
                    </a:lnTo>
                    <a:lnTo>
                      <a:pt x="136" y="172"/>
                    </a:lnTo>
                    <a:lnTo>
                      <a:pt x="124" y="172"/>
                    </a:lnTo>
                    <a:lnTo>
                      <a:pt x="120" y="172"/>
                    </a:lnTo>
                    <a:lnTo>
                      <a:pt x="120" y="168"/>
                    </a:lnTo>
                    <a:lnTo>
                      <a:pt x="118" y="164"/>
                    </a:lnTo>
                    <a:lnTo>
                      <a:pt x="116" y="162"/>
                    </a:lnTo>
                    <a:lnTo>
                      <a:pt x="114" y="160"/>
                    </a:lnTo>
                    <a:lnTo>
                      <a:pt x="110" y="156"/>
                    </a:lnTo>
                    <a:lnTo>
                      <a:pt x="106" y="152"/>
                    </a:lnTo>
                    <a:lnTo>
                      <a:pt x="102" y="150"/>
                    </a:lnTo>
                    <a:lnTo>
                      <a:pt x="102" y="142"/>
                    </a:lnTo>
                    <a:lnTo>
                      <a:pt x="102" y="138"/>
                    </a:lnTo>
                    <a:lnTo>
                      <a:pt x="102" y="136"/>
                    </a:lnTo>
                    <a:lnTo>
                      <a:pt x="100" y="132"/>
                    </a:lnTo>
                    <a:lnTo>
                      <a:pt x="98" y="124"/>
                    </a:lnTo>
                    <a:lnTo>
                      <a:pt x="100" y="124"/>
                    </a:lnTo>
                    <a:lnTo>
                      <a:pt x="102" y="124"/>
                    </a:lnTo>
                    <a:lnTo>
                      <a:pt x="106" y="124"/>
                    </a:lnTo>
                    <a:lnTo>
                      <a:pt x="106" y="116"/>
                    </a:lnTo>
                    <a:lnTo>
                      <a:pt x="108" y="114"/>
                    </a:lnTo>
                    <a:lnTo>
                      <a:pt x="110" y="108"/>
                    </a:lnTo>
                    <a:lnTo>
                      <a:pt x="114" y="100"/>
                    </a:lnTo>
                    <a:lnTo>
                      <a:pt x="114" y="96"/>
                    </a:lnTo>
                    <a:lnTo>
                      <a:pt x="118" y="90"/>
                    </a:lnTo>
                    <a:lnTo>
                      <a:pt x="126" y="84"/>
                    </a:lnTo>
                    <a:lnTo>
                      <a:pt x="132" y="82"/>
                    </a:lnTo>
                    <a:lnTo>
                      <a:pt x="138" y="80"/>
                    </a:lnTo>
                    <a:lnTo>
                      <a:pt x="150" y="78"/>
                    </a:lnTo>
                    <a:lnTo>
                      <a:pt x="152" y="78"/>
                    </a:lnTo>
                    <a:lnTo>
                      <a:pt x="154" y="74"/>
                    </a:lnTo>
                    <a:lnTo>
                      <a:pt x="154" y="72"/>
                    </a:lnTo>
                    <a:lnTo>
                      <a:pt x="150" y="70"/>
                    </a:lnTo>
                    <a:lnTo>
                      <a:pt x="144" y="70"/>
                    </a:lnTo>
                    <a:lnTo>
                      <a:pt x="156" y="42"/>
                    </a:lnTo>
                    <a:lnTo>
                      <a:pt x="156" y="38"/>
                    </a:lnTo>
                    <a:lnTo>
                      <a:pt x="152" y="38"/>
                    </a:lnTo>
                    <a:lnTo>
                      <a:pt x="144" y="36"/>
                    </a:lnTo>
                    <a:lnTo>
                      <a:pt x="138" y="34"/>
                    </a:lnTo>
                    <a:lnTo>
                      <a:pt x="134" y="34"/>
                    </a:lnTo>
                    <a:lnTo>
                      <a:pt x="128" y="34"/>
                    </a:lnTo>
                    <a:lnTo>
                      <a:pt x="128" y="36"/>
                    </a:lnTo>
                    <a:lnTo>
                      <a:pt x="120" y="34"/>
                    </a:lnTo>
                    <a:lnTo>
                      <a:pt x="116" y="32"/>
                    </a:lnTo>
                    <a:lnTo>
                      <a:pt x="116" y="28"/>
                    </a:lnTo>
                    <a:lnTo>
                      <a:pt x="116" y="24"/>
                    </a:lnTo>
                    <a:lnTo>
                      <a:pt x="106" y="24"/>
                    </a:lnTo>
                    <a:lnTo>
                      <a:pt x="102" y="20"/>
                    </a:lnTo>
                    <a:lnTo>
                      <a:pt x="100" y="18"/>
                    </a:lnTo>
                    <a:lnTo>
                      <a:pt x="98" y="14"/>
                    </a:lnTo>
                    <a:lnTo>
                      <a:pt x="92" y="8"/>
                    </a:lnTo>
                    <a:lnTo>
                      <a:pt x="90" y="6"/>
                    </a:lnTo>
                    <a:lnTo>
                      <a:pt x="90" y="0"/>
                    </a:lnTo>
                    <a:lnTo>
                      <a:pt x="80" y="0"/>
                    </a:lnTo>
                    <a:lnTo>
                      <a:pt x="80" y="0"/>
                    </a:lnTo>
                    <a:lnTo>
                      <a:pt x="8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57" name="Freeform 1740"/>
              <p:cNvSpPr/>
              <p:nvPr/>
            </p:nvSpPr>
            <p:spPr bwMode="auto">
              <a:xfrm>
                <a:off x="7712075" y="5000625"/>
                <a:ext cx="184150" cy="244475"/>
              </a:xfrm>
              <a:custGeom>
                <a:avLst/>
                <a:gdLst>
                  <a:gd name="T0" fmla="*/ 54 w 116"/>
                  <a:gd name="T1" fmla="*/ 4 h 154"/>
                  <a:gd name="T2" fmla="*/ 24 w 116"/>
                  <a:gd name="T3" fmla="*/ 4 h 154"/>
                  <a:gd name="T4" fmla="*/ 16 w 116"/>
                  <a:gd name="T5" fmla="*/ 16 h 154"/>
                  <a:gd name="T6" fmla="*/ 10 w 116"/>
                  <a:gd name="T7" fmla="*/ 26 h 154"/>
                  <a:gd name="T8" fmla="*/ 0 w 116"/>
                  <a:gd name="T9" fmla="*/ 52 h 154"/>
                  <a:gd name="T10" fmla="*/ 14 w 116"/>
                  <a:gd name="T11" fmla="*/ 64 h 154"/>
                  <a:gd name="T12" fmla="*/ 18 w 116"/>
                  <a:gd name="T13" fmla="*/ 70 h 154"/>
                  <a:gd name="T14" fmla="*/ 26 w 116"/>
                  <a:gd name="T15" fmla="*/ 78 h 154"/>
                  <a:gd name="T16" fmla="*/ 28 w 116"/>
                  <a:gd name="T17" fmla="*/ 84 h 154"/>
                  <a:gd name="T18" fmla="*/ 36 w 116"/>
                  <a:gd name="T19" fmla="*/ 90 h 154"/>
                  <a:gd name="T20" fmla="*/ 44 w 116"/>
                  <a:gd name="T21" fmla="*/ 98 h 154"/>
                  <a:gd name="T22" fmla="*/ 50 w 116"/>
                  <a:gd name="T23" fmla="*/ 98 h 154"/>
                  <a:gd name="T24" fmla="*/ 60 w 116"/>
                  <a:gd name="T25" fmla="*/ 108 h 154"/>
                  <a:gd name="T26" fmla="*/ 68 w 116"/>
                  <a:gd name="T27" fmla="*/ 116 h 154"/>
                  <a:gd name="T28" fmla="*/ 68 w 116"/>
                  <a:gd name="T29" fmla="*/ 126 h 154"/>
                  <a:gd name="T30" fmla="*/ 60 w 116"/>
                  <a:gd name="T31" fmla="*/ 138 h 154"/>
                  <a:gd name="T32" fmla="*/ 54 w 116"/>
                  <a:gd name="T33" fmla="*/ 150 h 154"/>
                  <a:gd name="T34" fmla="*/ 64 w 116"/>
                  <a:gd name="T35" fmla="*/ 150 h 154"/>
                  <a:gd name="T36" fmla="*/ 74 w 116"/>
                  <a:gd name="T37" fmla="*/ 154 h 154"/>
                  <a:gd name="T38" fmla="*/ 92 w 116"/>
                  <a:gd name="T39" fmla="*/ 154 h 154"/>
                  <a:gd name="T40" fmla="*/ 100 w 116"/>
                  <a:gd name="T41" fmla="*/ 154 h 154"/>
                  <a:gd name="T42" fmla="*/ 106 w 116"/>
                  <a:gd name="T43" fmla="*/ 146 h 154"/>
                  <a:gd name="T44" fmla="*/ 110 w 116"/>
                  <a:gd name="T45" fmla="*/ 136 h 154"/>
                  <a:gd name="T46" fmla="*/ 110 w 116"/>
                  <a:gd name="T47" fmla="*/ 122 h 154"/>
                  <a:gd name="T48" fmla="*/ 114 w 116"/>
                  <a:gd name="T49" fmla="*/ 112 h 154"/>
                  <a:gd name="T50" fmla="*/ 116 w 116"/>
                  <a:gd name="T51" fmla="*/ 96 h 154"/>
                  <a:gd name="T52" fmla="*/ 114 w 116"/>
                  <a:gd name="T53" fmla="*/ 88 h 154"/>
                  <a:gd name="T54" fmla="*/ 106 w 116"/>
                  <a:gd name="T55" fmla="*/ 90 h 154"/>
                  <a:gd name="T56" fmla="*/ 106 w 116"/>
                  <a:gd name="T57" fmla="*/ 82 h 154"/>
                  <a:gd name="T58" fmla="*/ 104 w 116"/>
                  <a:gd name="T59" fmla="*/ 60 h 154"/>
                  <a:gd name="T60" fmla="*/ 96 w 116"/>
                  <a:gd name="T61" fmla="*/ 56 h 154"/>
                  <a:gd name="T62" fmla="*/ 92 w 116"/>
                  <a:gd name="T63" fmla="*/ 52 h 154"/>
                  <a:gd name="T64" fmla="*/ 88 w 116"/>
                  <a:gd name="T65" fmla="*/ 52 h 154"/>
                  <a:gd name="T66" fmla="*/ 72 w 116"/>
                  <a:gd name="T67" fmla="*/ 50 h 154"/>
                  <a:gd name="T68" fmla="*/ 70 w 116"/>
                  <a:gd name="T69" fmla="*/ 42 h 154"/>
                  <a:gd name="T70" fmla="*/ 70 w 116"/>
                  <a:gd name="T71" fmla="*/ 26 h 154"/>
                  <a:gd name="T72" fmla="*/ 64 w 116"/>
                  <a:gd name="T73" fmla="*/ 16 h 154"/>
                  <a:gd name="T74" fmla="*/ 60 w 116"/>
                  <a:gd name="T75" fmla="*/ 12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16" h="154">
                    <a:moveTo>
                      <a:pt x="60" y="12"/>
                    </a:moveTo>
                    <a:lnTo>
                      <a:pt x="54" y="4"/>
                    </a:lnTo>
                    <a:lnTo>
                      <a:pt x="42" y="0"/>
                    </a:lnTo>
                    <a:lnTo>
                      <a:pt x="24" y="4"/>
                    </a:lnTo>
                    <a:lnTo>
                      <a:pt x="18" y="8"/>
                    </a:lnTo>
                    <a:lnTo>
                      <a:pt x="16" y="16"/>
                    </a:lnTo>
                    <a:lnTo>
                      <a:pt x="14" y="22"/>
                    </a:lnTo>
                    <a:lnTo>
                      <a:pt x="10" y="26"/>
                    </a:lnTo>
                    <a:lnTo>
                      <a:pt x="10" y="32"/>
                    </a:lnTo>
                    <a:lnTo>
                      <a:pt x="0" y="52"/>
                    </a:lnTo>
                    <a:lnTo>
                      <a:pt x="10" y="56"/>
                    </a:lnTo>
                    <a:lnTo>
                      <a:pt x="14" y="64"/>
                    </a:lnTo>
                    <a:lnTo>
                      <a:pt x="16" y="68"/>
                    </a:lnTo>
                    <a:lnTo>
                      <a:pt x="18" y="70"/>
                    </a:lnTo>
                    <a:lnTo>
                      <a:pt x="24" y="72"/>
                    </a:lnTo>
                    <a:lnTo>
                      <a:pt x="26" y="78"/>
                    </a:lnTo>
                    <a:lnTo>
                      <a:pt x="28" y="82"/>
                    </a:lnTo>
                    <a:lnTo>
                      <a:pt x="28" y="84"/>
                    </a:lnTo>
                    <a:lnTo>
                      <a:pt x="32" y="88"/>
                    </a:lnTo>
                    <a:lnTo>
                      <a:pt x="36" y="90"/>
                    </a:lnTo>
                    <a:lnTo>
                      <a:pt x="42" y="96"/>
                    </a:lnTo>
                    <a:lnTo>
                      <a:pt x="44" y="98"/>
                    </a:lnTo>
                    <a:lnTo>
                      <a:pt x="46" y="98"/>
                    </a:lnTo>
                    <a:lnTo>
                      <a:pt x="50" y="98"/>
                    </a:lnTo>
                    <a:lnTo>
                      <a:pt x="58" y="102"/>
                    </a:lnTo>
                    <a:lnTo>
                      <a:pt x="60" y="108"/>
                    </a:lnTo>
                    <a:lnTo>
                      <a:pt x="64" y="112"/>
                    </a:lnTo>
                    <a:lnTo>
                      <a:pt x="68" y="116"/>
                    </a:lnTo>
                    <a:lnTo>
                      <a:pt x="68" y="118"/>
                    </a:lnTo>
                    <a:lnTo>
                      <a:pt x="68" y="126"/>
                    </a:lnTo>
                    <a:lnTo>
                      <a:pt x="64" y="134"/>
                    </a:lnTo>
                    <a:lnTo>
                      <a:pt x="60" y="138"/>
                    </a:lnTo>
                    <a:lnTo>
                      <a:pt x="54" y="148"/>
                    </a:lnTo>
                    <a:lnTo>
                      <a:pt x="54" y="150"/>
                    </a:lnTo>
                    <a:lnTo>
                      <a:pt x="60" y="150"/>
                    </a:lnTo>
                    <a:lnTo>
                      <a:pt x="64" y="150"/>
                    </a:lnTo>
                    <a:lnTo>
                      <a:pt x="70" y="150"/>
                    </a:lnTo>
                    <a:lnTo>
                      <a:pt x="74" y="154"/>
                    </a:lnTo>
                    <a:lnTo>
                      <a:pt x="80" y="154"/>
                    </a:lnTo>
                    <a:lnTo>
                      <a:pt x="92" y="154"/>
                    </a:lnTo>
                    <a:lnTo>
                      <a:pt x="98" y="154"/>
                    </a:lnTo>
                    <a:lnTo>
                      <a:pt x="100" y="154"/>
                    </a:lnTo>
                    <a:lnTo>
                      <a:pt x="104" y="150"/>
                    </a:lnTo>
                    <a:lnTo>
                      <a:pt x="106" y="146"/>
                    </a:lnTo>
                    <a:lnTo>
                      <a:pt x="108" y="140"/>
                    </a:lnTo>
                    <a:lnTo>
                      <a:pt x="110" y="136"/>
                    </a:lnTo>
                    <a:lnTo>
                      <a:pt x="110" y="128"/>
                    </a:lnTo>
                    <a:lnTo>
                      <a:pt x="110" y="122"/>
                    </a:lnTo>
                    <a:lnTo>
                      <a:pt x="114" y="120"/>
                    </a:lnTo>
                    <a:lnTo>
                      <a:pt x="114" y="112"/>
                    </a:lnTo>
                    <a:lnTo>
                      <a:pt x="114" y="102"/>
                    </a:lnTo>
                    <a:lnTo>
                      <a:pt x="116" y="96"/>
                    </a:lnTo>
                    <a:lnTo>
                      <a:pt x="116" y="88"/>
                    </a:lnTo>
                    <a:lnTo>
                      <a:pt x="114" y="88"/>
                    </a:lnTo>
                    <a:lnTo>
                      <a:pt x="108" y="90"/>
                    </a:lnTo>
                    <a:lnTo>
                      <a:pt x="106" y="90"/>
                    </a:lnTo>
                    <a:lnTo>
                      <a:pt x="106" y="88"/>
                    </a:lnTo>
                    <a:lnTo>
                      <a:pt x="106" y="82"/>
                    </a:lnTo>
                    <a:lnTo>
                      <a:pt x="106" y="64"/>
                    </a:lnTo>
                    <a:lnTo>
                      <a:pt x="104" y="60"/>
                    </a:lnTo>
                    <a:lnTo>
                      <a:pt x="98" y="56"/>
                    </a:lnTo>
                    <a:lnTo>
                      <a:pt x="96" y="56"/>
                    </a:lnTo>
                    <a:lnTo>
                      <a:pt x="92" y="54"/>
                    </a:lnTo>
                    <a:lnTo>
                      <a:pt x="92" y="52"/>
                    </a:lnTo>
                    <a:lnTo>
                      <a:pt x="90" y="50"/>
                    </a:lnTo>
                    <a:lnTo>
                      <a:pt x="88" y="52"/>
                    </a:lnTo>
                    <a:lnTo>
                      <a:pt x="78" y="52"/>
                    </a:lnTo>
                    <a:lnTo>
                      <a:pt x="72" y="50"/>
                    </a:lnTo>
                    <a:lnTo>
                      <a:pt x="70" y="46"/>
                    </a:lnTo>
                    <a:lnTo>
                      <a:pt x="70" y="42"/>
                    </a:lnTo>
                    <a:lnTo>
                      <a:pt x="68" y="34"/>
                    </a:lnTo>
                    <a:lnTo>
                      <a:pt x="70" y="26"/>
                    </a:lnTo>
                    <a:lnTo>
                      <a:pt x="68" y="22"/>
                    </a:lnTo>
                    <a:lnTo>
                      <a:pt x="64" y="16"/>
                    </a:lnTo>
                    <a:lnTo>
                      <a:pt x="60" y="12"/>
                    </a:lnTo>
                    <a:lnTo>
                      <a:pt x="60" y="12"/>
                    </a:lnTo>
                    <a:lnTo>
                      <a:pt x="60" y="1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58" name="Freeform 1741"/>
              <p:cNvSpPr>
                <a:spLocks noEditPoints="1"/>
              </p:cNvSpPr>
              <p:nvPr/>
            </p:nvSpPr>
            <p:spPr bwMode="auto">
              <a:xfrm>
                <a:off x="7242175" y="4168775"/>
                <a:ext cx="136525" cy="79375"/>
              </a:xfrm>
              <a:custGeom>
                <a:avLst/>
                <a:gdLst>
                  <a:gd name="T0" fmla="*/ 6 w 86"/>
                  <a:gd name="T1" fmla="*/ 0 h 50"/>
                  <a:gd name="T2" fmla="*/ 2 w 86"/>
                  <a:gd name="T3" fmla="*/ 4 h 50"/>
                  <a:gd name="T4" fmla="*/ 0 w 86"/>
                  <a:gd name="T5" fmla="*/ 12 h 50"/>
                  <a:gd name="T6" fmla="*/ 6 w 86"/>
                  <a:gd name="T7" fmla="*/ 18 h 50"/>
                  <a:gd name="T8" fmla="*/ 12 w 86"/>
                  <a:gd name="T9" fmla="*/ 26 h 50"/>
                  <a:gd name="T10" fmla="*/ 22 w 86"/>
                  <a:gd name="T11" fmla="*/ 30 h 50"/>
                  <a:gd name="T12" fmla="*/ 28 w 86"/>
                  <a:gd name="T13" fmla="*/ 34 h 50"/>
                  <a:gd name="T14" fmla="*/ 30 w 86"/>
                  <a:gd name="T15" fmla="*/ 40 h 50"/>
                  <a:gd name="T16" fmla="*/ 46 w 86"/>
                  <a:gd name="T17" fmla="*/ 42 h 50"/>
                  <a:gd name="T18" fmla="*/ 46 w 86"/>
                  <a:gd name="T19" fmla="*/ 40 h 50"/>
                  <a:gd name="T20" fmla="*/ 40 w 86"/>
                  <a:gd name="T21" fmla="*/ 42 h 50"/>
                  <a:gd name="T22" fmla="*/ 46 w 86"/>
                  <a:gd name="T23" fmla="*/ 36 h 50"/>
                  <a:gd name="T24" fmla="*/ 38 w 86"/>
                  <a:gd name="T25" fmla="*/ 32 h 50"/>
                  <a:gd name="T26" fmla="*/ 48 w 86"/>
                  <a:gd name="T27" fmla="*/ 18 h 50"/>
                  <a:gd name="T28" fmla="*/ 54 w 86"/>
                  <a:gd name="T29" fmla="*/ 14 h 50"/>
                  <a:gd name="T30" fmla="*/ 64 w 86"/>
                  <a:gd name="T31" fmla="*/ 30 h 50"/>
                  <a:gd name="T32" fmla="*/ 72 w 86"/>
                  <a:gd name="T33" fmla="*/ 32 h 50"/>
                  <a:gd name="T34" fmla="*/ 72 w 86"/>
                  <a:gd name="T35" fmla="*/ 48 h 50"/>
                  <a:gd name="T36" fmla="*/ 82 w 86"/>
                  <a:gd name="T37" fmla="*/ 50 h 50"/>
                  <a:gd name="T38" fmla="*/ 86 w 86"/>
                  <a:gd name="T39" fmla="*/ 44 h 50"/>
                  <a:gd name="T40" fmla="*/ 86 w 86"/>
                  <a:gd name="T41" fmla="*/ 34 h 50"/>
                  <a:gd name="T42" fmla="*/ 84 w 86"/>
                  <a:gd name="T43" fmla="*/ 26 h 50"/>
                  <a:gd name="T44" fmla="*/ 64 w 86"/>
                  <a:gd name="T45" fmla="*/ 4 h 50"/>
                  <a:gd name="T46" fmla="*/ 48 w 86"/>
                  <a:gd name="T47" fmla="*/ 8 h 50"/>
                  <a:gd name="T48" fmla="*/ 26 w 86"/>
                  <a:gd name="T49" fmla="*/ 14 h 50"/>
                  <a:gd name="T50" fmla="*/ 20 w 86"/>
                  <a:gd name="T51" fmla="*/ 12 h 50"/>
                  <a:gd name="T52" fmla="*/ 16 w 86"/>
                  <a:gd name="T53" fmla="*/ 14 h 50"/>
                  <a:gd name="T54" fmla="*/ 8 w 86"/>
                  <a:gd name="T55" fmla="*/ 0 h 50"/>
                  <a:gd name="T56" fmla="*/ 8 w 86"/>
                  <a:gd name="T57" fmla="*/ 0 h 50"/>
                  <a:gd name="T58" fmla="*/ 22 w 86"/>
                  <a:gd name="T59" fmla="*/ 44 h 50"/>
                  <a:gd name="T60" fmla="*/ 20 w 86"/>
                  <a:gd name="T61" fmla="*/ 40 h 50"/>
                  <a:gd name="T62" fmla="*/ 20 w 86"/>
                  <a:gd name="T63" fmla="*/ 4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86" h="50">
                    <a:moveTo>
                      <a:pt x="8" y="0"/>
                    </a:moveTo>
                    <a:lnTo>
                      <a:pt x="6" y="0"/>
                    </a:lnTo>
                    <a:lnTo>
                      <a:pt x="2" y="0"/>
                    </a:lnTo>
                    <a:lnTo>
                      <a:pt x="2" y="4"/>
                    </a:lnTo>
                    <a:lnTo>
                      <a:pt x="2" y="8"/>
                    </a:lnTo>
                    <a:lnTo>
                      <a:pt x="0" y="12"/>
                    </a:lnTo>
                    <a:lnTo>
                      <a:pt x="2" y="14"/>
                    </a:lnTo>
                    <a:lnTo>
                      <a:pt x="6" y="18"/>
                    </a:lnTo>
                    <a:lnTo>
                      <a:pt x="2" y="26"/>
                    </a:lnTo>
                    <a:lnTo>
                      <a:pt x="12" y="26"/>
                    </a:lnTo>
                    <a:lnTo>
                      <a:pt x="18" y="26"/>
                    </a:lnTo>
                    <a:lnTo>
                      <a:pt x="22" y="30"/>
                    </a:lnTo>
                    <a:lnTo>
                      <a:pt x="22" y="34"/>
                    </a:lnTo>
                    <a:lnTo>
                      <a:pt x="28" y="34"/>
                    </a:lnTo>
                    <a:lnTo>
                      <a:pt x="30" y="34"/>
                    </a:lnTo>
                    <a:lnTo>
                      <a:pt x="30" y="40"/>
                    </a:lnTo>
                    <a:lnTo>
                      <a:pt x="38" y="42"/>
                    </a:lnTo>
                    <a:lnTo>
                      <a:pt x="46" y="42"/>
                    </a:lnTo>
                    <a:lnTo>
                      <a:pt x="48" y="42"/>
                    </a:lnTo>
                    <a:lnTo>
                      <a:pt x="46" y="40"/>
                    </a:lnTo>
                    <a:lnTo>
                      <a:pt x="44" y="40"/>
                    </a:lnTo>
                    <a:lnTo>
                      <a:pt x="40" y="42"/>
                    </a:lnTo>
                    <a:lnTo>
                      <a:pt x="40" y="40"/>
                    </a:lnTo>
                    <a:lnTo>
                      <a:pt x="46" y="36"/>
                    </a:lnTo>
                    <a:lnTo>
                      <a:pt x="44" y="32"/>
                    </a:lnTo>
                    <a:lnTo>
                      <a:pt x="38" y="32"/>
                    </a:lnTo>
                    <a:lnTo>
                      <a:pt x="38" y="26"/>
                    </a:lnTo>
                    <a:lnTo>
                      <a:pt x="48" y="18"/>
                    </a:lnTo>
                    <a:lnTo>
                      <a:pt x="50" y="14"/>
                    </a:lnTo>
                    <a:lnTo>
                      <a:pt x="54" y="14"/>
                    </a:lnTo>
                    <a:lnTo>
                      <a:pt x="56" y="14"/>
                    </a:lnTo>
                    <a:lnTo>
                      <a:pt x="64" y="30"/>
                    </a:lnTo>
                    <a:lnTo>
                      <a:pt x="74" y="26"/>
                    </a:lnTo>
                    <a:lnTo>
                      <a:pt x="72" y="32"/>
                    </a:lnTo>
                    <a:lnTo>
                      <a:pt x="68" y="44"/>
                    </a:lnTo>
                    <a:lnTo>
                      <a:pt x="72" y="48"/>
                    </a:lnTo>
                    <a:lnTo>
                      <a:pt x="76" y="50"/>
                    </a:lnTo>
                    <a:lnTo>
                      <a:pt x="82" y="50"/>
                    </a:lnTo>
                    <a:lnTo>
                      <a:pt x="84" y="48"/>
                    </a:lnTo>
                    <a:lnTo>
                      <a:pt x="86" y="44"/>
                    </a:lnTo>
                    <a:lnTo>
                      <a:pt x="86" y="40"/>
                    </a:lnTo>
                    <a:lnTo>
                      <a:pt x="86" y="34"/>
                    </a:lnTo>
                    <a:lnTo>
                      <a:pt x="84" y="32"/>
                    </a:lnTo>
                    <a:lnTo>
                      <a:pt x="84" y="26"/>
                    </a:lnTo>
                    <a:lnTo>
                      <a:pt x="74" y="16"/>
                    </a:lnTo>
                    <a:lnTo>
                      <a:pt x="64" y="4"/>
                    </a:lnTo>
                    <a:lnTo>
                      <a:pt x="50" y="0"/>
                    </a:lnTo>
                    <a:lnTo>
                      <a:pt x="48" y="8"/>
                    </a:lnTo>
                    <a:lnTo>
                      <a:pt x="36" y="12"/>
                    </a:lnTo>
                    <a:lnTo>
                      <a:pt x="26" y="14"/>
                    </a:lnTo>
                    <a:lnTo>
                      <a:pt x="22" y="12"/>
                    </a:lnTo>
                    <a:lnTo>
                      <a:pt x="20" y="12"/>
                    </a:lnTo>
                    <a:lnTo>
                      <a:pt x="18" y="12"/>
                    </a:lnTo>
                    <a:lnTo>
                      <a:pt x="16" y="14"/>
                    </a:lnTo>
                    <a:lnTo>
                      <a:pt x="12" y="14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  <a:moveTo>
                      <a:pt x="20" y="40"/>
                    </a:moveTo>
                    <a:lnTo>
                      <a:pt x="22" y="44"/>
                    </a:lnTo>
                    <a:lnTo>
                      <a:pt x="22" y="42"/>
                    </a:lnTo>
                    <a:lnTo>
                      <a:pt x="20" y="40"/>
                    </a:lnTo>
                    <a:lnTo>
                      <a:pt x="20" y="40"/>
                    </a:lnTo>
                    <a:lnTo>
                      <a:pt x="20" y="4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59" name="Freeform 1742"/>
              <p:cNvSpPr>
                <a:spLocks noEditPoints="1"/>
              </p:cNvSpPr>
              <p:nvPr/>
            </p:nvSpPr>
            <p:spPr bwMode="auto">
              <a:xfrm>
                <a:off x="7146925" y="4019550"/>
                <a:ext cx="95250" cy="107950"/>
              </a:xfrm>
              <a:custGeom>
                <a:avLst/>
                <a:gdLst>
                  <a:gd name="T0" fmla="*/ 24 w 60"/>
                  <a:gd name="T1" fmla="*/ 62 h 68"/>
                  <a:gd name="T2" fmla="*/ 24 w 60"/>
                  <a:gd name="T3" fmla="*/ 62 h 68"/>
                  <a:gd name="T4" fmla="*/ 22 w 60"/>
                  <a:gd name="T5" fmla="*/ 54 h 68"/>
                  <a:gd name="T6" fmla="*/ 22 w 60"/>
                  <a:gd name="T7" fmla="*/ 52 h 68"/>
                  <a:gd name="T8" fmla="*/ 24 w 60"/>
                  <a:gd name="T9" fmla="*/ 52 h 68"/>
                  <a:gd name="T10" fmla="*/ 28 w 60"/>
                  <a:gd name="T11" fmla="*/ 54 h 68"/>
                  <a:gd name="T12" fmla="*/ 32 w 60"/>
                  <a:gd name="T13" fmla="*/ 56 h 68"/>
                  <a:gd name="T14" fmla="*/ 36 w 60"/>
                  <a:gd name="T15" fmla="*/ 66 h 68"/>
                  <a:gd name="T16" fmla="*/ 42 w 60"/>
                  <a:gd name="T17" fmla="*/ 66 h 68"/>
                  <a:gd name="T18" fmla="*/ 44 w 60"/>
                  <a:gd name="T19" fmla="*/ 68 h 68"/>
                  <a:gd name="T20" fmla="*/ 48 w 60"/>
                  <a:gd name="T21" fmla="*/ 68 h 68"/>
                  <a:gd name="T22" fmla="*/ 50 w 60"/>
                  <a:gd name="T23" fmla="*/ 68 h 68"/>
                  <a:gd name="T24" fmla="*/ 50 w 60"/>
                  <a:gd name="T25" fmla="*/ 66 h 68"/>
                  <a:gd name="T26" fmla="*/ 60 w 60"/>
                  <a:gd name="T27" fmla="*/ 0 h 68"/>
                  <a:gd name="T28" fmla="*/ 50 w 60"/>
                  <a:gd name="T29" fmla="*/ 4 h 68"/>
                  <a:gd name="T30" fmla="*/ 44 w 60"/>
                  <a:gd name="T31" fmla="*/ 6 h 68"/>
                  <a:gd name="T32" fmla="*/ 42 w 60"/>
                  <a:gd name="T33" fmla="*/ 8 h 68"/>
                  <a:gd name="T34" fmla="*/ 40 w 60"/>
                  <a:gd name="T35" fmla="*/ 10 h 68"/>
                  <a:gd name="T36" fmla="*/ 32 w 60"/>
                  <a:gd name="T37" fmla="*/ 14 h 68"/>
                  <a:gd name="T38" fmla="*/ 28 w 60"/>
                  <a:gd name="T39" fmla="*/ 14 h 68"/>
                  <a:gd name="T40" fmla="*/ 24 w 60"/>
                  <a:gd name="T41" fmla="*/ 14 h 68"/>
                  <a:gd name="T42" fmla="*/ 22 w 60"/>
                  <a:gd name="T43" fmla="*/ 10 h 68"/>
                  <a:gd name="T44" fmla="*/ 16 w 60"/>
                  <a:gd name="T45" fmla="*/ 10 h 68"/>
                  <a:gd name="T46" fmla="*/ 6 w 60"/>
                  <a:gd name="T47" fmla="*/ 16 h 68"/>
                  <a:gd name="T48" fmla="*/ 6 w 60"/>
                  <a:gd name="T49" fmla="*/ 20 h 68"/>
                  <a:gd name="T50" fmla="*/ 6 w 60"/>
                  <a:gd name="T51" fmla="*/ 28 h 68"/>
                  <a:gd name="T52" fmla="*/ 4 w 60"/>
                  <a:gd name="T53" fmla="*/ 30 h 68"/>
                  <a:gd name="T54" fmla="*/ 0 w 60"/>
                  <a:gd name="T55" fmla="*/ 30 h 68"/>
                  <a:gd name="T56" fmla="*/ 0 w 60"/>
                  <a:gd name="T57" fmla="*/ 34 h 68"/>
                  <a:gd name="T58" fmla="*/ 0 w 60"/>
                  <a:gd name="T59" fmla="*/ 38 h 68"/>
                  <a:gd name="T60" fmla="*/ 4 w 60"/>
                  <a:gd name="T61" fmla="*/ 42 h 68"/>
                  <a:gd name="T62" fmla="*/ 8 w 60"/>
                  <a:gd name="T63" fmla="*/ 44 h 68"/>
                  <a:gd name="T64" fmla="*/ 10 w 60"/>
                  <a:gd name="T65" fmla="*/ 52 h 68"/>
                  <a:gd name="T66" fmla="*/ 14 w 60"/>
                  <a:gd name="T67" fmla="*/ 56 h 68"/>
                  <a:gd name="T68" fmla="*/ 16 w 60"/>
                  <a:gd name="T69" fmla="*/ 58 h 68"/>
                  <a:gd name="T70" fmla="*/ 18 w 60"/>
                  <a:gd name="T71" fmla="*/ 62 h 68"/>
                  <a:gd name="T72" fmla="*/ 24 w 60"/>
                  <a:gd name="T73" fmla="*/ 62 h 68"/>
                  <a:gd name="T74" fmla="*/ 24 w 60"/>
                  <a:gd name="T75" fmla="*/ 62 h 68"/>
                  <a:gd name="T76" fmla="*/ 24 w 60"/>
                  <a:gd name="T77" fmla="*/ 62 h 68"/>
                  <a:gd name="T78" fmla="*/ 14 w 60"/>
                  <a:gd name="T79" fmla="*/ 42 h 68"/>
                  <a:gd name="T80" fmla="*/ 14 w 60"/>
                  <a:gd name="T81" fmla="*/ 42 h 68"/>
                  <a:gd name="T82" fmla="*/ 16 w 60"/>
                  <a:gd name="T83" fmla="*/ 44 h 68"/>
                  <a:gd name="T84" fmla="*/ 18 w 60"/>
                  <a:gd name="T85" fmla="*/ 44 h 68"/>
                  <a:gd name="T86" fmla="*/ 16 w 60"/>
                  <a:gd name="T87" fmla="*/ 46 h 68"/>
                  <a:gd name="T88" fmla="*/ 14 w 60"/>
                  <a:gd name="T89" fmla="*/ 46 h 68"/>
                  <a:gd name="T90" fmla="*/ 10 w 60"/>
                  <a:gd name="T91" fmla="*/ 44 h 68"/>
                  <a:gd name="T92" fmla="*/ 14 w 60"/>
                  <a:gd name="T93" fmla="*/ 42 h 68"/>
                  <a:gd name="T94" fmla="*/ 14 w 60"/>
                  <a:gd name="T95" fmla="*/ 42 h 68"/>
                  <a:gd name="T96" fmla="*/ 14 w 60"/>
                  <a:gd name="T97" fmla="*/ 42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60" h="68">
                    <a:moveTo>
                      <a:pt x="24" y="62"/>
                    </a:moveTo>
                    <a:lnTo>
                      <a:pt x="24" y="62"/>
                    </a:lnTo>
                    <a:lnTo>
                      <a:pt x="22" y="54"/>
                    </a:lnTo>
                    <a:lnTo>
                      <a:pt x="22" y="52"/>
                    </a:lnTo>
                    <a:lnTo>
                      <a:pt x="24" y="52"/>
                    </a:lnTo>
                    <a:lnTo>
                      <a:pt x="28" y="54"/>
                    </a:lnTo>
                    <a:lnTo>
                      <a:pt x="32" y="56"/>
                    </a:lnTo>
                    <a:lnTo>
                      <a:pt x="36" y="66"/>
                    </a:lnTo>
                    <a:lnTo>
                      <a:pt x="42" y="66"/>
                    </a:lnTo>
                    <a:lnTo>
                      <a:pt x="44" y="68"/>
                    </a:lnTo>
                    <a:lnTo>
                      <a:pt x="48" y="68"/>
                    </a:lnTo>
                    <a:lnTo>
                      <a:pt x="50" y="68"/>
                    </a:lnTo>
                    <a:lnTo>
                      <a:pt x="50" y="66"/>
                    </a:lnTo>
                    <a:lnTo>
                      <a:pt x="60" y="0"/>
                    </a:lnTo>
                    <a:lnTo>
                      <a:pt x="50" y="4"/>
                    </a:lnTo>
                    <a:lnTo>
                      <a:pt x="44" y="6"/>
                    </a:lnTo>
                    <a:lnTo>
                      <a:pt x="42" y="8"/>
                    </a:lnTo>
                    <a:lnTo>
                      <a:pt x="40" y="10"/>
                    </a:lnTo>
                    <a:lnTo>
                      <a:pt x="32" y="14"/>
                    </a:lnTo>
                    <a:lnTo>
                      <a:pt x="28" y="14"/>
                    </a:lnTo>
                    <a:lnTo>
                      <a:pt x="24" y="14"/>
                    </a:lnTo>
                    <a:lnTo>
                      <a:pt x="22" y="10"/>
                    </a:lnTo>
                    <a:lnTo>
                      <a:pt x="16" y="10"/>
                    </a:lnTo>
                    <a:lnTo>
                      <a:pt x="6" y="16"/>
                    </a:lnTo>
                    <a:lnTo>
                      <a:pt x="6" y="20"/>
                    </a:lnTo>
                    <a:lnTo>
                      <a:pt x="6" y="28"/>
                    </a:lnTo>
                    <a:lnTo>
                      <a:pt x="4" y="30"/>
                    </a:lnTo>
                    <a:lnTo>
                      <a:pt x="0" y="30"/>
                    </a:lnTo>
                    <a:lnTo>
                      <a:pt x="0" y="34"/>
                    </a:lnTo>
                    <a:lnTo>
                      <a:pt x="0" y="38"/>
                    </a:lnTo>
                    <a:lnTo>
                      <a:pt x="4" y="42"/>
                    </a:lnTo>
                    <a:lnTo>
                      <a:pt x="8" y="44"/>
                    </a:lnTo>
                    <a:lnTo>
                      <a:pt x="10" y="52"/>
                    </a:lnTo>
                    <a:lnTo>
                      <a:pt x="14" y="56"/>
                    </a:lnTo>
                    <a:lnTo>
                      <a:pt x="16" y="58"/>
                    </a:lnTo>
                    <a:lnTo>
                      <a:pt x="18" y="62"/>
                    </a:lnTo>
                    <a:lnTo>
                      <a:pt x="24" y="62"/>
                    </a:lnTo>
                    <a:lnTo>
                      <a:pt x="24" y="62"/>
                    </a:lnTo>
                    <a:lnTo>
                      <a:pt x="24" y="62"/>
                    </a:lnTo>
                    <a:close/>
                    <a:moveTo>
                      <a:pt x="14" y="42"/>
                    </a:moveTo>
                    <a:lnTo>
                      <a:pt x="14" y="42"/>
                    </a:lnTo>
                    <a:lnTo>
                      <a:pt x="16" y="44"/>
                    </a:lnTo>
                    <a:lnTo>
                      <a:pt x="18" y="44"/>
                    </a:lnTo>
                    <a:lnTo>
                      <a:pt x="16" y="46"/>
                    </a:lnTo>
                    <a:lnTo>
                      <a:pt x="14" y="46"/>
                    </a:lnTo>
                    <a:lnTo>
                      <a:pt x="10" y="44"/>
                    </a:lnTo>
                    <a:lnTo>
                      <a:pt x="14" y="42"/>
                    </a:lnTo>
                    <a:lnTo>
                      <a:pt x="14" y="42"/>
                    </a:lnTo>
                    <a:lnTo>
                      <a:pt x="14" y="4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60" name="Freeform 1743"/>
              <p:cNvSpPr/>
              <p:nvPr/>
            </p:nvSpPr>
            <p:spPr bwMode="auto">
              <a:xfrm>
                <a:off x="6461125" y="3479800"/>
                <a:ext cx="688975" cy="527050"/>
              </a:xfrm>
              <a:custGeom>
                <a:avLst/>
                <a:gdLst>
                  <a:gd name="T0" fmla="*/ 8 w 434"/>
                  <a:gd name="T1" fmla="*/ 22 h 332"/>
                  <a:gd name="T2" fmla="*/ 28 w 434"/>
                  <a:gd name="T3" fmla="*/ 60 h 332"/>
                  <a:gd name="T4" fmla="*/ 28 w 434"/>
                  <a:gd name="T5" fmla="*/ 100 h 332"/>
                  <a:gd name="T6" fmla="*/ 64 w 434"/>
                  <a:gd name="T7" fmla="*/ 132 h 332"/>
                  <a:gd name="T8" fmla="*/ 72 w 434"/>
                  <a:gd name="T9" fmla="*/ 158 h 332"/>
                  <a:gd name="T10" fmla="*/ 98 w 434"/>
                  <a:gd name="T11" fmla="*/ 186 h 332"/>
                  <a:gd name="T12" fmla="*/ 108 w 434"/>
                  <a:gd name="T13" fmla="*/ 180 h 332"/>
                  <a:gd name="T14" fmla="*/ 92 w 434"/>
                  <a:gd name="T15" fmla="*/ 166 h 332"/>
                  <a:gd name="T16" fmla="*/ 86 w 434"/>
                  <a:gd name="T17" fmla="*/ 136 h 332"/>
                  <a:gd name="T18" fmla="*/ 68 w 434"/>
                  <a:gd name="T19" fmla="*/ 106 h 332"/>
                  <a:gd name="T20" fmla="*/ 50 w 434"/>
                  <a:gd name="T21" fmla="*/ 62 h 332"/>
                  <a:gd name="T22" fmla="*/ 32 w 434"/>
                  <a:gd name="T23" fmla="*/ 24 h 332"/>
                  <a:gd name="T24" fmla="*/ 54 w 434"/>
                  <a:gd name="T25" fmla="*/ 32 h 332"/>
                  <a:gd name="T26" fmla="*/ 68 w 434"/>
                  <a:gd name="T27" fmla="*/ 60 h 332"/>
                  <a:gd name="T28" fmla="*/ 82 w 434"/>
                  <a:gd name="T29" fmla="*/ 82 h 332"/>
                  <a:gd name="T30" fmla="*/ 98 w 434"/>
                  <a:gd name="T31" fmla="*/ 108 h 332"/>
                  <a:gd name="T32" fmla="*/ 116 w 434"/>
                  <a:gd name="T33" fmla="*/ 126 h 332"/>
                  <a:gd name="T34" fmla="*/ 136 w 434"/>
                  <a:gd name="T35" fmla="*/ 162 h 332"/>
                  <a:gd name="T36" fmla="*/ 146 w 434"/>
                  <a:gd name="T37" fmla="*/ 176 h 332"/>
                  <a:gd name="T38" fmla="*/ 164 w 434"/>
                  <a:gd name="T39" fmla="*/ 202 h 332"/>
                  <a:gd name="T40" fmla="*/ 168 w 434"/>
                  <a:gd name="T41" fmla="*/ 250 h 332"/>
                  <a:gd name="T42" fmla="*/ 186 w 434"/>
                  <a:gd name="T43" fmla="*/ 268 h 332"/>
                  <a:gd name="T44" fmla="*/ 230 w 434"/>
                  <a:gd name="T45" fmla="*/ 298 h 332"/>
                  <a:gd name="T46" fmla="*/ 270 w 434"/>
                  <a:gd name="T47" fmla="*/ 322 h 332"/>
                  <a:gd name="T48" fmla="*/ 324 w 434"/>
                  <a:gd name="T49" fmla="*/ 320 h 332"/>
                  <a:gd name="T50" fmla="*/ 348 w 434"/>
                  <a:gd name="T51" fmla="*/ 324 h 332"/>
                  <a:gd name="T52" fmla="*/ 358 w 434"/>
                  <a:gd name="T53" fmla="*/ 322 h 332"/>
                  <a:gd name="T54" fmla="*/ 378 w 434"/>
                  <a:gd name="T55" fmla="*/ 304 h 332"/>
                  <a:gd name="T56" fmla="*/ 378 w 434"/>
                  <a:gd name="T57" fmla="*/ 280 h 332"/>
                  <a:gd name="T58" fmla="*/ 414 w 434"/>
                  <a:gd name="T59" fmla="*/ 276 h 332"/>
                  <a:gd name="T60" fmla="*/ 424 w 434"/>
                  <a:gd name="T61" fmla="*/ 278 h 332"/>
                  <a:gd name="T62" fmla="*/ 434 w 434"/>
                  <a:gd name="T63" fmla="*/ 224 h 332"/>
                  <a:gd name="T64" fmla="*/ 412 w 434"/>
                  <a:gd name="T65" fmla="*/ 216 h 332"/>
                  <a:gd name="T66" fmla="*/ 380 w 434"/>
                  <a:gd name="T67" fmla="*/ 258 h 332"/>
                  <a:gd name="T68" fmla="*/ 368 w 434"/>
                  <a:gd name="T69" fmla="*/ 272 h 332"/>
                  <a:gd name="T70" fmla="*/ 344 w 434"/>
                  <a:gd name="T71" fmla="*/ 278 h 332"/>
                  <a:gd name="T72" fmla="*/ 332 w 434"/>
                  <a:gd name="T73" fmla="*/ 286 h 332"/>
                  <a:gd name="T74" fmla="*/ 314 w 434"/>
                  <a:gd name="T75" fmla="*/ 276 h 332"/>
                  <a:gd name="T76" fmla="*/ 290 w 434"/>
                  <a:gd name="T77" fmla="*/ 244 h 332"/>
                  <a:gd name="T78" fmla="*/ 280 w 434"/>
                  <a:gd name="T79" fmla="*/ 206 h 332"/>
                  <a:gd name="T80" fmla="*/ 278 w 434"/>
                  <a:gd name="T81" fmla="*/ 176 h 332"/>
                  <a:gd name="T82" fmla="*/ 286 w 434"/>
                  <a:gd name="T83" fmla="*/ 150 h 332"/>
                  <a:gd name="T84" fmla="*/ 280 w 434"/>
                  <a:gd name="T85" fmla="*/ 132 h 332"/>
                  <a:gd name="T86" fmla="*/ 258 w 434"/>
                  <a:gd name="T87" fmla="*/ 116 h 332"/>
                  <a:gd name="T88" fmla="*/ 242 w 434"/>
                  <a:gd name="T89" fmla="*/ 88 h 332"/>
                  <a:gd name="T90" fmla="*/ 226 w 434"/>
                  <a:gd name="T91" fmla="*/ 60 h 332"/>
                  <a:gd name="T92" fmla="*/ 206 w 434"/>
                  <a:gd name="T93" fmla="*/ 58 h 332"/>
                  <a:gd name="T94" fmla="*/ 182 w 434"/>
                  <a:gd name="T95" fmla="*/ 60 h 332"/>
                  <a:gd name="T96" fmla="*/ 168 w 434"/>
                  <a:gd name="T97" fmla="*/ 36 h 332"/>
                  <a:gd name="T98" fmla="*/ 124 w 434"/>
                  <a:gd name="T99" fmla="*/ 18 h 332"/>
                  <a:gd name="T100" fmla="*/ 0 w 434"/>
                  <a:gd name="T101" fmla="*/ 4 h 3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434" h="332">
                    <a:moveTo>
                      <a:pt x="0" y="4"/>
                    </a:moveTo>
                    <a:lnTo>
                      <a:pt x="0" y="4"/>
                    </a:lnTo>
                    <a:lnTo>
                      <a:pt x="0" y="14"/>
                    </a:lnTo>
                    <a:lnTo>
                      <a:pt x="4" y="22"/>
                    </a:lnTo>
                    <a:lnTo>
                      <a:pt x="8" y="22"/>
                    </a:lnTo>
                    <a:lnTo>
                      <a:pt x="8" y="26"/>
                    </a:lnTo>
                    <a:lnTo>
                      <a:pt x="10" y="32"/>
                    </a:lnTo>
                    <a:lnTo>
                      <a:pt x="10" y="42"/>
                    </a:lnTo>
                    <a:lnTo>
                      <a:pt x="22" y="52"/>
                    </a:lnTo>
                    <a:lnTo>
                      <a:pt x="28" y="60"/>
                    </a:lnTo>
                    <a:lnTo>
                      <a:pt x="36" y="62"/>
                    </a:lnTo>
                    <a:lnTo>
                      <a:pt x="42" y="68"/>
                    </a:lnTo>
                    <a:lnTo>
                      <a:pt x="42" y="78"/>
                    </a:lnTo>
                    <a:lnTo>
                      <a:pt x="44" y="98"/>
                    </a:lnTo>
                    <a:lnTo>
                      <a:pt x="28" y="100"/>
                    </a:lnTo>
                    <a:lnTo>
                      <a:pt x="46" y="114"/>
                    </a:lnTo>
                    <a:lnTo>
                      <a:pt x="46" y="116"/>
                    </a:lnTo>
                    <a:lnTo>
                      <a:pt x="54" y="118"/>
                    </a:lnTo>
                    <a:lnTo>
                      <a:pt x="62" y="122"/>
                    </a:lnTo>
                    <a:lnTo>
                      <a:pt x="64" y="132"/>
                    </a:lnTo>
                    <a:lnTo>
                      <a:pt x="70" y="132"/>
                    </a:lnTo>
                    <a:lnTo>
                      <a:pt x="72" y="136"/>
                    </a:lnTo>
                    <a:lnTo>
                      <a:pt x="72" y="144"/>
                    </a:lnTo>
                    <a:lnTo>
                      <a:pt x="70" y="150"/>
                    </a:lnTo>
                    <a:lnTo>
                      <a:pt x="72" y="158"/>
                    </a:lnTo>
                    <a:lnTo>
                      <a:pt x="78" y="160"/>
                    </a:lnTo>
                    <a:lnTo>
                      <a:pt x="82" y="162"/>
                    </a:lnTo>
                    <a:lnTo>
                      <a:pt x="82" y="168"/>
                    </a:lnTo>
                    <a:lnTo>
                      <a:pt x="92" y="178"/>
                    </a:lnTo>
                    <a:lnTo>
                      <a:pt x="98" y="186"/>
                    </a:lnTo>
                    <a:lnTo>
                      <a:pt x="104" y="194"/>
                    </a:lnTo>
                    <a:lnTo>
                      <a:pt x="106" y="190"/>
                    </a:lnTo>
                    <a:lnTo>
                      <a:pt x="108" y="188"/>
                    </a:lnTo>
                    <a:lnTo>
                      <a:pt x="108" y="186"/>
                    </a:lnTo>
                    <a:lnTo>
                      <a:pt x="108" y="180"/>
                    </a:lnTo>
                    <a:lnTo>
                      <a:pt x="104" y="176"/>
                    </a:lnTo>
                    <a:lnTo>
                      <a:pt x="98" y="172"/>
                    </a:lnTo>
                    <a:lnTo>
                      <a:pt x="98" y="170"/>
                    </a:lnTo>
                    <a:lnTo>
                      <a:pt x="98" y="168"/>
                    </a:lnTo>
                    <a:lnTo>
                      <a:pt x="92" y="166"/>
                    </a:lnTo>
                    <a:lnTo>
                      <a:pt x="90" y="166"/>
                    </a:lnTo>
                    <a:lnTo>
                      <a:pt x="90" y="160"/>
                    </a:lnTo>
                    <a:lnTo>
                      <a:pt x="92" y="154"/>
                    </a:lnTo>
                    <a:lnTo>
                      <a:pt x="88" y="154"/>
                    </a:lnTo>
                    <a:lnTo>
                      <a:pt x="86" y="136"/>
                    </a:lnTo>
                    <a:lnTo>
                      <a:pt x="80" y="118"/>
                    </a:lnTo>
                    <a:lnTo>
                      <a:pt x="72" y="116"/>
                    </a:lnTo>
                    <a:lnTo>
                      <a:pt x="72" y="112"/>
                    </a:lnTo>
                    <a:lnTo>
                      <a:pt x="72" y="106"/>
                    </a:lnTo>
                    <a:lnTo>
                      <a:pt x="68" y="106"/>
                    </a:lnTo>
                    <a:lnTo>
                      <a:pt x="62" y="94"/>
                    </a:lnTo>
                    <a:lnTo>
                      <a:pt x="60" y="80"/>
                    </a:lnTo>
                    <a:lnTo>
                      <a:pt x="52" y="80"/>
                    </a:lnTo>
                    <a:lnTo>
                      <a:pt x="52" y="70"/>
                    </a:lnTo>
                    <a:lnTo>
                      <a:pt x="50" y="62"/>
                    </a:lnTo>
                    <a:lnTo>
                      <a:pt x="44" y="62"/>
                    </a:lnTo>
                    <a:lnTo>
                      <a:pt x="36" y="42"/>
                    </a:lnTo>
                    <a:lnTo>
                      <a:pt x="28" y="34"/>
                    </a:lnTo>
                    <a:lnTo>
                      <a:pt x="32" y="30"/>
                    </a:lnTo>
                    <a:lnTo>
                      <a:pt x="32" y="24"/>
                    </a:lnTo>
                    <a:lnTo>
                      <a:pt x="44" y="30"/>
                    </a:lnTo>
                    <a:lnTo>
                      <a:pt x="46" y="30"/>
                    </a:lnTo>
                    <a:lnTo>
                      <a:pt x="46" y="26"/>
                    </a:lnTo>
                    <a:lnTo>
                      <a:pt x="54" y="26"/>
                    </a:lnTo>
                    <a:lnTo>
                      <a:pt x="54" y="32"/>
                    </a:lnTo>
                    <a:lnTo>
                      <a:pt x="60" y="32"/>
                    </a:lnTo>
                    <a:lnTo>
                      <a:pt x="58" y="40"/>
                    </a:lnTo>
                    <a:lnTo>
                      <a:pt x="58" y="44"/>
                    </a:lnTo>
                    <a:lnTo>
                      <a:pt x="64" y="52"/>
                    </a:lnTo>
                    <a:lnTo>
                      <a:pt x="68" y="60"/>
                    </a:lnTo>
                    <a:lnTo>
                      <a:pt x="68" y="64"/>
                    </a:lnTo>
                    <a:lnTo>
                      <a:pt x="80" y="76"/>
                    </a:lnTo>
                    <a:lnTo>
                      <a:pt x="80" y="80"/>
                    </a:lnTo>
                    <a:lnTo>
                      <a:pt x="80" y="82"/>
                    </a:lnTo>
                    <a:lnTo>
                      <a:pt x="82" y="82"/>
                    </a:lnTo>
                    <a:lnTo>
                      <a:pt x="88" y="90"/>
                    </a:lnTo>
                    <a:lnTo>
                      <a:pt x="92" y="98"/>
                    </a:lnTo>
                    <a:lnTo>
                      <a:pt x="98" y="98"/>
                    </a:lnTo>
                    <a:lnTo>
                      <a:pt x="100" y="104"/>
                    </a:lnTo>
                    <a:lnTo>
                      <a:pt x="98" y="108"/>
                    </a:lnTo>
                    <a:lnTo>
                      <a:pt x="104" y="108"/>
                    </a:lnTo>
                    <a:lnTo>
                      <a:pt x="106" y="112"/>
                    </a:lnTo>
                    <a:lnTo>
                      <a:pt x="108" y="118"/>
                    </a:lnTo>
                    <a:lnTo>
                      <a:pt x="118" y="124"/>
                    </a:lnTo>
                    <a:lnTo>
                      <a:pt x="116" y="126"/>
                    </a:lnTo>
                    <a:lnTo>
                      <a:pt x="114" y="132"/>
                    </a:lnTo>
                    <a:lnTo>
                      <a:pt x="114" y="136"/>
                    </a:lnTo>
                    <a:lnTo>
                      <a:pt x="124" y="144"/>
                    </a:lnTo>
                    <a:lnTo>
                      <a:pt x="134" y="154"/>
                    </a:lnTo>
                    <a:lnTo>
                      <a:pt x="136" y="162"/>
                    </a:lnTo>
                    <a:lnTo>
                      <a:pt x="140" y="168"/>
                    </a:lnTo>
                    <a:lnTo>
                      <a:pt x="144" y="168"/>
                    </a:lnTo>
                    <a:lnTo>
                      <a:pt x="146" y="168"/>
                    </a:lnTo>
                    <a:lnTo>
                      <a:pt x="146" y="172"/>
                    </a:lnTo>
                    <a:lnTo>
                      <a:pt x="146" y="176"/>
                    </a:lnTo>
                    <a:lnTo>
                      <a:pt x="152" y="176"/>
                    </a:lnTo>
                    <a:lnTo>
                      <a:pt x="158" y="186"/>
                    </a:lnTo>
                    <a:lnTo>
                      <a:pt x="158" y="190"/>
                    </a:lnTo>
                    <a:lnTo>
                      <a:pt x="158" y="194"/>
                    </a:lnTo>
                    <a:lnTo>
                      <a:pt x="164" y="202"/>
                    </a:lnTo>
                    <a:lnTo>
                      <a:pt x="170" y="212"/>
                    </a:lnTo>
                    <a:lnTo>
                      <a:pt x="172" y="220"/>
                    </a:lnTo>
                    <a:lnTo>
                      <a:pt x="172" y="226"/>
                    </a:lnTo>
                    <a:lnTo>
                      <a:pt x="170" y="236"/>
                    </a:lnTo>
                    <a:lnTo>
                      <a:pt x="168" y="250"/>
                    </a:lnTo>
                    <a:lnTo>
                      <a:pt x="168" y="254"/>
                    </a:lnTo>
                    <a:lnTo>
                      <a:pt x="170" y="260"/>
                    </a:lnTo>
                    <a:lnTo>
                      <a:pt x="176" y="262"/>
                    </a:lnTo>
                    <a:lnTo>
                      <a:pt x="178" y="266"/>
                    </a:lnTo>
                    <a:lnTo>
                      <a:pt x="186" y="268"/>
                    </a:lnTo>
                    <a:lnTo>
                      <a:pt x="200" y="288"/>
                    </a:lnTo>
                    <a:lnTo>
                      <a:pt x="206" y="288"/>
                    </a:lnTo>
                    <a:lnTo>
                      <a:pt x="212" y="290"/>
                    </a:lnTo>
                    <a:lnTo>
                      <a:pt x="222" y="290"/>
                    </a:lnTo>
                    <a:lnTo>
                      <a:pt x="230" y="298"/>
                    </a:lnTo>
                    <a:lnTo>
                      <a:pt x="240" y="308"/>
                    </a:lnTo>
                    <a:lnTo>
                      <a:pt x="250" y="308"/>
                    </a:lnTo>
                    <a:lnTo>
                      <a:pt x="260" y="312"/>
                    </a:lnTo>
                    <a:lnTo>
                      <a:pt x="264" y="316"/>
                    </a:lnTo>
                    <a:lnTo>
                      <a:pt x="270" y="322"/>
                    </a:lnTo>
                    <a:lnTo>
                      <a:pt x="290" y="326"/>
                    </a:lnTo>
                    <a:lnTo>
                      <a:pt x="298" y="324"/>
                    </a:lnTo>
                    <a:lnTo>
                      <a:pt x="306" y="322"/>
                    </a:lnTo>
                    <a:lnTo>
                      <a:pt x="314" y="320"/>
                    </a:lnTo>
                    <a:lnTo>
                      <a:pt x="324" y="320"/>
                    </a:lnTo>
                    <a:lnTo>
                      <a:pt x="340" y="324"/>
                    </a:lnTo>
                    <a:lnTo>
                      <a:pt x="340" y="320"/>
                    </a:lnTo>
                    <a:lnTo>
                      <a:pt x="342" y="320"/>
                    </a:lnTo>
                    <a:lnTo>
                      <a:pt x="344" y="322"/>
                    </a:lnTo>
                    <a:lnTo>
                      <a:pt x="348" y="324"/>
                    </a:lnTo>
                    <a:lnTo>
                      <a:pt x="352" y="332"/>
                    </a:lnTo>
                    <a:lnTo>
                      <a:pt x="354" y="330"/>
                    </a:lnTo>
                    <a:lnTo>
                      <a:pt x="358" y="326"/>
                    </a:lnTo>
                    <a:lnTo>
                      <a:pt x="354" y="326"/>
                    </a:lnTo>
                    <a:lnTo>
                      <a:pt x="358" y="322"/>
                    </a:lnTo>
                    <a:lnTo>
                      <a:pt x="360" y="316"/>
                    </a:lnTo>
                    <a:lnTo>
                      <a:pt x="366" y="312"/>
                    </a:lnTo>
                    <a:lnTo>
                      <a:pt x="384" y="312"/>
                    </a:lnTo>
                    <a:lnTo>
                      <a:pt x="380" y="308"/>
                    </a:lnTo>
                    <a:lnTo>
                      <a:pt x="378" y="304"/>
                    </a:lnTo>
                    <a:lnTo>
                      <a:pt x="372" y="298"/>
                    </a:lnTo>
                    <a:lnTo>
                      <a:pt x="370" y="294"/>
                    </a:lnTo>
                    <a:lnTo>
                      <a:pt x="370" y="288"/>
                    </a:lnTo>
                    <a:lnTo>
                      <a:pt x="376" y="288"/>
                    </a:lnTo>
                    <a:lnTo>
                      <a:pt x="378" y="280"/>
                    </a:lnTo>
                    <a:lnTo>
                      <a:pt x="404" y="280"/>
                    </a:lnTo>
                    <a:lnTo>
                      <a:pt x="408" y="278"/>
                    </a:lnTo>
                    <a:lnTo>
                      <a:pt x="408" y="276"/>
                    </a:lnTo>
                    <a:lnTo>
                      <a:pt x="412" y="276"/>
                    </a:lnTo>
                    <a:lnTo>
                      <a:pt x="414" y="276"/>
                    </a:lnTo>
                    <a:lnTo>
                      <a:pt x="414" y="272"/>
                    </a:lnTo>
                    <a:lnTo>
                      <a:pt x="416" y="272"/>
                    </a:lnTo>
                    <a:lnTo>
                      <a:pt x="420" y="270"/>
                    </a:lnTo>
                    <a:lnTo>
                      <a:pt x="420" y="276"/>
                    </a:lnTo>
                    <a:lnTo>
                      <a:pt x="424" y="278"/>
                    </a:lnTo>
                    <a:lnTo>
                      <a:pt x="426" y="278"/>
                    </a:lnTo>
                    <a:lnTo>
                      <a:pt x="426" y="276"/>
                    </a:lnTo>
                    <a:lnTo>
                      <a:pt x="426" y="262"/>
                    </a:lnTo>
                    <a:lnTo>
                      <a:pt x="432" y="240"/>
                    </a:lnTo>
                    <a:lnTo>
                      <a:pt x="434" y="224"/>
                    </a:lnTo>
                    <a:lnTo>
                      <a:pt x="434" y="220"/>
                    </a:lnTo>
                    <a:lnTo>
                      <a:pt x="432" y="216"/>
                    </a:lnTo>
                    <a:lnTo>
                      <a:pt x="430" y="214"/>
                    </a:lnTo>
                    <a:lnTo>
                      <a:pt x="422" y="214"/>
                    </a:lnTo>
                    <a:lnTo>
                      <a:pt x="412" y="216"/>
                    </a:lnTo>
                    <a:lnTo>
                      <a:pt x="388" y="226"/>
                    </a:lnTo>
                    <a:lnTo>
                      <a:pt x="388" y="240"/>
                    </a:lnTo>
                    <a:lnTo>
                      <a:pt x="386" y="250"/>
                    </a:lnTo>
                    <a:lnTo>
                      <a:pt x="380" y="252"/>
                    </a:lnTo>
                    <a:lnTo>
                      <a:pt x="380" y="258"/>
                    </a:lnTo>
                    <a:lnTo>
                      <a:pt x="380" y="262"/>
                    </a:lnTo>
                    <a:lnTo>
                      <a:pt x="376" y="266"/>
                    </a:lnTo>
                    <a:lnTo>
                      <a:pt x="372" y="272"/>
                    </a:lnTo>
                    <a:lnTo>
                      <a:pt x="370" y="272"/>
                    </a:lnTo>
                    <a:lnTo>
                      <a:pt x="368" y="272"/>
                    </a:lnTo>
                    <a:lnTo>
                      <a:pt x="366" y="272"/>
                    </a:lnTo>
                    <a:lnTo>
                      <a:pt x="366" y="270"/>
                    </a:lnTo>
                    <a:lnTo>
                      <a:pt x="354" y="270"/>
                    </a:lnTo>
                    <a:lnTo>
                      <a:pt x="350" y="276"/>
                    </a:lnTo>
                    <a:lnTo>
                      <a:pt x="344" y="278"/>
                    </a:lnTo>
                    <a:lnTo>
                      <a:pt x="340" y="278"/>
                    </a:lnTo>
                    <a:lnTo>
                      <a:pt x="336" y="284"/>
                    </a:lnTo>
                    <a:lnTo>
                      <a:pt x="336" y="286"/>
                    </a:lnTo>
                    <a:lnTo>
                      <a:pt x="334" y="286"/>
                    </a:lnTo>
                    <a:lnTo>
                      <a:pt x="332" y="286"/>
                    </a:lnTo>
                    <a:lnTo>
                      <a:pt x="334" y="284"/>
                    </a:lnTo>
                    <a:lnTo>
                      <a:pt x="330" y="284"/>
                    </a:lnTo>
                    <a:lnTo>
                      <a:pt x="324" y="286"/>
                    </a:lnTo>
                    <a:lnTo>
                      <a:pt x="322" y="276"/>
                    </a:lnTo>
                    <a:lnTo>
                      <a:pt x="314" y="276"/>
                    </a:lnTo>
                    <a:lnTo>
                      <a:pt x="308" y="276"/>
                    </a:lnTo>
                    <a:lnTo>
                      <a:pt x="306" y="272"/>
                    </a:lnTo>
                    <a:lnTo>
                      <a:pt x="304" y="268"/>
                    </a:lnTo>
                    <a:lnTo>
                      <a:pt x="300" y="262"/>
                    </a:lnTo>
                    <a:lnTo>
                      <a:pt x="290" y="244"/>
                    </a:lnTo>
                    <a:lnTo>
                      <a:pt x="280" y="224"/>
                    </a:lnTo>
                    <a:lnTo>
                      <a:pt x="276" y="226"/>
                    </a:lnTo>
                    <a:lnTo>
                      <a:pt x="278" y="220"/>
                    </a:lnTo>
                    <a:lnTo>
                      <a:pt x="276" y="212"/>
                    </a:lnTo>
                    <a:lnTo>
                      <a:pt x="280" y="206"/>
                    </a:lnTo>
                    <a:lnTo>
                      <a:pt x="280" y="202"/>
                    </a:lnTo>
                    <a:lnTo>
                      <a:pt x="280" y="196"/>
                    </a:lnTo>
                    <a:lnTo>
                      <a:pt x="276" y="186"/>
                    </a:lnTo>
                    <a:lnTo>
                      <a:pt x="278" y="180"/>
                    </a:lnTo>
                    <a:lnTo>
                      <a:pt x="278" y="176"/>
                    </a:lnTo>
                    <a:lnTo>
                      <a:pt x="276" y="168"/>
                    </a:lnTo>
                    <a:lnTo>
                      <a:pt x="272" y="160"/>
                    </a:lnTo>
                    <a:lnTo>
                      <a:pt x="276" y="158"/>
                    </a:lnTo>
                    <a:lnTo>
                      <a:pt x="280" y="152"/>
                    </a:lnTo>
                    <a:lnTo>
                      <a:pt x="286" y="150"/>
                    </a:lnTo>
                    <a:lnTo>
                      <a:pt x="288" y="148"/>
                    </a:lnTo>
                    <a:lnTo>
                      <a:pt x="288" y="140"/>
                    </a:lnTo>
                    <a:lnTo>
                      <a:pt x="286" y="134"/>
                    </a:lnTo>
                    <a:lnTo>
                      <a:pt x="280" y="134"/>
                    </a:lnTo>
                    <a:lnTo>
                      <a:pt x="280" y="132"/>
                    </a:lnTo>
                    <a:lnTo>
                      <a:pt x="276" y="130"/>
                    </a:lnTo>
                    <a:lnTo>
                      <a:pt x="268" y="126"/>
                    </a:lnTo>
                    <a:lnTo>
                      <a:pt x="260" y="124"/>
                    </a:lnTo>
                    <a:lnTo>
                      <a:pt x="258" y="118"/>
                    </a:lnTo>
                    <a:lnTo>
                      <a:pt x="258" y="116"/>
                    </a:lnTo>
                    <a:lnTo>
                      <a:pt x="254" y="112"/>
                    </a:lnTo>
                    <a:lnTo>
                      <a:pt x="252" y="104"/>
                    </a:lnTo>
                    <a:lnTo>
                      <a:pt x="250" y="98"/>
                    </a:lnTo>
                    <a:lnTo>
                      <a:pt x="248" y="94"/>
                    </a:lnTo>
                    <a:lnTo>
                      <a:pt x="242" y="88"/>
                    </a:lnTo>
                    <a:lnTo>
                      <a:pt x="240" y="80"/>
                    </a:lnTo>
                    <a:lnTo>
                      <a:pt x="240" y="78"/>
                    </a:lnTo>
                    <a:lnTo>
                      <a:pt x="236" y="72"/>
                    </a:lnTo>
                    <a:lnTo>
                      <a:pt x="230" y="64"/>
                    </a:lnTo>
                    <a:lnTo>
                      <a:pt x="226" y="60"/>
                    </a:lnTo>
                    <a:lnTo>
                      <a:pt x="224" y="58"/>
                    </a:lnTo>
                    <a:lnTo>
                      <a:pt x="218" y="58"/>
                    </a:lnTo>
                    <a:lnTo>
                      <a:pt x="214" y="58"/>
                    </a:lnTo>
                    <a:lnTo>
                      <a:pt x="208" y="54"/>
                    </a:lnTo>
                    <a:lnTo>
                      <a:pt x="206" y="58"/>
                    </a:lnTo>
                    <a:lnTo>
                      <a:pt x="204" y="62"/>
                    </a:lnTo>
                    <a:lnTo>
                      <a:pt x="200" y="68"/>
                    </a:lnTo>
                    <a:lnTo>
                      <a:pt x="194" y="68"/>
                    </a:lnTo>
                    <a:lnTo>
                      <a:pt x="186" y="64"/>
                    </a:lnTo>
                    <a:lnTo>
                      <a:pt x="182" y="60"/>
                    </a:lnTo>
                    <a:lnTo>
                      <a:pt x="180" y="52"/>
                    </a:lnTo>
                    <a:lnTo>
                      <a:pt x="180" y="50"/>
                    </a:lnTo>
                    <a:lnTo>
                      <a:pt x="178" y="44"/>
                    </a:lnTo>
                    <a:lnTo>
                      <a:pt x="172" y="40"/>
                    </a:lnTo>
                    <a:lnTo>
                      <a:pt x="168" y="36"/>
                    </a:lnTo>
                    <a:lnTo>
                      <a:pt x="162" y="34"/>
                    </a:lnTo>
                    <a:lnTo>
                      <a:pt x="160" y="30"/>
                    </a:lnTo>
                    <a:lnTo>
                      <a:pt x="158" y="24"/>
                    </a:lnTo>
                    <a:lnTo>
                      <a:pt x="152" y="22"/>
                    </a:lnTo>
                    <a:lnTo>
                      <a:pt x="124" y="18"/>
                    </a:lnTo>
                    <a:lnTo>
                      <a:pt x="124" y="30"/>
                    </a:lnTo>
                    <a:lnTo>
                      <a:pt x="74" y="26"/>
                    </a:lnTo>
                    <a:lnTo>
                      <a:pt x="36" y="6"/>
                    </a:lnTo>
                    <a:lnTo>
                      <a:pt x="36" y="0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61" name="Freeform 1744"/>
              <p:cNvSpPr/>
              <p:nvPr/>
            </p:nvSpPr>
            <p:spPr bwMode="auto">
              <a:xfrm>
                <a:off x="7343775" y="3914775"/>
                <a:ext cx="50800" cy="22225"/>
              </a:xfrm>
              <a:custGeom>
                <a:avLst/>
                <a:gdLst>
                  <a:gd name="T0" fmla="*/ 4 w 32"/>
                  <a:gd name="T1" fmla="*/ 0 h 14"/>
                  <a:gd name="T2" fmla="*/ 4 w 32"/>
                  <a:gd name="T3" fmla="*/ 0 h 14"/>
                  <a:gd name="T4" fmla="*/ 0 w 32"/>
                  <a:gd name="T5" fmla="*/ 4 h 14"/>
                  <a:gd name="T6" fmla="*/ 14 w 32"/>
                  <a:gd name="T7" fmla="*/ 12 h 14"/>
                  <a:gd name="T8" fmla="*/ 14 w 32"/>
                  <a:gd name="T9" fmla="*/ 14 h 14"/>
                  <a:gd name="T10" fmla="*/ 24 w 32"/>
                  <a:gd name="T11" fmla="*/ 12 h 14"/>
                  <a:gd name="T12" fmla="*/ 32 w 32"/>
                  <a:gd name="T13" fmla="*/ 10 h 14"/>
                  <a:gd name="T14" fmla="*/ 32 w 32"/>
                  <a:gd name="T15" fmla="*/ 6 h 14"/>
                  <a:gd name="T16" fmla="*/ 28 w 32"/>
                  <a:gd name="T17" fmla="*/ 4 h 14"/>
                  <a:gd name="T18" fmla="*/ 28 w 32"/>
                  <a:gd name="T19" fmla="*/ 0 h 14"/>
                  <a:gd name="T20" fmla="*/ 16 w 32"/>
                  <a:gd name="T21" fmla="*/ 0 h 14"/>
                  <a:gd name="T22" fmla="*/ 4 w 32"/>
                  <a:gd name="T23" fmla="*/ 0 h 14"/>
                  <a:gd name="T24" fmla="*/ 4 w 32"/>
                  <a:gd name="T25" fmla="*/ 0 h 14"/>
                  <a:gd name="T26" fmla="*/ 4 w 32"/>
                  <a:gd name="T27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2" h="14">
                    <a:moveTo>
                      <a:pt x="4" y="0"/>
                    </a:moveTo>
                    <a:lnTo>
                      <a:pt x="4" y="0"/>
                    </a:lnTo>
                    <a:lnTo>
                      <a:pt x="0" y="4"/>
                    </a:lnTo>
                    <a:lnTo>
                      <a:pt x="14" y="12"/>
                    </a:lnTo>
                    <a:lnTo>
                      <a:pt x="14" y="14"/>
                    </a:lnTo>
                    <a:lnTo>
                      <a:pt x="24" y="12"/>
                    </a:lnTo>
                    <a:lnTo>
                      <a:pt x="32" y="10"/>
                    </a:lnTo>
                    <a:lnTo>
                      <a:pt x="32" y="6"/>
                    </a:lnTo>
                    <a:lnTo>
                      <a:pt x="28" y="4"/>
                    </a:lnTo>
                    <a:lnTo>
                      <a:pt x="28" y="0"/>
                    </a:lnTo>
                    <a:lnTo>
                      <a:pt x="16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62" name="Freeform 1745"/>
              <p:cNvSpPr>
                <a:spLocks noEditPoints="1"/>
              </p:cNvSpPr>
              <p:nvPr/>
            </p:nvSpPr>
            <p:spPr bwMode="auto">
              <a:xfrm>
                <a:off x="8604250" y="2292350"/>
                <a:ext cx="241300" cy="123825"/>
              </a:xfrm>
              <a:custGeom>
                <a:avLst/>
                <a:gdLst>
                  <a:gd name="T0" fmla="*/ 112 w 152"/>
                  <a:gd name="T1" fmla="*/ 4 h 78"/>
                  <a:gd name="T2" fmla="*/ 104 w 152"/>
                  <a:gd name="T3" fmla="*/ 12 h 78"/>
                  <a:gd name="T4" fmla="*/ 100 w 152"/>
                  <a:gd name="T5" fmla="*/ 14 h 78"/>
                  <a:gd name="T6" fmla="*/ 90 w 152"/>
                  <a:gd name="T7" fmla="*/ 14 h 78"/>
                  <a:gd name="T8" fmla="*/ 86 w 152"/>
                  <a:gd name="T9" fmla="*/ 22 h 78"/>
                  <a:gd name="T10" fmla="*/ 76 w 152"/>
                  <a:gd name="T11" fmla="*/ 8 h 78"/>
                  <a:gd name="T12" fmla="*/ 72 w 152"/>
                  <a:gd name="T13" fmla="*/ 12 h 78"/>
                  <a:gd name="T14" fmla="*/ 68 w 152"/>
                  <a:gd name="T15" fmla="*/ 14 h 78"/>
                  <a:gd name="T16" fmla="*/ 66 w 152"/>
                  <a:gd name="T17" fmla="*/ 22 h 78"/>
                  <a:gd name="T18" fmla="*/ 62 w 152"/>
                  <a:gd name="T19" fmla="*/ 16 h 78"/>
                  <a:gd name="T20" fmla="*/ 56 w 152"/>
                  <a:gd name="T21" fmla="*/ 12 h 78"/>
                  <a:gd name="T22" fmla="*/ 56 w 152"/>
                  <a:gd name="T23" fmla="*/ 26 h 78"/>
                  <a:gd name="T24" fmla="*/ 48 w 152"/>
                  <a:gd name="T25" fmla="*/ 30 h 78"/>
                  <a:gd name="T26" fmla="*/ 40 w 152"/>
                  <a:gd name="T27" fmla="*/ 34 h 78"/>
                  <a:gd name="T28" fmla="*/ 40 w 152"/>
                  <a:gd name="T29" fmla="*/ 26 h 78"/>
                  <a:gd name="T30" fmla="*/ 40 w 152"/>
                  <a:gd name="T31" fmla="*/ 16 h 78"/>
                  <a:gd name="T32" fmla="*/ 32 w 152"/>
                  <a:gd name="T33" fmla="*/ 8 h 78"/>
                  <a:gd name="T34" fmla="*/ 30 w 152"/>
                  <a:gd name="T35" fmla="*/ 16 h 78"/>
                  <a:gd name="T36" fmla="*/ 30 w 152"/>
                  <a:gd name="T37" fmla="*/ 22 h 78"/>
                  <a:gd name="T38" fmla="*/ 22 w 152"/>
                  <a:gd name="T39" fmla="*/ 16 h 78"/>
                  <a:gd name="T40" fmla="*/ 14 w 152"/>
                  <a:gd name="T41" fmla="*/ 18 h 78"/>
                  <a:gd name="T42" fmla="*/ 14 w 152"/>
                  <a:gd name="T43" fmla="*/ 24 h 78"/>
                  <a:gd name="T44" fmla="*/ 4 w 152"/>
                  <a:gd name="T45" fmla="*/ 26 h 78"/>
                  <a:gd name="T46" fmla="*/ 0 w 152"/>
                  <a:gd name="T47" fmla="*/ 32 h 78"/>
                  <a:gd name="T48" fmla="*/ 10 w 152"/>
                  <a:gd name="T49" fmla="*/ 34 h 78"/>
                  <a:gd name="T50" fmla="*/ 22 w 152"/>
                  <a:gd name="T51" fmla="*/ 24 h 78"/>
                  <a:gd name="T52" fmla="*/ 26 w 152"/>
                  <a:gd name="T53" fmla="*/ 30 h 78"/>
                  <a:gd name="T54" fmla="*/ 26 w 152"/>
                  <a:gd name="T55" fmla="*/ 36 h 78"/>
                  <a:gd name="T56" fmla="*/ 18 w 152"/>
                  <a:gd name="T57" fmla="*/ 40 h 78"/>
                  <a:gd name="T58" fmla="*/ 4 w 152"/>
                  <a:gd name="T59" fmla="*/ 44 h 78"/>
                  <a:gd name="T60" fmla="*/ 14 w 152"/>
                  <a:gd name="T61" fmla="*/ 48 h 78"/>
                  <a:gd name="T62" fmla="*/ 26 w 152"/>
                  <a:gd name="T63" fmla="*/ 48 h 78"/>
                  <a:gd name="T64" fmla="*/ 38 w 152"/>
                  <a:gd name="T65" fmla="*/ 60 h 78"/>
                  <a:gd name="T66" fmla="*/ 26 w 152"/>
                  <a:gd name="T67" fmla="*/ 70 h 78"/>
                  <a:gd name="T68" fmla="*/ 36 w 152"/>
                  <a:gd name="T69" fmla="*/ 68 h 78"/>
                  <a:gd name="T70" fmla="*/ 44 w 152"/>
                  <a:gd name="T71" fmla="*/ 64 h 78"/>
                  <a:gd name="T72" fmla="*/ 58 w 152"/>
                  <a:gd name="T73" fmla="*/ 72 h 78"/>
                  <a:gd name="T74" fmla="*/ 56 w 152"/>
                  <a:gd name="T75" fmla="*/ 78 h 78"/>
                  <a:gd name="T76" fmla="*/ 90 w 152"/>
                  <a:gd name="T77" fmla="*/ 76 h 78"/>
                  <a:gd name="T78" fmla="*/ 90 w 152"/>
                  <a:gd name="T79" fmla="*/ 72 h 78"/>
                  <a:gd name="T80" fmla="*/ 92 w 152"/>
                  <a:gd name="T81" fmla="*/ 68 h 78"/>
                  <a:gd name="T82" fmla="*/ 102 w 152"/>
                  <a:gd name="T83" fmla="*/ 68 h 78"/>
                  <a:gd name="T84" fmla="*/ 108 w 152"/>
                  <a:gd name="T85" fmla="*/ 68 h 78"/>
                  <a:gd name="T86" fmla="*/ 118 w 152"/>
                  <a:gd name="T87" fmla="*/ 62 h 78"/>
                  <a:gd name="T88" fmla="*/ 128 w 152"/>
                  <a:gd name="T89" fmla="*/ 60 h 78"/>
                  <a:gd name="T90" fmla="*/ 146 w 152"/>
                  <a:gd name="T91" fmla="*/ 42 h 78"/>
                  <a:gd name="T92" fmla="*/ 146 w 152"/>
                  <a:gd name="T93" fmla="*/ 42 h 78"/>
                  <a:gd name="T94" fmla="*/ 148 w 152"/>
                  <a:gd name="T95" fmla="*/ 44 h 78"/>
                  <a:gd name="T96" fmla="*/ 148 w 152"/>
                  <a:gd name="T97" fmla="*/ 26 h 78"/>
                  <a:gd name="T98" fmla="*/ 140 w 152"/>
                  <a:gd name="T99" fmla="*/ 24 h 78"/>
                  <a:gd name="T100" fmla="*/ 134 w 152"/>
                  <a:gd name="T101" fmla="*/ 26 h 78"/>
                  <a:gd name="T102" fmla="*/ 136 w 152"/>
                  <a:gd name="T103" fmla="*/ 22 h 78"/>
                  <a:gd name="T104" fmla="*/ 136 w 152"/>
                  <a:gd name="T105" fmla="*/ 16 h 78"/>
                  <a:gd name="T106" fmla="*/ 138 w 152"/>
                  <a:gd name="T107" fmla="*/ 8 h 78"/>
                  <a:gd name="T108" fmla="*/ 128 w 152"/>
                  <a:gd name="T109" fmla="*/ 8 h 78"/>
                  <a:gd name="T110" fmla="*/ 128 w 152"/>
                  <a:gd name="T111" fmla="*/ 12 h 78"/>
                  <a:gd name="T112" fmla="*/ 122 w 152"/>
                  <a:gd name="T113" fmla="*/ 6 h 78"/>
                  <a:gd name="T114" fmla="*/ 112 w 152"/>
                  <a:gd name="T115" fmla="*/ 4 h 78"/>
                  <a:gd name="T116" fmla="*/ 112 w 152"/>
                  <a:gd name="T117" fmla="*/ 4 h 78"/>
                  <a:gd name="T118" fmla="*/ 18 w 152"/>
                  <a:gd name="T119" fmla="*/ 6 h 78"/>
                  <a:gd name="T120" fmla="*/ 28 w 152"/>
                  <a:gd name="T121" fmla="*/ 0 h 78"/>
                  <a:gd name="T122" fmla="*/ 18 w 152"/>
                  <a:gd name="T123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52" h="78">
                    <a:moveTo>
                      <a:pt x="112" y="4"/>
                    </a:moveTo>
                    <a:lnTo>
                      <a:pt x="112" y="4"/>
                    </a:lnTo>
                    <a:lnTo>
                      <a:pt x="112" y="12"/>
                    </a:lnTo>
                    <a:lnTo>
                      <a:pt x="104" y="12"/>
                    </a:lnTo>
                    <a:lnTo>
                      <a:pt x="100" y="8"/>
                    </a:lnTo>
                    <a:lnTo>
                      <a:pt x="100" y="14"/>
                    </a:lnTo>
                    <a:lnTo>
                      <a:pt x="92" y="16"/>
                    </a:lnTo>
                    <a:lnTo>
                      <a:pt x="90" y="14"/>
                    </a:lnTo>
                    <a:lnTo>
                      <a:pt x="84" y="12"/>
                    </a:lnTo>
                    <a:lnTo>
                      <a:pt x="86" y="22"/>
                    </a:lnTo>
                    <a:lnTo>
                      <a:pt x="80" y="18"/>
                    </a:lnTo>
                    <a:lnTo>
                      <a:pt x="76" y="8"/>
                    </a:lnTo>
                    <a:lnTo>
                      <a:pt x="76" y="12"/>
                    </a:lnTo>
                    <a:lnTo>
                      <a:pt x="72" y="12"/>
                    </a:lnTo>
                    <a:lnTo>
                      <a:pt x="68" y="12"/>
                    </a:lnTo>
                    <a:lnTo>
                      <a:pt x="68" y="14"/>
                    </a:lnTo>
                    <a:lnTo>
                      <a:pt x="66" y="16"/>
                    </a:lnTo>
                    <a:lnTo>
                      <a:pt x="66" y="22"/>
                    </a:lnTo>
                    <a:lnTo>
                      <a:pt x="62" y="22"/>
                    </a:lnTo>
                    <a:lnTo>
                      <a:pt x="62" y="16"/>
                    </a:lnTo>
                    <a:lnTo>
                      <a:pt x="58" y="12"/>
                    </a:lnTo>
                    <a:lnTo>
                      <a:pt x="56" y="12"/>
                    </a:lnTo>
                    <a:lnTo>
                      <a:pt x="56" y="18"/>
                    </a:lnTo>
                    <a:lnTo>
                      <a:pt x="56" y="26"/>
                    </a:lnTo>
                    <a:lnTo>
                      <a:pt x="46" y="26"/>
                    </a:lnTo>
                    <a:lnTo>
                      <a:pt x="48" y="30"/>
                    </a:lnTo>
                    <a:lnTo>
                      <a:pt x="46" y="32"/>
                    </a:lnTo>
                    <a:lnTo>
                      <a:pt x="40" y="34"/>
                    </a:lnTo>
                    <a:lnTo>
                      <a:pt x="40" y="30"/>
                    </a:lnTo>
                    <a:lnTo>
                      <a:pt x="40" y="26"/>
                    </a:lnTo>
                    <a:lnTo>
                      <a:pt x="40" y="24"/>
                    </a:lnTo>
                    <a:lnTo>
                      <a:pt x="40" y="16"/>
                    </a:lnTo>
                    <a:lnTo>
                      <a:pt x="38" y="16"/>
                    </a:lnTo>
                    <a:lnTo>
                      <a:pt x="32" y="8"/>
                    </a:lnTo>
                    <a:lnTo>
                      <a:pt x="22" y="8"/>
                    </a:lnTo>
                    <a:lnTo>
                      <a:pt x="30" y="16"/>
                    </a:lnTo>
                    <a:lnTo>
                      <a:pt x="30" y="18"/>
                    </a:lnTo>
                    <a:lnTo>
                      <a:pt x="30" y="22"/>
                    </a:lnTo>
                    <a:lnTo>
                      <a:pt x="28" y="22"/>
                    </a:lnTo>
                    <a:lnTo>
                      <a:pt x="22" y="16"/>
                    </a:lnTo>
                    <a:lnTo>
                      <a:pt x="18" y="16"/>
                    </a:lnTo>
                    <a:lnTo>
                      <a:pt x="14" y="18"/>
                    </a:lnTo>
                    <a:lnTo>
                      <a:pt x="12" y="18"/>
                    </a:lnTo>
                    <a:lnTo>
                      <a:pt x="14" y="24"/>
                    </a:lnTo>
                    <a:lnTo>
                      <a:pt x="10" y="26"/>
                    </a:lnTo>
                    <a:lnTo>
                      <a:pt x="4" y="26"/>
                    </a:lnTo>
                    <a:lnTo>
                      <a:pt x="2" y="30"/>
                    </a:lnTo>
                    <a:lnTo>
                      <a:pt x="0" y="32"/>
                    </a:lnTo>
                    <a:lnTo>
                      <a:pt x="4" y="34"/>
                    </a:lnTo>
                    <a:lnTo>
                      <a:pt x="10" y="34"/>
                    </a:lnTo>
                    <a:lnTo>
                      <a:pt x="18" y="30"/>
                    </a:lnTo>
                    <a:lnTo>
                      <a:pt x="22" y="24"/>
                    </a:lnTo>
                    <a:lnTo>
                      <a:pt x="28" y="26"/>
                    </a:lnTo>
                    <a:lnTo>
                      <a:pt x="26" y="30"/>
                    </a:lnTo>
                    <a:lnTo>
                      <a:pt x="26" y="34"/>
                    </a:lnTo>
                    <a:lnTo>
                      <a:pt x="26" y="36"/>
                    </a:lnTo>
                    <a:lnTo>
                      <a:pt x="30" y="40"/>
                    </a:lnTo>
                    <a:lnTo>
                      <a:pt x="18" y="40"/>
                    </a:lnTo>
                    <a:lnTo>
                      <a:pt x="14" y="42"/>
                    </a:lnTo>
                    <a:lnTo>
                      <a:pt x="4" y="44"/>
                    </a:lnTo>
                    <a:lnTo>
                      <a:pt x="4" y="50"/>
                    </a:lnTo>
                    <a:lnTo>
                      <a:pt x="14" y="48"/>
                    </a:lnTo>
                    <a:lnTo>
                      <a:pt x="20" y="48"/>
                    </a:lnTo>
                    <a:lnTo>
                      <a:pt x="26" y="48"/>
                    </a:lnTo>
                    <a:lnTo>
                      <a:pt x="32" y="52"/>
                    </a:lnTo>
                    <a:lnTo>
                      <a:pt x="38" y="60"/>
                    </a:lnTo>
                    <a:lnTo>
                      <a:pt x="22" y="62"/>
                    </a:lnTo>
                    <a:lnTo>
                      <a:pt x="26" y="70"/>
                    </a:lnTo>
                    <a:lnTo>
                      <a:pt x="30" y="68"/>
                    </a:lnTo>
                    <a:lnTo>
                      <a:pt x="36" y="68"/>
                    </a:lnTo>
                    <a:lnTo>
                      <a:pt x="38" y="64"/>
                    </a:lnTo>
                    <a:lnTo>
                      <a:pt x="44" y="64"/>
                    </a:lnTo>
                    <a:lnTo>
                      <a:pt x="58" y="70"/>
                    </a:lnTo>
                    <a:lnTo>
                      <a:pt x="58" y="72"/>
                    </a:lnTo>
                    <a:lnTo>
                      <a:pt x="58" y="76"/>
                    </a:lnTo>
                    <a:lnTo>
                      <a:pt x="56" y="78"/>
                    </a:lnTo>
                    <a:lnTo>
                      <a:pt x="86" y="78"/>
                    </a:lnTo>
                    <a:lnTo>
                      <a:pt x="90" y="76"/>
                    </a:lnTo>
                    <a:lnTo>
                      <a:pt x="92" y="72"/>
                    </a:lnTo>
                    <a:lnTo>
                      <a:pt x="90" y="72"/>
                    </a:lnTo>
                    <a:lnTo>
                      <a:pt x="86" y="64"/>
                    </a:lnTo>
                    <a:lnTo>
                      <a:pt x="92" y="68"/>
                    </a:lnTo>
                    <a:lnTo>
                      <a:pt x="100" y="70"/>
                    </a:lnTo>
                    <a:lnTo>
                      <a:pt x="102" y="68"/>
                    </a:lnTo>
                    <a:lnTo>
                      <a:pt x="108" y="64"/>
                    </a:lnTo>
                    <a:lnTo>
                      <a:pt x="108" y="68"/>
                    </a:lnTo>
                    <a:lnTo>
                      <a:pt x="110" y="68"/>
                    </a:lnTo>
                    <a:lnTo>
                      <a:pt x="118" y="62"/>
                    </a:lnTo>
                    <a:lnTo>
                      <a:pt x="122" y="60"/>
                    </a:lnTo>
                    <a:lnTo>
                      <a:pt x="128" y="60"/>
                    </a:lnTo>
                    <a:lnTo>
                      <a:pt x="138" y="50"/>
                    </a:lnTo>
                    <a:lnTo>
                      <a:pt x="146" y="42"/>
                    </a:lnTo>
                    <a:lnTo>
                      <a:pt x="144" y="42"/>
                    </a:lnTo>
                    <a:lnTo>
                      <a:pt x="146" y="42"/>
                    </a:lnTo>
                    <a:lnTo>
                      <a:pt x="146" y="44"/>
                    </a:lnTo>
                    <a:lnTo>
                      <a:pt x="148" y="44"/>
                    </a:lnTo>
                    <a:lnTo>
                      <a:pt x="152" y="42"/>
                    </a:lnTo>
                    <a:lnTo>
                      <a:pt x="148" y="26"/>
                    </a:lnTo>
                    <a:lnTo>
                      <a:pt x="144" y="24"/>
                    </a:lnTo>
                    <a:lnTo>
                      <a:pt x="140" y="24"/>
                    </a:lnTo>
                    <a:lnTo>
                      <a:pt x="136" y="26"/>
                    </a:lnTo>
                    <a:lnTo>
                      <a:pt x="134" y="26"/>
                    </a:lnTo>
                    <a:lnTo>
                      <a:pt x="134" y="24"/>
                    </a:lnTo>
                    <a:lnTo>
                      <a:pt x="136" y="22"/>
                    </a:lnTo>
                    <a:lnTo>
                      <a:pt x="136" y="18"/>
                    </a:lnTo>
                    <a:lnTo>
                      <a:pt x="136" y="16"/>
                    </a:lnTo>
                    <a:lnTo>
                      <a:pt x="130" y="14"/>
                    </a:lnTo>
                    <a:lnTo>
                      <a:pt x="138" y="8"/>
                    </a:lnTo>
                    <a:lnTo>
                      <a:pt x="138" y="6"/>
                    </a:lnTo>
                    <a:lnTo>
                      <a:pt x="128" y="8"/>
                    </a:lnTo>
                    <a:lnTo>
                      <a:pt x="130" y="12"/>
                    </a:lnTo>
                    <a:lnTo>
                      <a:pt x="128" y="12"/>
                    </a:lnTo>
                    <a:lnTo>
                      <a:pt x="122" y="8"/>
                    </a:lnTo>
                    <a:lnTo>
                      <a:pt x="122" y="6"/>
                    </a:lnTo>
                    <a:lnTo>
                      <a:pt x="120" y="4"/>
                    </a:lnTo>
                    <a:lnTo>
                      <a:pt x="112" y="4"/>
                    </a:lnTo>
                    <a:lnTo>
                      <a:pt x="112" y="4"/>
                    </a:lnTo>
                    <a:lnTo>
                      <a:pt x="112" y="4"/>
                    </a:lnTo>
                    <a:close/>
                    <a:moveTo>
                      <a:pt x="18" y="0"/>
                    </a:moveTo>
                    <a:lnTo>
                      <a:pt x="18" y="6"/>
                    </a:lnTo>
                    <a:lnTo>
                      <a:pt x="30" y="6"/>
                    </a:lnTo>
                    <a:lnTo>
                      <a:pt x="28" y="0"/>
                    </a:lnTo>
                    <a:lnTo>
                      <a:pt x="18" y="0"/>
                    </a:lnTo>
                    <a:lnTo>
                      <a:pt x="18" y="0"/>
                    </a:lnTo>
                    <a:lnTo>
                      <a:pt x="18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63" name="Freeform 1746"/>
              <p:cNvSpPr/>
              <p:nvPr/>
            </p:nvSpPr>
            <p:spPr bwMode="auto">
              <a:xfrm>
                <a:off x="7099300" y="3987800"/>
                <a:ext cx="142875" cy="82550"/>
              </a:xfrm>
              <a:custGeom>
                <a:avLst/>
                <a:gdLst>
                  <a:gd name="T0" fmla="*/ 90 w 90"/>
                  <a:gd name="T1" fmla="*/ 18 h 52"/>
                  <a:gd name="T2" fmla="*/ 90 w 90"/>
                  <a:gd name="T3" fmla="*/ 18 h 52"/>
                  <a:gd name="T4" fmla="*/ 80 w 90"/>
                  <a:gd name="T5" fmla="*/ 16 h 52"/>
                  <a:gd name="T6" fmla="*/ 78 w 90"/>
                  <a:gd name="T7" fmla="*/ 10 h 52"/>
                  <a:gd name="T8" fmla="*/ 74 w 90"/>
                  <a:gd name="T9" fmla="*/ 4 h 52"/>
                  <a:gd name="T10" fmla="*/ 54 w 90"/>
                  <a:gd name="T11" fmla="*/ 0 h 52"/>
                  <a:gd name="T12" fmla="*/ 44 w 90"/>
                  <a:gd name="T13" fmla="*/ 2 h 52"/>
                  <a:gd name="T14" fmla="*/ 36 w 90"/>
                  <a:gd name="T15" fmla="*/ 8 h 52"/>
                  <a:gd name="T16" fmla="*/ 12 w 90"/>
                  <a:gd name="T17" fmla="*/ 4 h 52"/>
                  <a:gd name="T18" fmla="*/ 12 w 90"/>
                  <a:gd name="T19" fmla="*/ 8 h 52"/>
                  <a:gd name="T20" fmla="*/ 8 w 90"/>
                  <a:gd name="T21" fmla="*/ 10 h 52"/>
                  <a:gd name="T22" fmla="*/ 2 w 90"/>
                  <a:gd name="T23" fmla="*/ 10 h 52"/>
                  <a:gd name="T24" fmla="*/ 2 w 90"/>
                  <a:gd name="T25" fmla="*/ 16 h 52"/>
                  <a:gd name="T26" fmla="*/ 0 w 90"/>
                  <a:gd name="T27" fmla="*/ 20 h 52"/>
                  <a:gd name="T28" fmla="*/ 0 w 90"/>
                  <a:gd name="T29" fmla="*/ 26 h 52"/>
                  <a:gd name="T30" fmla="*/ 4 w 90"/>
                  <a:gd name="T31" fmla="*/ 26 h 52"/>
                  <a:gd name="T32" fmla="*/ 12 w 90"/>
                  <a:gd name="T33" fmla="*/ 28 h 52"/>
                  <a:gd name="T34" fmla="*/ 16 w 90"/>
                  <a:gd name="T35" fmla="*/ 30 h 52"/>
                  <a:gd name="T36" fmla="*/ 20 w 90"/>
                  <a:gd name="T37" fmla="*/ 34 h 52"/>
                  <a:gd name="T38" fmla="*/ 26 w 90"/>
                  <a:gd name="T39" fmla="*/ 36 h 52"/>
                  <a:gd name="T40" fmla="*/ 28 w 90"/>
                  <a:gd name="T41" fmla="*/ 36 h 52"/>
                  <a:gd name="T42" fmla="*/ 28 w 90"/>
                  <a:gd name="T43" fmla="*/ 46 h 52"/>
                  <a:gd name="T44" fmla="*/ 30 w 90"/>
                  <a:gd name="T45" fmla="*/ 46 h 52"/>
                  <a:gd name="T46" fmla="*/ 30 w 90"/>
                  <a:gd name="T47" fmla="*/ 52 h 52"/>
                  <a:gd name="T48" fmla="*/ 34 w 90"/>
                  <a:gd name="T49" fmla="*/ 52 h 52"/>
                  <a:gd name="T50" fmla="*/ 36 w 90"/>
                  <a:gd name="T51" fmla="*/ 48 h 52"/>
                  <a:gd name="T52" fmla="*/ 36 w 90"/>
                  <a:gd name="T53" fmla="*/ 40 h 52"/>
                  <a:gd name="T54" fmla="*/ 36 w 90"/>
                  <a:gd name="T55" fmla="*/ 36 h 52"/>
                  <a:gd name="T56" fmla="*/ 46 w 90"/>
                  <a:gd name="T57" fmla="*/ 30 h 52"/>
                  <a:gd name="T58" fmla="*/ 52 w 90"/>
                  <a:gd name="T59" fmla="*/ 30 h 52"/>
                  <a:gd name="T60" fmla="*/ 54 w 90"/>
                  <a:gd name="T61" fmla="*/ 34 h 52"/>
                  <a:gd name="T62" fmla="*/ 60 w 90"/>
                  <a:gd name="T63" fmla="*/ 34 h 52"/>
                  <a:gd name="T64" fmla="*/ 62 w 90"/>
                  <a:gd name="T65" fmla="*/ 34 h 52"/>
                  <a:gd name="T66" fmla="*/ 70 w 90"/>
                  <a:gd name="T67" fmla="*/ 30 h 52"/>
                  <a:gd name="T68" fmla="*/ 72 w 90"/>
                  <a:gd name="T69" fmla="*/ 28 h 52"/>
                  <a:gd name="T70" fmla="*/ 74 w 90"/>
                  <a:gd name="T71" fmla="*/ 26 h 52"/>
                  <a:gd name="T72" fmla="*/ 80 w 90"/>
                  <a:gd name="T73" fmla="*/ 22 h 52"/>
                  <a:gd name="T74" fmla="*/ 90 w 90"/>
                  <a:gd name="T75" fmla="*/ 20 h 52"/>
                  <a:gd name="T76" fmla="*/ 90 w 90"/>
                  <a:gd name="T77" fmla="*/ 18 h 52"/>
                  <a:gd name="T78" fmla="*/ 90 w 90"/>
                  <a:gd name="T79" fmla="*/ 18 h 52"/>
                  <a:gd name="T80" fmla="*/ 90 w 90"/>
                  <a:gd name="T81" fmla="*/ 18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90" h="52">
                    <a:moveTo>
                      <a:pt x="90" y="18"/>
                    </a:moveTo>
                    <a:lnTo>
                      <a:pt x="90" y="18"/>
                    </a:lnTo>
                    <a:lnTo>
                      <a:pt x="80" y="16"/>
                    </a:lnTo>
                    <a:lnTo>
                      <a:pt x="78" y="10"/>
                    </a:lnTo>
                    <a:lnTo>
                      <a:pt x="74" y="4"/>
                    </a:lnTo>
                    <a:lnTo>
                      <a:pt x="54" y="0"/>
                    </a:lnTo>
                    <a:lnTo>
                      <a:pt x="44" y="2"/>
                    </a:lnTo>
                    <a:lnTo>
                      <a:pt x="36" y="8"/>
                    </a:lnTo>
                    <a:lnTo>
                      <a:pt x="12" y="4"/>
                    </a:lnTo>
                    <a:lnTo>
                      <a:pt x="12" y="8"/>
                    </a:lnTo>
                    <a:lnTo>
                      <a:pt x="8" y="10"/>
                    </a:lnTo>
                    <a:lnTo>
                      <a:pt x="2" y="10"/>
                    </a:lnTo>
                    <a:lnTo>
                      <a:pt x="2" y="16"/>
                    </a:lnTo>
                    <a:lnTo>
                      <a:pt x="0" y="20"/>
                    </a:lnTo>
                    <a:lnTo>
                      <a:pt x="0" y="26"/>
                    </a:lnTo>
                    <a:lnTo>
                      <a:pt x="4" y="26"/>
                    </a:lnTo>
                    <a:lnTo>
                      <a:pt x="12" y="28"/>
                    </a:lnTo>
                    <a:lnTo>
                      <a:pt x="16" y="30"/>
                    </a:lnTo>
                    <a:lnTo>
                      <a:pt x="20" y="34"/>
                    </a:lnTo>
                    <a:lnTo>
                      <a:pt x="26" y="36"/>
                    </a:lnTo>
                    <a:lnTo>
                      <a:pt x="28" y="36"/>
                    </a:lnTo>
                    <a:lnTo>
                      <a:pt x="28" y="46"/>
                    </a:lnTo>
                    <a:lnTo>
                      <a:pt x="30" y="46"/>
                    </a:lnTo>
                    <a:lnTo>
                      <a:pt x="30" y="52"/>
                    </a:lnTo>
                    <a:lnTo>
                      <a:pt x="34" y="52"/>
                    </a:lnTo>
                    <a:lnTo>
                      <a:pt x="36" y="48"/>
                    </a:lnTo>
                    <a:lnTo>
                      <a:pt x="36" y="40"/>
                    </a:lnTo>
                    <a:lnTo>
                      <a:pt x="36" y="36"/>
                    </a:lnTo>
                    <a:lnTo>
                      <a:pt x="46" y="30"/>
                    </a:lnTo>
                    <a:lnTo>
                      <a:pt x="52" y="30"/>
                    </a:lnTo>
                    <a:lnTo>
                      <a:pt x="54" y="34"/>
                    </a:lnTo>
                    <a:lnTo>
                      <a:pt x="60" y="34"/>
                    </a:lnTo>
                    <a:lnTo>
                      <a:pt x="62" y="34"/>
                    </a:lnTo>
                    <a:lnTo>
                      <a:pt x="70" y="30"/>
                    </a:lnTo>
                    <a:lnTo>
                      <a:pt x="72" y="28"/>
                    </a:lnTo>
                    <a:lnTo>
                      <a:pt x="74" y="26"/>
                    </a:lnTo>
                    <a:lnTo>
                      <a:pt x="80" y="22"/>
                    </a:lnTo>
                    <a:lnTo>
                      <a:pt x="90" y="20"/>
                    </a:lnTo>
                    <a:lnTo>
                      <a:pt x="90" y="18"/>
                    </a:lnTo>
                    <a:lnTo>
                      <a:pt x="90" y="18"/>
                    </a:lnTo>
                    <a:lnTo>
                      <a:pt x="90" y="1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64" name="Freeform 1747"/>
              <p:cNvSpPr>
                <a:spLocks noEditPoints="1"/>
              </p:cNvSpPr>
              <p:nvPr/>
            </p:nvSpPr>
            <p:spPr bwMode="auto">
              <a:xfrm>
                <a:off x="5464175" y="3810000"/>
                <a:ext cx="120650" cy="95250"/>
              </a:xfrm>
              <a:custGeom>
                <a:avLst/>
                <a:gdLst>
                  <a:gd name="T0" fmla="*/ 64 w 76"/>
                  <a:gd name="T1" fmla="*/ 42 h 60"/>
                  <a:gd name="T2" fmla="*/ 64 w 76"/>
                  <a:gd name="T3" fmla="*/ 42 h 60"/>
                  <a:gd name="T4" fmla="*/ 62 w 76"/>
                  <a:gd name="T5" fmla="*/ 46 h 60"/>
                  <a:gd name="T6" fmla="*/ 60 w 76"/>
                  <a:gd name="T7" fmla="*/ 48 h 60"/>
                  <a:gd name="T8" fmla="*/ 60 w 76"/>
                  <a:gd name="T9" fmla="*/ 50 h 60"/>
                  <a:gd name="T10" fmla="*/ 60 w 76"/>
                  <a:gd name="T11" fmla="*/ 56 h 60"/>
                  <a:gd name="T12" fmla="*/ 62 w 76"/>
                  <a:gd name="T13" fmla="*/ 58 h 60"/>
                  <a:gd name="T14" fmla="*/ 64 w 76"/>
                  <a:gd name="T15" fmla="*/ 60 h 60"/>
                  <a:gd name="T16" fmla="*/ 64 w 76"/>
                  <a:gd name="T17" fmla="*/ 58 h 60"/>
                  <a:gd name="T18" fmla="*/ 76 w 76"/>
                  <a:gd name="T19" fmla="*/ 50 h 60"/>
                  <a:gd name="T20" fmla="*/ 72 w 76"/>
                  <a:gd name="T21" fmla="*/ 48 h 60"/>
                  <a:gd name="T22" fmla="*/ 70 w 76"/>
                  <a:gd name="T23" fmla="*/ 42 h 60"/>
                  <a:gd name="T24" fmla="*/ 64 w 76"/>
                  <a:gd name="T25" fmla="*/ 42 h 60"/>
                  <a:gd name="T26" fmla="*/ 64 w 76"/>
                  <a:gd name="T27" fmla="*/ 42 h 60"/>
                  <a:gd name="T28" fmla="*/ 64 w 76"/>
                  <a:gd name="T29" fmla="*/ 42 h 60"/>
                  <a:gd name="T30" fmla="*/ 52 w 76"/>
                  <a:gd name="T31" fmla="*/ 22 h 60"/>
                  <a:gd name="T32" fmla="*/ 52 w 76"/>
                  <a:gd name="T33" fmla="*/ 22 h 60"/>
                  <a:gd name="T34" fmla="*/ 54 w 76"/>
                  <a:gd name="T35" fmla="*/ 30 h 60"/>
                  <a:gd name="T36" fmla="*/ 58 w 76"/>
                  <a:gd name="T37" fmla="*/ 28 h 60"/>
                  <a:gd name="T38" fmla="*/ 58 w 76"/>
                  <a:gd name="T39" fmla="*/ 24 h 60"/>
                  <a:gd name="T40" fmla="*/ 52 w 76"/>
                  <a:gd name="T41" fmla="*/ 22 h 60"/>
                  <a:gd name="T42" fmla="*/ 52 w 76"/>
                  <a:gd name="T43" fmla="*/ 22 h 60"/>
                  <a:gd name="T44" fmla="*/ 52 w 76"/>
                  <a:gd name="T45" fmla="*/ 22 h 60"/>
                  <a:gd name="T46" fmla="*/ 28 w 76"/>
                  <a:gd name="T47" fmla="*/ 6 h 60"/>
                  <a:gd name="T48" fmla="*/ 28 w 76"/>
                  <a:gd name="T49" fmla="*/ 6 h 60"/>
                  <a:gd name="T50" fmla="*/ 26 w 76"/>
                  <a:gd name="T51" fmla="*/ 10 h 60"/>
                  <a:gd name="T52" fmla="*/ 26 w 76"/>
                  <a:gd name="T53" fmla="*/ 12 h 60"/>
                  <a:gd name="T54" fmla="*/ 32 w 76"/>
                  <a:gd name="T55" fmla="*/ 14 h 60"/>
                  <a:gd name="T56" fmla="*/ 34 w 76"/>
                  <a:gd name="T57" fmla="*/ 14 h 60"/>
                  <a:gd name="T58" fmla="*/ 34 w 76"/>
                  <a:gd name="T59" fmla="*/ 12 h 60"/>
                  <a:gd name="T60" fmla="*/ 28 w 76"/>
                  <a:gd name="T61" fmla="*/ 6 h 60"/>
                  <a:gd name="T62" fmla="*/ 28 w 76"/>
                  <a:gd name="T63" fmla="*/ 6 h 60"/>
                  <a:gd name="T64" fmla="*/ 28 w 76"/>
                  <a:gd name="T65" fmla="*/ 6 h 60"/>
                  <a:gd name="T66" fmla="*/ 4 w 76"/>
                  <a:gd name="T67" fmla="*/ 0 h 60"/>
                  <a:gd name="T68" fmla="*/ 4 w 76"/>
                  <a:gd name="T69" fmla="*/ 0 h 60"/>
                  <a:gd name="T70" fmla="*/ 0 w 76"/>
                  <a:gd name="T71" fmla="*/ 4 h 60"/>
                  <a:gd name="T72" fmla="*/ 8 w 76"/>
                  <a:gd name="T73" fmla="*/ 6 h 60"/>
                  <a:gd name="T74" fmla="*/ 6 w 76"/>
                  <a:gd name="T75" fmla="*/ 4 h 60"/>
                  <a:gd name="T76" fmla="*/ 8 w 76"/>
                  <a:gd name="T77" fmla="*/ 2 h 60"/>
                  <a:gd name="T78" fmla="*/ 6 w 76"/>
                  <a:gd name="T79" fmla="*/ 0 h 60"/>
                  <a:gd name="T80" fmla="*/ 4 w 76"/>
                  <a:gd name="T81" fmla="*/ 0 h 60"/>
                  <a:gd name="T82" fmla="*/ 4 w 76"/>
                  <a:gd name="T83" fmla="*/ 0 h 60"/>
                  <a:gd name="T84" fmla="*/ 4 w 76"/>
                  <a:gd name="T85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76" h="60">
                    <a:moveTo>
                      <a:pt x="64" y="42"/>
                    </a:moveTo>
                    <a:lnTo>
                      <a:pt x="64" y="42"/>
                    </a:lnTo>
                    <a:lnTo>
                      <a:pt x="62" y="46"/>
                    </a:lnTo>
                    <a:lnTo>
                      <a:pt x="60" y="48"/>
                    </a:lnTo>
                    <a:lnTo>
                      <a:pt x="60" y="50"/>
                    </a:lnTo>
                    <a:lnTo>
                      <a:pt x="60" y="56"/>
                    </a:lnTo>
                    <a:lnTo>
                      <a:pt x="62" y="58"/>
                    </a:lnTo>
                    <a:lnTo>
                      <a:pt x="64" y="60"/>
                    </a:lnTo>
                    <a:lnTo>
                      <a:pt x="64" y="58"/>
                    </a:lnTo>
                    <a:lnTo>
                      <a:pt x="76" y="50"/>
                    </a:lnTo>
                    <a:lnTo>
                      <a:pt x="72" y="48"/>
                    </a:lnTo>
                    <a:lnTo>
                      <a:pt x="70" y="42"/>
                    </a:lnTo>
                    <a:lnTo>
                      <a:pt x="64" y="42"/>
                    </a:lnTo>
                    <a:lnTo>
                      <a:pt x="64" y="42"/>
                    </a:lnTo>
                    <a:lnTo>
                      <a:pt x="64" y="42"/>
                    </a:lnTo>
                    <a:close/>
                    <a:moveTo>
                      <a:pt x="52" y="22"/>
                    </a:moveTo>
                    <a:lnTo>
                      <a:pt x="52" y="22"/>
                    </a:lnTo>
                    <a:lnTo>
                      <a:pt x="54" y="30"/>
                    </a:lnTo>
                    <a:lnTo>
                      <a:pt x="58" y="28"/>
                    </a:lnTo>
                    <a:lnTo>
                      <a:pt x="58" y="24"/>
                    </a:lnTo>
                    <a:lnTo>
                      <a:pt x="52" y="22"/>
                    </a:lnTo>
                    <a:lnTo>
                      <a:pt x="52" y="22"/>
                    </a:lnTo>
                    <a:lnTo>
                      <a:pt x="52" y="22"/>
                    </a:lnTo>
                    <a:close/>
                    <a:moveTo>
                      <a:pt x="28" y="6"/>
                    </a:moveTo>
                    <a:lnTo>
                      <a:pt x="28" y="6"/>
                    </a:lnTo>
                    <a:lnTo>
                      <a:pt x="26" y="10"/>
                    </a:lnTo>
                    <a:lnTo>
                      <a:pt x="26" y="12"/>
                    </a:lnTo>
                    <a:lnTo>
                      <a:pt x="32" y="14"/>
                    </a:lnTo>
                    <a:lnTo>
                      <a:pt x="34" y="14"/>
                    </a:lnTo>
                    <a:lnTo>
                      <a:pt x="34" y="12"/>
                    </a:lnTo>
                    <a:lnTo>
                      <a:pt x="28" y="6"/>
                    </a:lnTo>
                    <a:lnTo>
                      <a:pt x="28" y="6"/>
                    </a:lnTo>
                    <a:lnTo>
                      <a:pt x="28" y="6"/>
                    </a:lnTo>
                    <a:close/>
                    <a:moveTo>
                      <a:pt x="4" y="0"/>
                    </a:moveTo>
                    <a:lnTo>
                      <a:pt x="4" y="0"/>
                    </a:lnTo>
                    <a:lnTo>
                      <a:pt x="0" y="4"/>
                    </a:lnTo>
                    <a:lnTo>
                      <a:pt x="8" y="6"/>
                    </a:lnTo>
                    <a:lnTo>
                      <a:pt x="6" y="4"/>
                    </a:lnTo>
                    <a:lnTo>
                      <a:pt x="8" y="2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65" name="Freeform 1748"/>
              <p:cNvSpPr>
                <a:spLocks noEditPoints="1"/>
              </p:cNvSpPr>
              <p:nvPr/>
            </p:nvSpPr>
            <p:spPr bwMode="auto">
              <a:xfrm>
                <a:off x="5464175" y="3810000"/>
                <a:ext cx="120650" cy="95250"/>
              </a:xfrm>
              <a:custGeom>
                <a:avLst/>
                <a:gdLst>
                  <a:gd name="T0" fmla="*/ 64 w 76"/>
                  <a:gd name="T1" fmla="*/ 42 h 60"/>
                  <a:gd name="T2" fmla="*/ 64 w 76"/>
                  <a:gd name="T3" fmla="*/ 42 h 60"/>
                  <a:gd name="T4" fmla="*/ 62 w 76"/>
                  <a:gd name="T5" fmla="*/ 46 h 60"/>
                  <a:gd name="T6" fmla="*/ 60 w 76"/>
                  <a:gd name="T7" fmla="*/ 48 h 60"/>
                  <a:gd name="T8" fmla="*/ 60 w 76"/>
                  <a:gd name="T9" fmla="*/ 50 h 60"/>
                  <a:gd name="T10" fmla="*/ 60 w 76"/>
                  <a:gd name="T11" fmla="*/ 56 h 60"/>
                  <a:gd name="T12" fmla="*/ 62 w 76"/>
                  <a:gd name="T13" fmla="*/ 58 h 60"/>
                  <a:gd name="T14" fmla="*/ 64 w 76"/>
                  <a:gd name="T15" fmla="*/ 60 h 60"/>
                  <a:gd name="T16" fmla="*/ 64 w 76"/>
                  <a:gd name="T17" fmla="*/ 58 h 60"/>
                  <a:gd name="T18" fmla="*/ 76 w 76"/>
                  <a:gd name="T19" fmla="*/ 50 h 60"/>
                  <a:gd name="T20" fmla="*/ 72 w 76"/>
                  <a:gd name="T21" fmla="*/ 48 h 60"/>
                  <a:gd name="T22" fmla="*/ 70 w 76"/>
                  <a:gd name="T23" fmla="*/ 42 h 60"/>
                  <a:gd name="T24" fmla="*/ 64 w 76"/>
                  <a:gd name="T25" fmla="*/ 42 h 60"/>
                  <a:gd name="T26" fmla="*/ 64 w 76"/>
                  <a:gd name="T27" fmla="*/ 42 h 60"/>
                  <a:gd name="T28" fmla="*/ 64 w 76"/>
                  <a:gd name="T29" fmla="*/ 42 h 60"/>
                  <a:gd name="T30" fmla="*/ 52 w 76"/>
                  <a:gd name="T31" fmla="*/ 22 h 60"/>
                  <a:gd name="T32" fmla="*/ 52 w 76"/>
                  <a:gd name="T33" fmla="*/ 22 h 60"/>
                  <a:gd name="T34" fmla="*/ 54 w 76"/>
                  <a:gd name="T35" fmla="*/ 30 h 60"/>
                  <a:gd name="T36" fmla="*/ 58 w 76"/>
                  <a:gd name="T37" fmla="*/ 28 h 60"/>
                  <a:gd name="T38" fmla="*/ 58 w 76"/>
                  <a:gd name="T39" fmla="*/ 24 h 60"/>
                  <a:gd name="T40" fmla="*/ 52 w 76"/>
                  <a:gd name="T41" fmla="*/ 22 h 60"/>
                  <a:gd name="T42" fmla="*/ 52 w 76"/>
                  <a:gd name="T43" fmla="*/ 22 h 60"/>
                  <a:gd name="T44" fmla="*/ 52 w 76"/>
                  <a:gd name="T45" fmla="*/ 22 h 60"/>
                  <a:gd name="T46" fmla="*/ 28 w 76"/>
                  <a:gd name="T47" fmla="*/ 6 h 60"/>
                  <a:gd name="T48" fmla="*/ 28 w 76"/>
                  <a:gd name="T49" fmla="*/ 6 h 60"/>
                  <a:gd name="T50" fmla="*/ 26 w 76"/>
                  <a:gd name="T51" fmla="*/ 10 h 60"/>
                  <a:gd name="T52" fmla="*/ 26 w 76"/>
                  <a:gd name="T53" fmla="*/ 12 h 60"/>
                  <a:gd name="T54" fmla="*/ 32 w 76"/>
                  <a:gd name="T55" fmla="*/ 14 h 60"/>
                  <a:gd name="T56" fmla="*/ 34 w 76"/>
                  <a:gd name="T57" fmla="*/ 14 h 60"/>
                  <a:gd name="T58" fmla="*/ 34 w 76"/>
                  <a:gd name="T59" fmla="*/ 12 h 60"/>
                  <a:gd name="T60" fmla="*/ 28 w 76"/>
                  <a:gd name="T61" fmla="*/ 6 h 60"/>
                  <a:gd name="T62" fmla="*/ 28 w 76"/>
                  <a:gd name="T63" fmla="*/ 6 h 60"/>
                  <a:gd name="T64" fmla="*/ 28 w 76"/>
                  <a:gd name="T65" fmla="*/ 6 h 60"/>
                  <a:gd name="T66" fmla="*/ 4 w 76"/>
                  <a:gd name="T67" fmla="*/ 0 h 60"/>
                  <a:gd name="T68" fmla="*/ 4 w 76"/>
                  <a:gd name="T69" fmla="*/ 0 h 60"/>
                  <a:gd name="T70" fmla="*/ 0 w 76"/>
                  <a:gd name="T71" fmla="*/ 4 h 60"/>
                  <a:gd name="T72" fmla="*/ 8 w 76"/>
                  <a:gd name="T73" fmla="*/ 6 h 60"/>
                  <a:gd name="T74" fmla="*/ 6 w 76"/>
                  <a:gd name="T75" fmla="*/ 4 h 60"/>
                  <a:gd name="T76" fmla="*/ 8 w 76"/>
                  <a:gd name="T77" fmla="*/ 2 h 60"/>
                  <a:gd name="T78" fmla="*/ 6 w 76"/>
                  <a:gd name="T79" fmla="*/ 0 h 60"/>
                  <a:gd name="T80" fmla="*/ 4 w 76"/>
                  <a:gd name="T81" fmla="*/ 0 h 60"/>
                  <a:gd name="T82" fmla="*/ 4 w 76"/>
                  <a:gd name="T83" fmla="*/ 0 h 60"/>
                  <a:gd name="T84" fmla="*/ 4 w 76"/>
                  <a:gd name="T85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76" h="60">
                    <a:moveTo>
                      <a:pt x="64" y="42"/>
                    </a:moveTo>
                    <a:lnTo>
                      <a:pt x="64" y="42"/>
                    </a:lnTo>
                    <a:lnTo>
                      <a:pt x="62" y="46"/>
                    </a:lnTo>
                    <a:lnTo>
                      <a:pt x="60" y="48"/>
                    </a:lnTo>
                    <a:lnTo>
                      <a:pt x="60" y="50"/>
                    </a:lnTo>
                    <a:lnTo>
                      <a:pt x="60" y="56"/>
                    </a:lnTo>
                    <a:lnTo>
                      <a:pt x="62" y="58"/>
                    </a:lnTo>
                    <a:lnTo>
                      <a:pt x="64" y="60"/>
                    </a:lnTo>
                    <a:lnTo>
                      <a:pt x="64" y="58"/>
                    </a:lnTo>
                    <a:lnTo>
                      <a:pt x="76" y="50"/>
                    </a:lnTo>
                    <a:lnTo>
                      <a:pt x="72" y="48"/>
                    </a:lnTo>
                    <a:lnTo>
                      <a:pt x="70" y="42"/>
                    </a:lnTo>
                    <a:lnTo>
                      <a:pt x="64" y="42"/>
                    </a:lnTo>
                    <a:lnTo>
                      <a:pt x="64" y="42"/>
                    </a:lnTo>
                    <a:lnTo>
                      <a:pt x="64" y="42"/>
                    </a:lnTo>
                    <a:close/>
                    <a:moveTo>
                      <a:pt x="52" y="22"/>
                    </a:moveTo>
                    <a:lnTo>
                      <a:pt x="52" y="22"/>
                    </a:lnTo>
                    <a:lnTo>
                      <a:pt x="54" y="30"/>
                    </a:lnTo>
                    <a:lnTo>
                      <a:pt x="58" y="28"/>
                    </a:lnTo>
                    <a:lnTo>
                      <a:pt x="58" y="24"/>
                    </a:lnTo>
                    <a:lnTo>
                      <a:pt x="52" y="22"/>
                    </a:lnTo>
                    <a:lnTo>
                      <a:pt x="52" y="22"/>
                    </a:lnTo>
                    <a:lnTo>
                      <a:pt x="52" y="22"/>
                    </a:lnTo>
                    <a:close/>
                    <a:moveTo>
                      <a:pt x="28" y="6"/>
                    </a:moveTo>
                    <a:lnTo>
                      <a:pt x="28" y="6"/>
                    </a:lnTo>
                    <a:lnTo>
                      <a:pt x="26" y="10"/>
                    </a:lnTo>
                    <a:lnTo>
                      <a:pt x="26" y="12"/>
                    </a:lnTo>
                    <a:lnTo>
                      <a:pt x="32" y="14"/>
                    </a:lnTo>
                    <a:lnTo>
                      <a:pt x="34" y="14"/>
                    </a:lnTo>
                    <a:lnTo>
                      <a:pt x="34" y="12"/>
                    </a:lnTo>
                    <a:lnTo>
                      <a:pt x="28" y="6"/>
                    </a:lnTo>
                    <a:lnTo>
                      <a:pt x="28" y="6"/>
                    </a:lnTo>
                    <a:lnTo>
                      <a:pt x="28" y="6"/>
                    </a:lnTo>
                    <a:close/>
                    <a:moveTo>
                      <a:pt x="4" y="0"/>
                    </a:moveTo>
                    <a:lnTo>
                      <a:pt x="4" y="0"/>
                    </a:lnTo>
                    <a:lnTo>
                      <a:pt x="0" y="4"/>
                    </a:lnTo>
                    <a:lnTo>
                      <a:pt x="8" y="6"/>
                    </a:lnTo>
                    <a:lnTo>
                      <a:pt x="6" y="4"/>
                    </a:lnTo>
                    <a:lnTo>
                      <a:pt x="8" y="2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66" name="Freeform 1749"/>
              <p:cNvSpPr/>
              <p:nvPr/>
            </p:nvSpPr>
            <p:spPr bwMode="auto">
              <a:xfrm>
                <a:off x="7439025" y="3879850"/>
                <a:ext cx="66675" cy="47625"/>
              </a:xfrm>
              <a:custGeom>
                <a:avLst/>
                <a:gdLst>
                  <a:gd name="T0" fmla="*/ 42 w 42"/>
                  <a:gd name="T1" fmla="*/ 30 h 30"/>
                  <a:gd name="T2" fmla="*/ 42 w 42"/>
                  <a:gd name="T3" fmla="*/ 30 h 30"/>
                  <a:gd name="T4" fmla="*/ 42 w 42"/>
                  <a:gd name="T5" fmla="*/ 24 h 30"/>
                  <a:gd name="T6" fmla="*/ 36 w 42"/>
                  <a:gd name="T7" fmla="*/ 20 h 30"/>
                  <a:gd name="T8" fmla="*/ 40 w 42"/>
                  <a:gd name="T9" fmla="*/ 16 h 30"/>
                  <a:gd name="T10" fmla="*/ 40 w 42"/>
                  <a:gd name="T11" fmla="*/ 12 h 30"/>
                  <a:gd name="T12" fmla="*/ 40 w 42"/>
                  <a:gd name="T13" fmla="*/ 0 h 30"/>
                  <a:gd name="T14" fmla="*/ 22 w 42"/>
                  <a:gd name="T15" fmla="*/ 0 h 30"/>
                  <a:gd name="T16" fmla="*/ 26 w 42"/>
                  <a:gd name="T17" fmla="*/ 4 h 30"/>
                  <a:gd name="T18" fmla="*/ 24 w 42"/>
                  <a:gd name="T19" fmla="*/ 8 h 30"/>
                  <a:gd name="T20" fmla="*/ 26 w 42"/>
                  <a:gd name="T21" fmla="*/ 16 h 30"/>
                  <a:gd name="T22" fmla="*/ 32 w 42"/>
                  <a:gd name="T23" fmla="*/ 16 h 30"/>
                  <a:gd name="T24" fmla="*/ 32 w 42"/>
                  <a:gd name="T25" fmla="*/ 20 h 30"/>
                  <a:gd name="T26" fmla="*/ 30 w 42"/>
                  <a:gd name="T27" fmla="*/ 24 h 30"/>
                  <a:gd name="T28" fmla="*/ 14 w 42"/>
                  <a:gd name="T29" fmla="*/ 22 h 30"/>
                  <a:gd name="T30" fmla="*/ 8 w 42"/>
                  <a:gd name="T31" fmla="*/ 22 h 30"/>
                  <a:gd name="T32" fmla="*/ 4 w 42"/>
                  <a:gd name="T33" fmla="*/ 20 h 30"/>
                  <a:gd name="T34" fmla="*/ 0 w 42"/>
                  <a:gd name="T35" fmla="*/ 28 h 30"/>
                  <a:gd name="T36" fmla="*/ 4 w 42"/>
                  <a:gd name="T37" fmla="*/ 30 h 30"/>
                  <a:gd name="T38" fmla="*/ 6 w 42"/>
                  <a:gd name="T39" fmla="*/ 30 h 30"/>
                  <a:gd name="T40" fmla="*/ 42 w 42"/>
                  <a:gd name="T41" fmla="*/ 30 h 30"/>
                  <a:gd name="T42" fmla="*/ 42 w 42"/>
                  <a:gd name="T43" fmla="*/ 30 h 30"/>
                  <a:gd name="T44" fmla="*/ 42 w 42"/>
                  <a:gd name="T45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2" h="30">
                    <a:moveTo>
                      <a:pt x="42" y="30"/>
                    </a:moveTo>
                    <a:lnTo>
                      <a:pt x="42" y="30"/>
                    </a:lnTo>
                    <a:lnTo>
                      <a:pt x="42" y="24"/>
                    </a:lnTo>
                    <a:lnTo>
                      <a:pt x="36" y="20"/>
                    </a:lnTo>
                    <a:lnTo>
                      <a:pt x="40" y="16"/>
                    </a:lnTo>
                    <a:lnTo>
                      <a:pt x="40" y="12"/>
                    </a:lnTo>
                    <a:lnTo>
                      <a:pt x="40" y="0"/>
                    </a:lnTo>
                    <a:lnTo>
                      <a:pt x="22" y="0"/>
                    </a:lnTo>
                    <a:lnTo>
                      <a:pt x="26" y="4"/>
                    </a:lnTo>
                    <a:lnTo>
                      <a:pt x="24" y="8"/>
                    </a:lnTo>
                    <a:lnTo>
                      <a:pt x="26" y="16"/>
                    </a:lnTo>
                    <a:lnTo>
                      <a:pt x="32" y="16"/>
                    </a:lnTo>
                    <a:lnTo>
                      <a:pt x="32" y="20"/>
                    </a:lnTo>
                    <a:lnTo>
                      <a:pt x="30" y="24"/>
                    </a:lnTo>
                    <a:lnTo>
                      <a:pt x="14" y="22"/>
                    </a:lnTo>
                    <a:lnTo>
                      <a:pt x="8" y="22"/>
                    </a:lnTo>
                    <a:lnTo>
                      <a:pt x="4" y="20"/>
                    </a:lnTo>
                    <a:lnTo>
                      <a:pt x="0" y="28"/>
                    </a:lnTo>
                    <a:lnTo>
                      <a:pt x="4" y="30"/>
                    </a:lnTo>
                    <a:lnTo>
                      <a:pt x="6" y="30"/>
                    </a:lnTo>
                    <a:lnTo>
                      <a:pt x="42" y="30"/>
                    </a:lnTo>
                    <a:lnTo>
                      <a:pt x="42" y="30"/>
                    </a:lnTo>
                    <a:lnTo>
                      <a:pt x="42" y="3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67" name="Freeform 1750"/>
              <p:cNvSpPr/>
              <p:nvPr/>
            </p:nvSpPr>
            <p:spPr bwMode="auto">
              <a:xfrm>
                <a:off x="7727950" y="4206875"/>
                <a:ext cx="111125" cy="219075"/>
              </a:xfrm>
              <a:custGeom>
                <a:avLst/>
                <a:gdLst>
                  <a:gd name="T0" fmla="*/ 70 w 70"/>
                  <a:gd name="T1" fmla="*/ 46 h 138"/>
                  <a:gd name="T2" fmla="*/ 70 w 70"/>
                  <a:gd name="T3" fmla="*/ 36 h 138"/>
                  <a:gd name="T4" fmla="*/ 66 w 70"/>
                  <a:gd name="T5" fmla="*/ 34 h 138"/>
                  <a:gd name="T6" fmla="*/ 58 w 70"/>
                  <a:gd name="T7" fmla="*/ 26 h 138"/>
                  <a:gd name="T8" fmla="*/ 50 w 70"/>
                  <a:gd name="T9" fmla="*/ 28 h 138"/>
                  <a:gd name="T10" fmla="*/ 48 w 70"/>
                  <a:gd name="T11" fmla="*/ 38 h 138"/>
                  <a:gd name="T12" fmla="*/ 42 w 70"/>
                  <a:gd name="T13" fmla="*/ 38 h 138"/>
                  <a:gd name="T14" fmla="*/ 50 w 70"/>
                  <a:gd name="T15" fmla="*/ 12 h 138"/>
                  <a:gd name="T16" fmla="*/ 42 w 70"/>
                  <a:gd name="T17" fmla="*/ 12 h 138"/>
                  <a:gd name="T18" fmla="*/ 34 w 70"/>
                  <a:gd name="T19" fmla="*/ 8 h 138"/>
                  <a:gd name="T20" fmla="*/ 32 w 70"/>
                  <a:gd name="T21" fmla="*/ 0 h 138"/>
                  <a:gd name="T22" fmla="*/ 26 w 70"/>
                  <a:gd name="T23" fmla="*/ 4 h 138"/>
                  <a:gd name="T24" fmla="*/ 16 w 70"/>
                  <a:gd name="T25" fmla="*/ 10 h 138"/>
                  <a:gd name="T26" fmla="*/ 10 w 70"/>
                  <a:gd name="T27" fmla="*/ 16 h 138"/>
                  <a:gd name="T28" fmla="*/ 16 w 70"/>
                  <a:gd name="T29" fmla="*/ 20 h 138"/>
                  <a:gd name="T30" fmla="*/ 18 w 70"/>
                  <a:gd name="T31" fmla="*/ 26 h 138"/>
                  <a:gd name="T32" fmla="*/ 22 w 70"/>
                  <a:gd name="T33" fmla="*/ 28 h 138"/>
                  <a:gd name="T34" fmla="*/ 16 w 70"/>
                  <a:gd name="T35" fmla="*/ 34 h 138"/>
                  <a:gd name="T36" fmla="*/ 6 w 70"/>
                  <a:gd name="T37" fmla="*/ 34 h 138"/>
                  <a:gd name="T38" fmla="*/ 8 w 70"/>
                  <a:gd name="T39" fmla="*/ 40 h 138"/>
                  <a:gd name="T40" fmla="*/ 14 w 70"/>
                  <a:gd name="T41" fmla="*/ 62 h 138"/>
                  <a:gd name="T42" fmla="*/ 26 w 70"/>
                  <a:gd name="T43" fmla="*/ 64 h 138"/>
                  <a:gd name="T44" fmla="*/ 28 w 70"/>
                  <a:gd name="T45" fmla="*/ 70 h 138"/>
                  <a:gd name="T46" fmla="*/ 32 w 70"/>
                  <a:gd name="T47" fmla="*/ 78 h 138"/>
                  <a:gd name="T48" fmla="*/ 32 w 70"/>
                  <a:gd name="T49" fmla="*/ 80 h 138"/>
                  <a:gd name="T50" fmla="*/ 32 w 70"/>
                  <a:gd name="T51" fmla="*/ 84 h 138"/>
                  <a:gd name="T52" fmla="*/ 32 w 70"/>
                  <a:gd name="T53" fmla="*/ 90 h 138"/>
                  <a:gd name="T54" fmla="*/ 24 w 70"/>
                  <a:gd name="T55" fmla="*/ 106 h 138"/>
                  <a:gd name="T56" fmla="*/ 24 w 70"/>
                  <a:gd name="T57" fmla="*/ 120 h 138"/>
                  <a:gd name="T58" fmla="*/ 26 w 70"/>
                  <a:gd name="T59" fmla="*/ 128 h 138"/>
                  <a:gd name="T60" fmla="*/ 34 w 70"/>
                  <a:gd name="T61" fmla="*/ 134 h 138"/>
                  <a:gd name="T62" fmla="*/ 40 w 70"/>
                  <a:gd name="T63" fmla="*/ 138 h 138"/>
                  <a:gd name="T64" fmla="*/ 44 w 70"/>
                  <a:gd name="T65" fmla="*/ 134 h 138"/>
                  <a:gd name="T66" fmla="*/ 50 w 70"/>
                  <a:gd name="T67" fmla="*/ 134 h 138"/>
                  <a:gd name="T68" fmla="*/ 50 w 70"/>
                  <a:gd name="T69" fmla="*/ 128 h 138"/>
                  <a:gd name="T70" fmla="*/ 54 w 70"/>
                  <a:gd name="T71" fmla="*/ 126 h 138"/>
                  <a:gd name="T72" fmla="*/ 62 w 70"/>
                  <a:gd name="T73" fmla="*/ 126 h 138"/>
                  <a:gd name="T74" fmla="*/ 62 w 70"/>
                  <a:gd name="T75" fmla="*/ 118 h 138"/>
                  <a:gd name="T76" fmla="*/ 62 w 70"/>
                  <a:gd name="T77" fmla="*/ 100 h 138"/>
                  <a:gd name="T78" fmla="*/ 58 w 70"/>
                  <a:gd name="T79" fmla="*/ 92 h 138"/>
                  <a:gd name="T80" fmla="*/ 58 w 70"/>
                  <a:gd name="T81" fmla="*/ 74 h 138"/>
                  <a:gd name="T82" fmla="*/ 58 w 70"/>
                  <a:gd name="T83" fmla="*/ 72 h 138"/>
                  <a:gd name="T84" fmla="*/ 66 w 70"/>
                  <a:gd name="T85" fmla="*/ 64 h 138"/>
                  <a:gd name="T86" fmla="*/ 70 w 70"/>
                  <a:gd name="T87" fmla="*/ 46 h 138"/>
                  <a:gd name="T88" fmla="*/ 70 w 70"/>
                  <a:gd name="T89" fmla="*/ 46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70" h="138">
                    <a:moveTo>
                      <a:pt x="70" y="46"/>
                    </a:moveTo>
                    <a:lnTo>
                      <a:pt x="70" y="46"/>
                    </a:lnTo>
                    <a:lnTo>
                      <a:pt x="70" y="38"/>
                    </a:lnTo>
                    <a:lnTo>
                      <a:pt x="70" y="36"/>
                    </a:lnTo>
                    <a:lnTo>
                      <a:pt x="70" y="34"/>
                    </a:lnTo>
                    <a:lnTo>
                      <a:pt x="66" y="34"/>
                    </a:lnTo>
                    <a:lnTo>
                      <a:pt x="62" y="34"/>
                    </a:lnTo>
                    <a:lnTo>
                      <a:pt x="58" y="26"/>
                    </a:lnTo>
                    <a:lnTo>
                      <a:pt x="52" y="28"/>
                    </a:lnTo>
                    <a:lnTo>
                      <a:pt x="50" y="28"/>
                    </a:lnTo>
                    <a:lnTo>
                      <a:pt x="50" y="38"/>
                    </a:lnTo>
                    <a:lnTo>
                      <a:pt x="48" y="38"/>
                    </a:lnTo>
                    <a:lnTo>
                      <a:pt x="44" y="36"/>
                    </a:lnTo>
                    <a:lnTo>
                      <a:pt x="42" y="38"/>
                    </a:lnTo>
                    <a:lnTo>
                      <a:pt x="48" y="26"/>
                    </a:lnTo>
                    <a:lnTo>
                      <a:pt x="50" y="12"/>
                    </a:lnTo>
                    <a:lnTo>
                      <a:pt x="44" y="12"/>
                    </a:lnTo>
                    <a:lnTo>
                      <a:pt x="42" y="12"/>
                    </a:lnTo>
                    <a:lnTo>
                      <a:pt x="42" y="8"/>
                    </a:lnTo>
                    <a:lnTo>
                      <a:pt x="34" y="8"/>
                    </a:lnTo>
                    <a:lnTo>
                      <a:pt x="34" y="2"/>
                    </a:lnTo>
                    <a:lnTo>
                      <a:pt x="32" y="0"/>
                    </a:lnTo>
                    <a:lnTo>
                      <a:pt x="26" y="0"/>
                    </a:lnTo>
                    <a:lnTo>
                      <a:pt x="26" y="4"/>
                    </a:lnTo>
                    <a:lnTo>
                      <a:pt x="24" y="8"/>
                    </a:lnTo>
                    <a:lnTo>
                      <a:pt x="16" y="10"/>
                    </a:lnTo>
                    <a:lnTo>
                      <a:pt x="10" y="12"/>
                    </a:lnTo>
                    <a:lnTo>
                      <a:pt x="10" y="16"/>
                    </a:lnTo>
                    <a:lnTo>
                      <a:pt x="14" y="18"/>
                    </a:lnTo>
                    <a:lnTo>
                      <a:pt x="16" y="20"/>
                    </a:lnTo>
                    <a:lnTo>
                      <a:pt x="16" y="26"/>
                    </a:lnTo>
                    <a:lnTo>
                      <a:pt x="18" y="26"/>
                    </a:lnTo>
                    <a:lnTo>
                      <a:pt x="22" y="26"/>
                    </a:lnTo>
                    <a:lnTo>
                      <a:pt x="22" y="28"/>
                    </a:lnTo>
                    <a:lnTo>
                      <a:pt x="18" y="30"/>
                    </a:lnTo>
                    <a:lnTo>
                      <a:pt x="16" y="34"/>
                    </a:lnTo>
                    <a:lnTo>
                      <a:pt x="8" y="34"/>
                    </a:lnTo>
                    <a:lnTo>
                      <a:pt x="6" y="34"/>
                    </a:lnTo>
                    <a:lnTo>
                      <a:pt x="6" y="36"/>
                    </a:lnTo>
                    <a:lnTo>
                      <a:pt x="8" y="40"/>
                    </a:lnTo>
                    <a:lnTo>
                      <a:pt x="0" y="44"/>
                    </a:lnTo>
                    <a:lnTo>
                      <a:pt x="14" y="62"/>
                    </a:lnTo>
                    <a:lnTo>
                      <a:pt x="18" y="64"/>
                    </a:lnTo>
                    <a:lnTo>
                      <a:pt x="26" y="64"/>
                    </a:lnTo>
                    <a:lnTo>
                      <a:pt x="28" y="66"/>
                    </a:lnTo>
                    <a:lnTo>
                      <a:pt x="28" y="70"/>
                    </a:lnTo>
                    <a:lnTo>
                      <a:pt x="24" y="74"/>
                    </a:lnTo>
                    <a:lnTo>
                      <a:pt x="32" y="78"/>
                    </a:lnTo>
                    <a:lnTo>
                      <a:pt x="34" y="78"/>
                    </a:lnTo>
                    <a:lnTo>
                      <a:pt x="32" y="80"/>
                    </a:lnTo>
                    <a:lnTo>
                      <a:pt x="32" y="82"/>
                    </a:lnTo>
                    <a:lnTo>
                      <a:pt x="32" y="84"/>
                    </a:lnTo>
                    <a:lnTo>
                      <a:pt x="34" y="88"/>
                    </a:lnTo>
                    <a:lnTo>
                      <a:pt x="32" y="90"/>
                    </a:lnTo>
                    <a:lnTo>
                      <a:pt x="24" y="96"/>
                    </a:lnTo>
                    <a:lnTo>
                      <a:pt x="24" y="106"/>
                    </a:lnTo>
                    <a:lnTo>
                      <a:pt x="24" y="118"/>
                    </a:lnTo>
                    <a:lnTo>
                      <a:pt x="24" y="120"/>
                    </a:lnTo>
                    <a:lnTo>
                      <a:pt x="24" y="124"/>
                    </a:lnTo>
                    <a:lnTo>
                      <a:pt x="26" y="128"/>
                    </a:lnTo>
                    <a:lnTo>
                      <a:pt x="32" y="132"/>
                    </a:lnTo>
                    <a:lnTo>
                      <a:pt x="34" y="134"/>
                    </a:lnTo>
                    <a:lnTo>
                      <a:pt x="36" y="136"/>
                    </a:lnTo>
                    <a:lnTo>
                      <a:pt x="40" y="138"/>
                    </a:lnTo>
                    <a:lnTo>
                      <a:pt x="44" y="136"/>
                    </a:lnTo>
                    <a:lnTo>
                      <a:pt x="44" y="134"/>
                    </a:lnTo>
                    <a:lnTo>
                      <a:pt x="48" y="134"/>
                    </a:lnTo>
                    <a:lnTo>
                      <a:pt x="50" y="134"/>
                    </a:lnTo>
                    <a:lnTo>
                      <a:pt x="50" y="132"/>
                    </a:lnTo>
                    <a:lnTo>
                      <a:pt x="50" y="128"/>
                    </a:lnTo>
                    <a:lnTo>
                      <a:pt x="52" y="128"/>
                    </a:lnTo>
                    <a:lnTo>
                      <a:pt x="54" y="126"/>
                    </a:lnTo>
                    <a:lnTo>
                      <a:pt x="58" y="126"/>
                    </a:lnTo>
                    <a:lnTo>
                      <a:pt x="62" y="126"/>
                    </a:lnTo>
                    <a:lnTo>
                      <a:pt x="66" y="126"/>
                    </a:lnTo>
                    <a:lnTo>
                      <a:pt x="62" y="118"/>
                    </a:lnTo>
                    <a:lnTo>
                      <a:pt x="60" y="106"/>
                    </a:lnTo>
                    <a:lnTo>
                      <a:pt x="62" y="100"/>
                    </a:lnTo>
                    <a:lnTo>
                      <a:pt x="60" y="96"/>
                    </a:lnTo>
                    <a:lnTo>
                      <a:pt x="58" y="92"/>
                    </a:lnTo>
                    <a:lnTo>
                      <a:pt x="58" y="82"/>
                    </a:lnTo>
                    <a:lnTo>
                      <a:pt x="58" y="74"/>
                    </a:lnTo>
                    <a:lnTo>
                      <a:pt x="54" y="72"/>
                    </a:lnTo>
                    <a:lnTo>
                      <a:pt x="58" y="72"/>
                    </a:lnTo>
                    <a:lnTo>
                      <a:pt x="60" y="66"/>
                    </a:lnTo>
                    <a:lnTo>
                      <a:pt x="66" y="64"/>
                    </a:lnTo>
                    <a:lnTo>
                      <a:pt x="66" y="54"/>
                    </a:lnTo>
                    <a:lnTo>
                      <a:pt x="70" y="46"/>
                    </a:lnTo>
                    <a:lnTo>
                      <a:pt x="70" y="46"/>
                    </a:lnTo>
                    <a:lnTo>
                      <a:pt x="70" y="4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68" name="Freeform 1751"/>
              <p:cNvSpPr/>
              <p:nvPr/>
            </p:nvSpPr>
            <p:spPr bwMode="auto">
              <a:xfrm>
                <a:off x="7019925" y="3927475"/>
                <a:ext cx="101600" cy="120650"/>
              </a:xfrm>
              <a:custGeom>
                <a:avLst/>
                <a:gdLst>
                  <a:gd name="T0" fmla="*/ 58 w 64"/>
                  <a:gd name="T1" fmla="*/ 44 h 76"/>
                  <a:gd name="T2" fmla="*/ 64 w 64"/>
                  <a:gd name="T3" fmla="*/ 44 h 76"/>
                  <a:gd name="T4" fmla="*/ 64 w 64"/>
                  <a:gd name="T5" fmla="*/ 46 h 76"/>
                  <a:gd name="T6" fmla="*/ 58 w 64"/>
                  <a:gd name="T7" fmla="*/ 48 h 76"/>
                  <a:gd name="T8" fmla="*/ 52 w 64"/>
                  <a:gd name="T9" fmla="*/ 48 h 76"/>
                  <a:gd name="T10" fmla="*/ 52 w 64"/>
                  <a:gd name="T11" fmla="*/ 54 h 76"/>
                  <a:gd name="T12" fmla="*/ 50 w 64"/>
                  <a:gd name="T13" fmla="*/ 58 h 76"/>
                  <a:gd name="T14" fmla="*/ 50 w 64"/>
                  <a:gd name="T15" fmla="*/ 64 h 76"/>
                  <a:gd name="T16" fmla="*/ 46 w 64"/>
                  <a:gd name="T17" fmla="*/ 66 h 76"/>
                  <a:gd name="T18" fmla="*/ 42 w 64"/>
                  <a:gd name="T19" fmla="*/ 70 h 76"/>
                  <a:gd name="T20" fmla="*/ 42 w 64"/>
                  <a:gd name="T21" fmla="*/ 72 h 76"/>
                  <a:gd name="T22" fmla="*/ 40 w 64"/>
                  <a:gd name="T23" fmla="*/ 74 h 76"/>
                  <a:gd name="T24" fmla="*/ 38 w 64"/>
                  <a:gd name="T25" fmla="*/ 74 h 76"/>
                  <a:gd name="T26" fmla="*/ 34 w 64"/>
                  <a:gd name="T27" fmla="*/ 74 h 76"/>
                  <a:gd name="T28" fmla="*/ 32 w 64"/>
                  <a:gd name="T29" fmla="*/ 76 h 76"/>
                  <a:gd name="T30" fmla="*/ 26 w 64"/>
                  <a:gd name="T31" fmla="*/ 76 h 76"/>
                  <a:gd name="T32" fmla="*/ 22 w 64"/>
                  <a:gd name="T33" fmla="*/ 72 h 76"/>
                  <a:gd name="T34" fmla="*/ 14 w 64"/>
                  <a:gd name="T35" fmla="*/ 66 h 76"/>
                  <a:gd name="T36" fmla="*/ 0 w 64"/>
                  <a:gd name="T37" fmla="*/ 52 h 76"/>
                  <a:gd name="T38" fmla="*/ 4 w 64"/>
                  <a:gd name="T39" fmla="*/ 48 h 76"/>
                  <a:gd name="T40" fmla="*/ 6 w 64"/>
                  <a:gd name="T41" fmla="*/ 46 h 76"/>
                  <a:gd name="T42" fmla="*/ 4 w 64"/>
                  <a:gd name="T43" fmla="*/ 46 h 76"/>
                  <a:gd name="T44" fmla="*/ 6 w 64"/>
                  <a:gd name="T45" fmla="*/ 42 h 76"/>
                  <a:gd name="T46" fmla="*/ 8 w 64"/>
                  <a:gd name="T47" fmla="*/ 36 h 76"/>
                  <a:gd name="T48" fmla="*/ 14 w 64"/>
                  <a:gd name="T49" fmla="*/ 30 h 76"/>
                  <a:gd name="T50" fmla="*/ 32 w 64"/>
                  <a:gd name="T51" fmla="*/ 30 h 76"/>
                  <a:gd name="T52" fmla="*/ 30 w 64"/>
                  <a:gd name="T53" fmla="*/ 28 h 76"/>
                  <a:gd name="T54" fmla="*/ 26 w 64"/>
                  <a:gd name="T55" fmla="*/ 24 h 76"/>
                  <a:gd name="T56" fmla="*/ 22 w 64"/>
                  <a:gd name="T57" fmla="*/ 18 h 76"/>
                  <a:gd name="T58" fmla="*/ 20 w 64"/>
                  <a:gd name="T59" fmla="*/ 12 h 76"/>
                  <a:gd name="T60" fmla="*/ 20 w 64"/>
                  <a:gd name="T61" fmla="*/ 8 h 76"/>
                  <a:gd name="T62" fmla="*/ 24 w 64"/>
                  <a:gd name="T63" fmla="*/ 8 h 76"/>
                  <a:gd name="T64" fmla="*/ 26 w 64"/>
                  <a:gd name="T65" fmla="*/ 0 h 76"/>
                  <a:gd name="T66" fmla="*/ 52 w 64"/>
                  <a:gd name="T67" fmla="*/ 0 h 76"/>
                  <a:gd name="T68" fmla="*/ 52 w 64"/>
                  <a:gd name="T69" fmla="*/ 42 h 76"/>
                  <a:gd name="T70" fmla="*/ 60 w 64"/>
                  <a:gd name="T71" fmla="*/ 42 h 76"/>
                  <a:gd name="T72" fmla="*/ 58 w 64"/>
                  <a:gd name="T73" fmla="*/ 44 h 76"/>
                  <a:gd name="T74" fmla="*/ 58 w 64"/>
                  <a:gd name="T75" fmla="*/ 44 h 76"/>
                  <a:gd name="T76" fmla="*/ 58 w 64"/>
                  <a:gd name="T77" fmla="*/ 44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64" h="76">
                    <a:moveTo>
                      <a:pt x="58" y="44"/>
                    </a:moveTo>
                    <a:lnTo>
                      <a:pt x="64" y="44"/>
                    </a:lnTo>
                    <a:lnTo>
                      <a:pt x="64" y="46"/>
                    </a:lnTo>
                    <a:lnTo>
                      <a:pt x="58" y="48"/>
                    </a:lnTo>
                    <a:lnTo>
                      <a:pt x="52" y="48"/>
                    </a:lnTo>
                    <a:lnTo>
                      <a:pt x="52" y="54"/>
                    </a:lnTo>
                    <a:lnTo>
                      <a:pt x="50" y="58"/>
                    </a:lnTo>
                    <a:lnTo>
                      <a:pt x="50" y="64"/>
                    </a:lnTo>
                    <a:lnTo>
                      <a:pt x="46" y="66"/>
                    </a:lnTo>
                    <a:lnTo>
                      <a:pt x="42" y="70"/>
                    </a:lnTo>
                    <a:lnTo>
                      <a:pt x="42" y="72"/>
                    </a:lnTo>
                    <a:lnTo>
                      <a:pt x="40" y="74"/>
                    </a:lnTo>
                    <a:lnTo>
                      <a:pt x="38" y="74"/>
                    </a:lnTo>
                    <a:lnTo>
                      <a:pt x="34" y="74"/>
                    </a:lnTo>
                    <a:lnTo>
                      <a:pt x="32" y="76"/>
                    </a:lnTo>
                    <a:lnTo>
                      <a:pt x="26" y="76"/>
                    </a:lnTo>
                    <a:lnTo>
                      <a:pt x="22" y="72"/>
                    </a:lnTo>
                    <a:lnTo>
                      <a:pt x="14" y="66"/>
                    </a:lnTo>
                    <a:lnTo>
                      <a:pt x="0" y="52"/>
                    </a:lnTo>
                    <a:lnTo>
                      <a:pt x="4" y="48"/>
                    </a:lnTo>
                    <a:lnTo>
                      <a:pt x="6" y="46"/>
                    </a:lnTo>
                    <a:lnTo>
                      <a:pt x="4" y="46"/>
                    </a:lnTo>
                    <a:lnTo>
                      <a:pt x="6" y="42"/>
                    </a:lnTo>
                    <a:lnTo>
                      <a:pt x="8" y="36"/>
                    </a:lnTo>
                    <a:lnTo>
                      <a:pt x="14" y="30"/>
                    </a:lnTo>
                    <a:lnTo>
                      <a:pt x="32" y="30"/>
                    </a:lnTo>
                    <a:lnTo>
                      <a:pt x="30" y="28"/>
                    </a:lnTo>
                    <a:lnTo>
                      <a:pt x="26" y="24"/>
                    </a:lnTo>
                    <a:lnTo>
                      <a:pt x="22" y="18"/>
                    </a:lnTo>
                    <a:lnTo>
                      <a:pt x="20" y="12"/>
                    </a:lnTo>
                    <a:lnTo>
                      <a:pt x="20" y="8"/>
                    </a:lnTo>
                    <a:lnTo>
                      <a:pt x="24" y="8"/>
                    </a:lnTo>
                    <a:lnTo>
                      <a:pt x="26" y="0"/>
                    </a:lnTo>
                    <a:lnTo>
                      <a:pt x="52" y="0"/>
                    </a:lnTo>
                    <a:lnTo>
                      <a:pt x="52" y="42"/>
                    </a:lnTo>
                    <a:lnTo>
                      <a:pt x="60" y="42"/>
                    </a:lnTo>
                    <a:lnTo>
                      <a:pt x="58" y="44"/>
                    </a:lnTo>
                    <a:lnTo>
                      <a:pt x="58" y="44"/>
                    </a:lnTo>
                    <a:lnTo>
                      <a:pt x="58" y="4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69" name="Freeform 1752"/>
              <p:cNvSpPr>
                <a:spLocks noEditPoints="1"/>
              </p:cNvSpPr>
              <p:nvPr/>
            </p:nvSpPr>
            <p:spPr bwMode="auto">
              <a:xfrm>
                <a:off x="7493000" y="1492250"/>
                <a:ext cx="1387475" cy="1069975"/>
              </a:xfrm>
              <a:custGeom>
                <a:avLst/>
                <a:gdLst>
                  <a:gd name="T0" fmla="*/ 174 w 874"/>
                  <a:gd name="T1" fmla="*/ 68 h 674"/>
                  <a:gd name="T2" fmla="*/ 72 w 874"/>
                  <a:gd name="T3" fmla="*/ 112 h 674"/>
                  <a:gd name="T4" fmla="*/ 118 w 874"/>
                  <a:gd name="T5" fmla="*/ 138 h 674"/>
                  <a:gd name="T6" fmla="*/ 20 w 874"/>
                  <a:gd name="T7" fmla="*/ 188 h 674"/>
                  <a:gd name="T8" fmla="*/ 28 w 874"/>
                  <a:gd name="T9" fmla="*/ 212 h 674"/>
                  <a:gd name="T10" fmla="*/ 76 w 874"/>
                  <a:gd name="T11" fmla="*/ 238 h 674"/>
                  <a:gd name="T12" fmla="*/ 144 w 874"/>
                  <a:gd name="T13" fmla="*/ 230 h 674"/>
                  <a:gd name="T14" fmla="*/ 230 w 874"/>
                  <a:gd name="T15" fmla="*/ 290 h 674"/>
                  <a:gd name="T16" fmla="*/ 246 w 874"/>
                  <a:gd name="T17" fmla="*/ 340 h 674"/>
                  <a:gd name="T18" fmla="*/ 294 w 874"/>
                  <a:gd name="T19" fmla="*/ 368 h 674"/>
                  <a:gd name="T20" fmla="*/ 300 w 874"/>
                  <a:gd name="T21" fmla="*/ 396 h 674"/>
                  <a:gd name="T22" fmla="*/ 250 w 874"/>
                  <a:gd name="T23" fmla="*/ 432 h 674"/>
                  <a:gd name="T24" fmla="*/ 302 w 874"/>
                  <a:gd name="T25" fmla="*/ 410 h 674"/>
                  <a:gd name="T26" fmla="*/ 284 w 874"/>
                  <a:gd name="T27" fmla="*/ 464 h 674"/>
                  <a:gd name="T28" fmla="*/ 280 w 874"/>
                  <a:gd name="T29" fmla="*/ 504 h 674"/>
                  <a:gd name="T30" fmla="*/ 294 w 874"/>
                  <a:gd name="T31" fmla="*/ 556 h 674"/>
                  <a:gd name="T32" fmla="*/ 310 w 874"/>
                  <a:gd name="T33" fmla="*/ 586 h 674"/>
                  <a:gd name="T34" fmla="*/ 344 w 874"/>
                  <a:gd name="T35" fmla="*/ 632 h 674"/>
                  <a:gd name="T36" fmla="*/ 384 w 874"/>
                  <a:gd name="T37" fmla="*/ 650 h 674"/>
                  <a:gd name="T38" fmla="*/ 430 w 874"/>
                  <a:gd name="T39" fmla="*/ 658 h 674"/>
                  <a:gd name="T40" fmla="*/ 436 w 874"/>
                  <a:gd name="T41" fmla="*/ 614 h 674"/>
                  <a:gd name="T42" fmla="*/ 458 w 874"/>
                  <a:gd name="T43" fmla="*/ 568 h 674"/>
                  <a:gd name="T44" fmla="*/ 518 w 874"/>
                  <a:gd name="T45" fmla="*/ 522 h 674"/>
                  <a:gd name="T46" fmla="*/ 590 w 874"/>
                  <a:gd name="T47" fmla="*/ 466 h 674"/>
                  <a:gd name="T48" fmla="*/ 680 w 874"/>
                  <a:gd name="T49" fmla="*/ 438 h 674"/>
                  <a:gd name="T50" fmla="*/ 712 w 874"/>
                  <a:gd name="T51" fmla="*/ 404 h 674"/>
                  <a:gd name="T52" fmla="*/ 668 w 874"/>
                  <a:gd name="T53" fmla="*/ 382 h 674"/>
                  <a:gd name="T54" fmla="*/ 702 w 874"/>
                  <a:gd name="T55" fmla="*/ 376 h 674"/>
                  <a:gd name="T56" fmla="*/ 732 w 874"/>
                  <a:gd name="T57" fmla="*/ 372 h 674"/>
                  <a:gd name="T58" fmla="*/ 740 w 874"/>
                  <a:gd name="T59" fmla="*/ 338 h 674"/>
                  <a:gd name="T60" fmla="*/ 744 w 874"/>
                  <a:gd name="T61" fmla="*/ 304 h 674"/>
                  <a:gd name="T62" fmla="*/ 740 w 874"/>
                  <a:gd name="T63" fmla="*/ 286 h 674"/>
                  <a:gd name="T64" fmla="*/ 744 w 874"/>
                  <a:gd name="T65" fmla="*/ 264 h 674"/>
                  <a:gd name="T66" fmla="*/ 740 w 874"/>
                  <a:gd name="T67" fmla="*/ 236 h 674"/>
                  <a:gd name="T68" fmla="*/ 774 w 874"/>
                  <a:gd name="T69" fmla="*/ 196 h 674"/>
                  <a:gd name="T70" fmla="*/ 794 w 874"/>
                  <a:gd name="T71" fmla="*/ 142 h 674"/>
                  <a:gd name="T72" fmla="*/ 818 w 874"/>
                  <a:gd name="T73" fmla="*/ 114 h 674"/>
                  <a:gd name="T74" fmla="*/ 862 w 874"/>
                  <a:gd name="T75" fmla="*/ 84 h 674"/>
                  <a:gd name="T76" fmla="*/ 726 w 874"/>
                  <a:gd name="T77" fmla="*/ 92 h 674"/>
                  <a:gd name="T78" fmla="*/ 700 w 874"/>
                  <a:gd name="T79" fmla="*/ 74 h 674"/>
                  <a:gd name="T80" fmla="*/ 626 w 874"/>
                  <a:gd name="T81" fmla="*/ 52 h 674"/>
                  <a:gd name="T82" fmla="*/ 700 w 874"/>
                  <a:gd name="T83" fmla="*/ 20 h 674"/>
                  <a:gd name="T84" fmla="*/ 580 w 874"/>
                  <a:gd name="T85" fmla="*/ 0 h 674"/>
                  <a:gd name="T86" fmla="*/ 468 w 874"/>
                  <a:gd name="T87" fmla="*/ 22 h 674"/>
                  <a:gd name="T88" fmla="*/ 414 w 874"/>
                  <a:gd name="T89" fmla="*/ 28 h 674"/>
                  <a:gd name="T90" fmla="*/ 392 w 874"/>
                  <a:gd name="T91" fmla="*/ 78 h 674"/>
                  <a:gd name="T92" fmla="*/ 410 w 874"/>
                  <a:gd name="T93" fmla="*/ 668 h 674"/>
                  <a:gd name="T94" fmla="*/ 412 w 874"/>
                  <a:gd name="T95" fmla="*/ 84 h 674"/>
                  <a:gd name="T96" fmla="*/ 566 w 874"/>
                  <a:gd name="T97" fmla="*/ 70 h 674"/>
                  <a:gd name="T98" fmla="*/ 294 w 874"/>
                  <a:gd name="T99" fmla="*/ 478 h 674"/>
                  <a:gd name="T100" fmla="*/ 662 w 874"/>
                  <a:gd name="T101" fmla="*/ 404 h 674"/>
                  <a:gd name="T102" fmla="*/ 268 w 874"/>
                  <a:gd name="T103" fmla="*/ 372 h 674"/>
                  <a:gd name="T104" fmla="*/ 712 w 874"/>
                  <a:gd name="T105" fmla="*/ 338 h 674"/>
                  <a:gd name="T106" fmla="*/ 698 w 874"/>
                  <a:gd name="T107" fmla="*/ 330 h 674"/>
                  <a:gd name="T108" fmla="*/ 676 w 874"/>
                  <a:gd name="T109" fmla="*/ 336 h 674"/>
                  <a:gd name="T110" fmla="*/ 698 w 874"/>
                  <a:gd name="T111" fmla="*/ 314 h 674"/>
                  <a:gd name="T112" fmla="*/ 762 w 874"/>
                  <a:gd name="T113" fmla="*/ 278 h 674"/>
                  <a:gd name="T114" fmla="*/ 784 w 874"/>
                  <a:gd name="T115" fmla="*/ 250 h 674"/>
                  <a:gd name="T116" fmla="*/ 774 w 874"/>
                  <a:gd name="T117" fmla="*/ 228 h 674"/>
                  <a:gd name="T118" fmla="*/ 764 w 874"/>
                  <a:gd name="T119" fmla="*/ 58 h 674"/>
                  <a:gd name="T120" fmla="*/ 436 w 874"/>
                  <a:gd name="T121" fmla="*/ 42 h 674"/>
                  <a:gd name="T122" fmla="*/ 610 w 874"/>
                  <a:gd name="T123" fmla="*/ 22 h 674"/>
                  <a:gd name="T124" fmla="*/ 564 w 874"/>
                  <a:gd name="T125" fmla="*/ 32 h 6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874" h="674">
                    <a:moveTo>
                      <a:pt x="320" y="84"/>
                    </a:moveTo>
                    <a:lnTo>
                      <a:pt x="320" y="84"/>
                    </a:lnTo>
                    <a:lnTo>
                      <a:pt x="282" y="68"/>
                    </a:lnTo>
                    <a:lnTo>
                      <a:pt x="268" y="84"/>
                    </a:lnTo>
                    <a:lnTo>
                      <a:pt x="266" y="66"/>
                    </a:lnTo>
                    <a:lnTo>
                      <a:pt x="264" y="52"/>
                    </a:lnTo>
                    <a:lnTo>
                      <a:pt x="246" y="56"/>
                    </a:lnTo>
                    <a:lnTo>
                      <a:pt x="246" y="60"/>
                    </a:lnTo>
                    <a:lnTo>
                      <a:pt x="244" y="60"/>
                    </a:lnTo>
                    <a:lnTo>
                      <a:pt x="240" y="56"/>
                    </a:lnTo>
                    <a:lnTo>
                      <a:pt x="236" y="56"/>
                    </a:lnTo>
                    <a:lnTo>
                      <a:pt x="236" y="58"/>
                    </a:lnTo>
                    <a:lnTo>
                      <a:pt x="232" y="60"/>
                    </a:lnTo>
                    <a:lnTo>
                      <a:pt x="230" y="60"/>
                    </a:lnTo>
                    <a:lnTo>
                      <a:pt x="226" y="58"/>
                    </a:lnTo>
                    <a:lnTo>
                      <a:pt x="218" y="56"/>
                    </a:lnTo>
                    <a:lnTo>
                      <a:pt x="196" y="60"/>
                    </a:lnTo>
                    <a:lnTo>
                      <a:pt x="174" y="68"/>
                    </a:lnTo>
                    <a:lnTo>
                      <a:pt x="180" y="84"/>
                    </a:lnTo>
                    <a:lnTo>
                      <a:pt x="174" y="76"/>
                    </a:lnTo>
                    <a:lnTo>
                      <a:pt x="166" y="68"/>
                    </a:lnTo>
                    <a:lnTo>
                      <a:pt x="164" y="68"/>
                    </a:lnTo>
                    <a:lnTo>
                      <a:pt x="158" y="68"/>
                    </a:lnTo>
                    <a:lnTo>
                      <a:pt x="148" y="88"/>
                    </a:lnTo>
                    <a:lnTo>
                      <a:pt x="154" y="92"/>
                    </a:lnTo>
                    <a:lnTo>
                      <a:pt x="156" y="94"/>
                    </a:lnTo>
                    <a:lnTo>
                      <a:pt x="146" y="92"/>
                    </a:lnTo>
                    <a:lnTo>
                      <a:pt x="138" y="88"/>
                    </a:lnTo>
                    <a:lnTo>
                      <a:pt x="132" y="88"/>
                    </a:lnTo>
                    <a:lnTo>
                      <a:pt x="126" y="92"/>
                    </a:lnTo>
                    <a:lnTo>
                      <a:pt x="112" y="96"/>
                    </a:lnTo>
                    <a:lnTo>
                      <a:pt x="96" y="102"/>
                    </a:lnTo>
                    <a:lnTo>
                      <a:pt x="84" y="104"/>
                    </a:lnTo>
                    <a:lnTo>
                      <a:pt x="78" y="104"/>
                    </a:lnTo>
                    <a:lnTo>
                      <a:pt x="74" y="110"/>
                    </a:lnTo>
                    <a:lnTo>
                      <a:pt x="72" y="112"/>
                    </a:lnTo>
                    <a:lnTo>
                      <a:pt x="72" y="118"/>
                    </a:lnTo>
                    <a:lnTo>
                      <a:pt x="68" y="118"/>
                    </a:lnTo>
                    <a:lnTo>
                      <a:pt x="68" y="120"/>
                    </a:lnTo>
                    <a:lnTo>
                      <a:pt x="72" y="124"/>
                    </a:lnTo>
                    <a:lnTo>
                      <a:pt x="76" y="124"/>
                    </a:lnTo>
                    <a:lnTo>
                      <a:pt x="78" y="122"/>
                    </a:lnTo>
                    <a:lnTo>
                      <a:pt x="84" y="120"/>
                    </a:lnTo>
                    <a:lnTo>
                      <a:pt x="86" y="120"/>
                    </a:lnTo>
                    <a:lnTo>
                      <a:pt x="90" y="122"/>
                    </a:lnTo>
                    <a:lnTo>
                      <a:pt x="92" y="124"/>
                    </a:lnTo>
                    <a:lnTo>
                      <a:pt x="96" y="124"/>
                    </a:lnTo>
                    <a:lnTo>
                      <a:pt x="104" y="122"/>
                    </a:lnTo>
                    <a:lnTo>
                      <a:pt x="120" y="120"/>
                    </a:lnTo>
                    <a:lnTo>
                      <a:pt x="114" y="124"/>
                    </a:lnTo>
                    <a:lnTo>
                      <a:pt x="120" y="124"/>
                    </a:lnTo>
                    <a:lnTo>
                      <a:pt x="120" y="128"/>
                    </a:lnTo>
                    <a:lnTo>
                      <a:pt x="114" y="136"/>
                    </a:lnTo>
                    <a:lnTo>
                      <a:pt x="118" y="138"/>
                    </a:lnTo>
                    <a:lnTo>
                      <a:pt x="118" y="140"/>
                    </a:lnTo>
                    <a:lnTo>
                      <a:pt x="118" y="142"/>
                    </a:lnTo>
                    <a:lnTo>
                      <a:pt x="114" y="146"/>
                    </a:lnTo>
                    <a:lnTo>
                      <a:pt x="108" y="150"/>
                    </a:lnTo>
                    <a:lnTo>
                      <a:pt x="94" y="158"/>
                    </a:lnTo>
                    <a:lnTo>
                      <a:pt x="82" y="156"/>
                    </a:lnTo>
                    <a:lnTo>
                      <a:pt x="66" y="156"/>
                    </a:lnTo>
                    <a:lnTo>
                      <a:pt x="56" y="160"/>
                    </a:lnTo>
                    <a:lnTo>
                      <a:pt x="50" y="160"/>
                    </a:lnTo>
                    <a:lnTo>
                      <a:pt x="44" y="160"/>
                    </a:lnTo>
                    <a:lnTo>
                      <a:pt x="8" y="164"/>
                    </a:lnTo>
                    <a:lnTo>
                      <a:pt x="4" y="168"/>
                    </a:lnTo>
                    <a:lnTo>
                      <a:pt x="2" y="170"/>
                    </a:lnTo>
                    <a:lnTo>
                      <a:pt x="4" y="178"/>
                    </a:lnTo>
                    <a:lnTo>
                      <a:pt x="8" y="184"/>
                    </a:lnTo>
                    <a:lnTo>
                      <a:pt x="10" y="186"/>
                    </a:lnTo>
                    <a:lnTo>
                      <a:pt x="12" y="186"/>
                    </a:lnTo>
                    <a:lnTo>
                      <a:pt x="20" y="188"/>
                    </a:lnTo>
                    <a:lnTo>
                      <a:pt x="26" y="196"/>
                    </a:lnTo>
                    <a:lnTo>
                      <a:pt x="32" y="196"/>
                    </a:lnTo>
                    <a:lnTo>
                      <a:pt x="44" y="196"/>
                    </a:lnTo>
                    <a:lnTo>
                      <a:pt x="46" y="188"/>
                    </a:lnTo>
                    <a:lnTo>
                      <a:pt x="50" y="196"/>
                    </a:lnTo>
                    <a:lnTo>
                      <a:pt x="62" y="200"/>
                    </a:lnTo>
                    <a:lnTo>
                      <a:pt x="72" y="196"/>
                    </a:lnTo>
                    <a:lnTo>
                      <a:pt x="94" y="196"/>
                    </a:lnTo>
                    <a:lnTo>
                      <a:pt x="92" y="204"/>
                    </a:lnTo>
                    <a:lnTo>
                      <a:pt x="64" y="202"/>
                    </a:lnTo>
                    <a:lnTo>
                      <a:pt x="54" y="204"/>
                    </a:lnTo>
                    <a:lnTo>
                      <a:pt x="40" y="206"/>
                    </a:lnTo>
                    <a:lnTo>
                      <a:pt x="36" y="212"/>
                    </a:lnTo>
                    <a:lnTo>
                      <a:pt x="38" y="212"/>
                    </a:lnTo>
                    <a:lnTo>
                      <a:pt x="40" y="212"/>
                    </a:lnTo>
                    <a:lnTo>
                      <a:pt x="40" y="214"/>
                    </a:lnTo>
                    <a:lnTo>
                      <a:pt x="32" y="212"/>
                    </a:lnTo>
                    <a:lnTo>
                      <a:pt x="28" y="212"/>
                    </a:lnTo>
                    <a:lnTo>
                      <a:pt x="26" y="210"/>
                    </a:lnTo>
                    <a:lnTo>
                      <a:pt x="18" y="210"/>
                    </a:lnTo>
                    <a:lnTo>
                      <a:pt x="10" y="212"/>
                    </a:lnTo>
                    <a:lnTo>
                      <a:pt x="12" y="214"/>
                    </a:lnTo>
                    <a:lnTo>
                      <a:pt x="14" y="220"/>
                    </a:lnTo>
                    <a:lnTo>
                      <a:pt x="14" y="222"/>
                    </a:lnTo>
                    <a:lnTo>
                      <a:pt x="22" y="222"/>
                    </a:lnTo>
                    <a:lnTo>
                      <a:pt x="30" y="224"/>
                    </a:lnTo>
                    <a:lnTo>
                      <a:pt x="36" y="228"/>
                    </a:lnTo>
                    <a:lnTo>
                      <a:pt x="36" y="230"/>
                    </a:lnTo>
                    <a:lnTo>
                      <a:pt x="30" y="230"/>
                    </a:lnTo>
                    <a:lnTo>
                      <a:pt x="38" y="238"/>
                    </a:lnTo>
                    <a:lnTo>
                      <a:pt x="50" y="242"/>
                    </a:lnTo>
                    <a:lnTo>
                      <a:pt x="62" y="246"/>
                    </a:lnTo>
                    <a:lnTo>
                      <a:pt x="64" y="242"/>
                    </a:lnTo>
                    <a:lnTo>
                      <a:pt x="64" y="238"/>
                    </a:lnTo>
                    <a:lnTo>
                      <a:pt x="64" y="230"/>
                    </a:lnTo>
                    <a:lnTo>
                      <a:pt x="76" y="238"/>
                    </a:lnTo>
                    <a:lnTo>
                      <a:pt x="76" y="236"/>
                    </a:lnTo>
                    <a:lnTo>
                      <a:pt x="78" y="230"/>
                    </a:lnTo>
                    <a:lnTo>
                      <a:pt x="86" y="230"/>
                    </a:lnTo>
                    <a:lnTo>
                      <a:pt x="92" y="230"/>
                    </a:lnTo>
                    <a:lnTo>
                      <a:pt x="94" y="236"/>
                    </a:lnTo>
                    <a:lnTo>
                      <a:pt x="94" y="238"/>
                    </a:lnTo>
                    <a:lnTo>
                      <a:pt x="94" y="240"/>
                    </a:lnTo>
                    <a:lnTo>
                      <a:pt x="100" y="240"/>
                    </a:lnTo>
                    <a:lnTo>
                      <a:pt x="102" y="238"/>
                    </a:lnTo>
                    <a:lnTo>
                      <a:pt x="102" y="232"/>
                    </a:lnTo>
                    <a:lnTo>
                      <a:pt x="112" y="236"/>
                    </a:lnTo>
                    <a:lnTo>
                      <a:pt x="118" y="236"/>
                    </a:lnTo>
                    <a:lnTo>
                      <a:pt x="126" y="232"/>
                    </a:lnTo>
                    <a:lnTo>
                      <a:pt x="130" y="228"/>
                    </a:lnTo>
                    <a:lnTo>
                      <a:pt x="132" y="228"/>
                    </a:lnTo>
                    <a:lnTo>
                      <a:pt x="132" y="230"/>
                    </a:lnTo>
                    <a:lnTo>
                      <a:pt x="132" y="236"/>
                    </a:lnTo>
                    <a:lnTo>
                      <a:pt x="144" y="230"/>
                    </a:lnTo>
                    <a:lnTo>
                      <a:pt x="174" y="238"/>
                    </a:lnTo>
                    <a:lnTo>
                      <a:pt x="180" y="242"/>
                    </a:lnTo>
                    <a:lnTo>
                      <a:pt x="182" y="248"/>
                    </a:lnTo>
                    <a:lnTo>
                      <a:pt x="192" y="248"/>
                    </a:lnTo>
                    <a:lnTo>
                      <a:pt x="194" y="248"/>
                    </a:lnTo>
                    <a:lnTo>
                      <a:pt x="200" y="248"/>
                    </a:lnTo>
                    <a:lnTo>
                      <a:pt x="200" y="250"/>
                    </a:lnTo>
                    <a:lnTo>
                      <a:pt x="202" y="256"/>
                    </a:lnTo>
                    <a:lnTo>
                      <a:pt x="202" y="264"/>
                    </a:lnTo>
                    <a:lnTo>
                      <a:pt x="212" y="266"/>
                    </a:lnTo>
                    <a:lnTo>
                      <a:pt x="218" y="272"/>
                    </a:lnTo>
                    <a:lnTo>
                      <a:pt x="222" y="278"/>
                    </a:lnTo>
                    <a:lnTo>
                      <a:pt x="232" y="278"/>
                    </a:lnTo>
                    <a:lnTo>
                      <a:pt x="232" y="282"/>
                    </a:lnTo>
                    <a:lnTo>
                      <a:pt x="236" y="284"/>
                    </a:lnTo>
                    <a:lnTo>
                      <a:pt x="230" y="284"/>
                    </a:lnTo>
                    <a:lnTo>
                      <a:pt x="230" y="286"/>
                    </a:lnTo>
                    <a:lnTo>
                      <a:pt x="230" y="290"/>
                    </a:lnTo>
                    <a:lnTo>
                      <a:pt x="230" y="292"/>
                    </a:lnTo>
                    <a:lnTo>
                      <a:pt x="220" y="296"/>
                    </a:lnTo>
                    <a:lnTo>
                      <a:pt x="228" y="296"/>
                    </a:lnTo>
                    <a:lnTo>
                      <a:pt x="236" y="294"/>
                    </a:lnTo>
                    <a:lnTo>
                      <a:pt x="238" y="304"/>
                    </a:lnTo>
                    <a:lnTo>
                      <a:pt x="244" y="304"/>
                    </a:lnTo>
                    <a:lnTo>
                      <a:pt x="244" y="306"/>
                    </a:lnTo>
                    <a:lnTo>
                      <a:pt x="244" y="310"/>
                    </a:lnTo>
                    <a:lnTo>
                      <a:pt x="240" y="310"/>
                    </a:lnTo>
                    <a:lnTo>
                      <a:pt x="240" y="312"/>
                    </a:lnTo>
                    <a:lnTo>
                      <a:pt x="248" y="318"/>
                    </a:lnTo>
                    <a:lnTo>
                      <a:pt x="248" y="320"/>
                    </a:lnTo>
                    <a:lnTo>
                      <a:pt x="248" y="324"/>
                    </a:lnTo>
                    <a:lnTo>
                      <a:pt x="254" y="324"/>
                    </a:lnTo>
                    <a:lnTo>
                      <a:pt x="254" y="330"/>
                    </a:lnTo>
                    <a:lnTo>
                      <a:pt x="254" y="336"/>
                    </a:lnTo>
                    <a:lnTo>
                      <a:pt x="244" y="338"/>
                    </a:lnTo>
                    <a:lnTo>
                      <a:pt x="246" y="340"/>
                    </a:lnTo>
                    <a:lnTo>
                      <a:pt x="246" y="346"/>
                    </a:lnTo>
                    <a:lnTo>
                      <a:pt x="240" y="348"/>
                    </a:lnTo>
                    <a:lnTo>
                      <a:pt x="240" y="350"/>
                    </a:lnTo>
                    <a:lnTo>
                      <a:pt x="240" y="354"/>
                    </a:lnTo>
                    <a:lnTo>
                      <a:pt x="246" y="356"/>
                    </a:lnTo>
                    <a:lnTo>
                      <a:pt x="240" y="360"/>
                    </a:lnTo>
                    <a:lnTo>
                      <a:pt x="238" y="364"/>
                    </a:lnTo>
                    <a:lnTo>
                      <a:pt x="240" y="366"/>
                    </a:lnTo>
                    <a:lnTo>
                      <a:pt x="258" y="368"/>
                    </a:lnTo>
                    <a:lnTo>
                      <a:pt x="258" y="360"/>
                    </a:lnTo>
                    <a:lnTo>
                      <a:pt x="262" y="354"/>
                    </a:lnTo>
                    <a:lnTo>
                      <a:pt x="266" y="356"/>
                    </a:lnTo>
                    <a:lnTo>
                      <a:pt x="266" y="360"/>
                    </a:lnTo>
                    <a:lnTo>
                      <a:pt x="276" y="360"/>
                    </a:lnTo>
                    <a:lnTo>
                      <a:pt x="290" y="364"/>
                    </a:lnTo>
                    <a:lnTo>
                      <a:pt x="290" y="366"/>
                    </a:lnTo>
                    <a:lnTo>
                      <a:pt x="286" y="372"/>
                    </a:lnTo>
                    <a:lnTo>
                      <a:pt x="294" y="368"/>
                    </a:lnTo>
                    <a:lnTo>
                      <a:pt x="302" y="368"/>
                    </a:lnTo>
                    <a:lnTo>
                      <a:pt x="300" y="372"/>
                    </a:lnTo>
                    <a:lnTo>
                      <a:pt x="296" y="372"/>
                    </a:lnTo>
                    <a:lnTo>
                      <a:pt x="314" y="374"/>
                    </a:lnTo>
                    <a:lnTo>
                      <a:pt x="310" y="376"/>
                    </a:lnTo>
                    <a:lnTo>
                      <a:pt x="308" y="378"/>
                    </a:lnTo>
                    <a:lnTo>
                      <a:pt x="308" y="382"/>
                    </a:lnTo>
                    <a:lnTo>
                      <a:pt x="312" y="382"/>
                    </a:lnTo>
                    <a:lnTo>
                      <a:pt x="304" y="384"/>
                    </a:lnTo>
                    <a:lnTo>
                      <a:pt x="304" y="390"/>
                    </a:lnTo>
                    <a:lnTo>
                      <a:pt x="312" y="390"/>
                    </a:lnTo>
                    <a:lnTo>
                      <a:pt x="314" y="390"/>
                    </a:lnTo>
                    <a:lnTo>
                      <a:pt x="312" y="390"/>
                    </a:lnTo>
                    <a:lnTo>
                      <a:pt x="304" y="390"/>
                    </a:lnTo>
                    <a:lnTo>
                      <a:pt x="304" y="394"/>
                    </a:lnTo>
                    <a:lnTo>
                      <a:pt x="314" y="400"/>
                    </a:lnTo>
                    <a:lnTo>
                      <a:pt x="312" y="400"/>
                    </a:lnTo>
                    <a:lnTo>
                      <a:pt x="300" y="396"/>
                    </a:lnTo>
                    <a:lnTo>
                      <a:pt x="292" y="392"/>
                    </a:lnTo>
                    <a:lnTo>
                      <a:pt x="286" y="390"/>
                    </a:lnTo>
                    <a:lnTo>
                      <a:pt x="280" y="386"/>
                    </a:lnTo>
                    <a:lnTo>
                      <a:pt x="268" y="386"/>
                    </a:lnTo>
                    <a:lnTo>
                      <a:pt x="250" y="390"/>
                    </a:lnTo>
                    <a:lnTo>
                      <a:pt x="254" y="392"/>
                    </a:lnTo>
                    <a:lnTo>
                      <a:pt x="254" y="394"/>
                    </a:lnTo>
                    <a:lnTo>
                      <a:pt x="262" y="396"/>
                    </a:lnTo>
                    <a:lnTo>
                      <a:pt x="266" y="396"/>
                    </a:lnTo>
                    <a:lnTo>
                      <a:pt x="268" y="404"/>
                    </a:lnTo>
                    <a:lnTo>
                      <a:pt x="250" y="402"/>
                    </a:lnTo>
                    <a:lnTo>
                      <a:pt x="248" y="414"/>
                    </a:lnTo>
                    <a:lnTo>
                      <a:pt x="244" y="422"/>
                    </a:lnTo>
                    <a:lnTo>
                      <a:pt x="246" y="426"/>
                    </a:lnTo>
                    <a:lnTo>
                      <a:pt x="248" y="428"/>
                    </a:lnTo>
                    <a:lnTo>
                      <a:pt x="266" y="428"/>
                    </a:lnTo>
                    <a:lnTo>
                      <a:pt x="266" y="432"/>
                    </a:lnTo>
                    <a:lnTo>
                      <a:pt x="250" y="432"/>
                    </a:lnTo>
                    <a:lnTo>
                      <a:pt x="256" y="440"/>
                    </a:lnTo>
                    <a:lnTo>
                      <a:pt x="264" y="440"/>
                    </a:lnTo>
                    <a:lnTo>
                      <a:pt x="272" y="438"/>
                    </a:lnTo>
                    <a:lnTo>
                      <a:pt x="284" y="432"/>
                    </a:lnTo>
                    <a:lnTo>
                      <a:pt x="286" y="430"/>
                    </a:lnTo>
                    <a:lnTo>
                      <a:pt x="292" y="430"/>
                    </a:lnTo>
                    <a:lnTo>
                      <a:pt x="292" y="426"/>
                    </a:lnTo>
                    <a:lnTo>
                      <a:pt x="292" y="422"/>
                    </a:lnTo>
                    <a:lnTo>
                      <a:pt x="282" y="412"/>
                    </a:lnTo>
                    <a:lnTo>
                      <a:pt x="268" y="404"/>
                    </a:lnTo>
                    <a:lnTo>
                      <a:pt x="268" y="400"/>
                    </a:lnTo>
                    <a:lnTo>
                      <a:pt x="276" y="400"/>
                    </a:lnTo>
                    <a:lnTo>
                      <a:pt x="282" y="402"/>
                    </a:lnTo>
                    <a:lnTo>
                      <a:pt x="284" y="408"/>
                    </a:lnTo>
                    <a:lnTo>
                      <a:pt x="286" y="410"/>
                    </a:lnTo>
                    <a:lnTo>
                      <a:pt x="294" y="410"/>
                    </a:lnTo>
                    <a:lnTo>
                      <a:pt x="300" y="408"/>
                    </a:lnTo>
                    <a:lnTo>
                      <a:pt x="302" y="410"/>
                    </a:lnTo>
                    <a:lnTo>
                      <a:pt x="304" y="412"/>
                    </a:lnTo>
                    <a:lnTo>
                      <a:pt x="308" y="412"/>
                    </a:lnTo>
                    <a:lnTo>
                      <a:pt x="314" y="410"/>
                    </a:lnTo>
                    <a:lnTo>
                      <a:pt x="310" y="430"/>
                    </a:lnTo>
                    <a:lnTo>
                      <a:pt x="320" y="430"/>
                    </a:lnTo>
                    <a:lnTo>
                      <a:pt x="318" y="436"/>
                    </a:lnTo>
                    <a:lnTo>
                      <a:pt x="318" y="438"/>
                    </a:lnTo>
                    <a:lnTo>
                      <a:pt x="320" y="440"/>
                    </a:lnTo>
                    <a:lnTo>
                      <a:pt x="318" y="442"/>
                    </a:lnTo>
                    <a:lnTo>
                      <a:pt x="314" y="446"/>
                    </a:lnTo>
                    <a:lnTo>
                      <a:pt x="312" y="442"/>
                    </a:lnTo>
                    <a:lnTo>
                      <a:pt x="308" y="440"/>
                    </a:lnTo>
                    <a:lnTo>
                      <a:pt x="308" y="442"/>
                    </a:lnTo>
                    <a:lnTo>
                      <a:pt x="310" y="458"/>
                    </a:lnTo>
                    <a:lnTo>
                      <a:pt x="294" y="458"/>
                    </a:lnTo>
                    <a:lnTo>
                      <a:pt x="292" y="460"/>
                    </a:lnTo>
                    <a:lnTo>
                      <a:pt x="290" y="464"/>
                    </a:lnTo>
                    <a:lnTo>
                      <a:pt x="284" y="464"/>
                    </a:lnTo>
                    <a:lnTo>
                      <a:pt x="284" y="466"/>
                    </a:lnTo>
                    <a:lnTo>
                      <a:pt x="292" y="468"/>
                    </a:lnTo>
                    <a:lnTo>
                      <a:pt x="300" y="468"/>
                    </a:lnTo>
                    <a:lnTo>
                      <a:pt x="304" y="466"/>
                    </a:lnTo>
                    <a:lnTo>
                      <a:pt x="312" y="460"/>
                    </a:lnTo>
                    <a:lnTo>
                      <a:pt x="312" y="472"/>
                    </a:lnTo>
                    <a:lnTo>
                      <a:pt x="292" y="474"/>
                    </a:lnTo>
                    <a:lnTo>
                      <a:pt x="290" y="468"/>
                    </a:lnTo>
                    <a:lnTo>
                      <a:pt x="286" y="468"/>
                    </a:lnTo>
                    <a:lnTo>
                      <a:pt x="282" y="468"/>
                    </a:lnTo>
                    <a:lnTo>
                      <a:pt x="284" y="474"/>
                    </a:lnTo>
                    <a:lnTo>
                      <a:pt x="268" y="482"/>
                    </a:lnTo>
                    <a:lnTo>
                      <a:pt x="268" y="490"/>
                    </a:lnTo>
                    <a:lnTo>
                      <a:pt x="274" y="490"/>
                    </a:lnTo>
                    <a:lnTo>
                      <a:pt x="276" y="490"/>
                    </a:lnTo>
                    <a:lnTo>
                      <a:pt x="268" y="494"/>
                    </a:lnTo>
                    <a:lnTo>
                      <a:pt x="274" y="504"/>
                    </a:lnTo>
                    <a:lnTo>
                      <a:pt x="280" y="504"/>
                    </a:lnTo>
                    <a:lnTo>
                      <a:pt x="280" y="508"/>
                    </a:lnTo>
                    <a:lnTo>
                      <a:pt x="280" y="512"/>
                    </a:lnTo>
                    <a:lnTo>
                      <a:pt x="274" y="518"/>
                    </a:lnTo>
                    <a:lnTo>
                      <a:pt x="280" y="518"/>
                    </a:lnTo>
                    <a:lnTo>
                      <a:pt x="280" y="520"/>
                    </a:lnTo>
                    <a:lnTo>
                      <a:pt x="272" y="520"/>
                    </a:lnTo>
                    <a:lnTo>
                      <a:pt x="268" y="526"/>
                    </a:lnTo>
                    <a:lnTo>
                      <a:pt x="282" y="528"/>
                    </a:lnTo>
                    <a:lnTo>
                      <a:pt x="280" y="530"/>
                    </a:lnTo>
                    <a:lnTo>
                      <a:pt x="276" y="530"/>
                    </a:lnTo>
                    <a:lnTo>
                      <a:pt x="274" y="532"/>
                    </a:lnTo>
                    <a:lnTo>
                      <a:pt x="276" y="532"/>
                    </a:lnTo>
                    <a:lnTo>
                      <a:pt x="284" y="532"/>
                    </a:lnTo>
                    <a:lnTo>
                      <a:pt x="290" y="532"/>
                    </a:lnTo>
                    <a:lnTo>
                      <a:pt x="290" y="540"/>
                    </a:lnTo>
                    <a:lnTo>
                      <a:pt x="290" y="546"/>
                    </a:lnTo>
                    <a:lnTo>
                      <a:pt x="296" y="556"/>
                    </a:lnTo>
                    <a:lnTo>
                      <a:pt x="294" y="556"/>
                    </a:lnTo>
                    <a:lnTo>
                      <a:pt x="294" y="558"/>
                    </a:lnTo>
                    <a:lnTo>
                      <a:pt x="294" y="564"/>
                    </a:lnTo>
                    <a:lnTo>
                      <a:pt x="304" y="558"/>
                    </a:lnTo>
                    <a:lnTo>
                      <a:pt x="318" y="554"/>
                    </a:lnTo>
                    <a:lnTo>
                      <a:pt x="318" y="556"/>
                    </a:lnTo>
                    <a:lnTo>
                      <a:pt x="318" y="562"/>
                    </a:lnTo>
                    <a:lnTo>
                      <a:pt x="312" y="562"/>
                    </a:lnTo>
                    <a:lnTo>
                      <a:pt x="312" y="566"/>
                    </a:lnTo>
                    <a:lnTo>
                      <a:pt x="304" y="568"/>
                    </a:lnTo>
                    <a:lnTo>
                      <a:pt x="300" y="568"/>
                    </a:lnTo>
                    <a:lnTo>
                      <a:pt x="308" y="572"/>
                    </a:lnTo>
                    <a:lnTo>
                      <a:pt x="304" y="574"/>
                    </a:lnTo>
                    <a:lnTo>
                      <a:pt x="296" y="574"/>
                    </a:lnTo>
                    <a:lnTo>
                      <a:pt x="300" y="578"/>
                    </a:lnTo>
                    <a:lnTo>
                      <a:pt x="302" y="582"/>
                    </a:lnTo>
                    <a:lnTo>
                      <a:pt x="302" y="584"/>
                    </a:lnTo>
                    <a:lnTo>
                      <a:pt x="310" y="584"/>
                    </a:lnTo>
                    <a:lnTo>
                      <a:pt x="310" y="586"/>
                    </a:lnTo>
                    <a:lnTo>
                      <a:pt x="310" y="590"/>
                    </a:lnTo>
                    <a:lnTo>
                      <a:pt x="308" y="592"/>
                    </a:lnTo>
                    <a:lnTo>
                      <a:pt x="308" y="594"/>
                    </a:lnTo>
                    <a:lnTo>
                      <a:pt x="312" y="600"/>
                    </a:lnTo>
                    <a:lnTo>
                      <a:pt x="314" y="596"/>
                    </a:lnTo>
                    <a:lnTo>
                      <a:pt x="318" y="594"/>
                    </a:lnTo>
                    <a:lnTo>
                      <a:pt x="320" y="596"/>
                    </a:lnTo>
                    <a:lnTo>
                      <a:pt x="320" y="600"/>
                    </a:lnTo>
                    <a:lnTo>
                      <a:pt x="318" y="602"/>
                    </a:lnTo>
                    <a:lnTo>
                      <a:pt x="320" y="608"/>
                    </a:lnTo>
                    <a:lnTo>
                      <a:pt x="326" y="604"/>
                    </a:lnTo>
                    <a:lnTo>
                      <a:pt x="326" y="614"/>
                    </a:lnTo>
                    <a:lnTo>
                      <a:pt x="332" y="612"/>
                    </a:lnTo>
                    <a:lnTo>
                      <a:pt x="336" y="610"/>
                    </a:lnTo>
                    <a:lnTo>
                      <a:pt x="340" y="610"/>
                    </a:lnTo>
                    <a:lnTo>
                      <a:pt x="338" y="618"/>
                    </a:lnTo>
                    <a:lnTo>
                      <a:pt x="344" y="618"/>
                    </a:lnTo>
                    <a:lnTo>
                      <a:pt x="344" y="632"/>
                    </a:lnTo>
                    <a:lnTo>
                      <a:pt x="346" y="632"/>
                    </a:lnTo>
                    <a:lnTo>
                      <a:pt x="348" y="632"/>
                    </a:lnTo>
                    <a:lnTo>
                      <a:pt x="354" y="630"/>
                    </a:lnTo>
                    <a:lnTo>
                      <a:pt x="350" y="630"/>
                    </a:lnTo>
                    <a:lnTo>
                      <a:pt x="350" y="632"/>
                    </a:lnTo>
                    <a:lnTo>
                      <a:pt x="348" y="632"/>
                    </a:lnTo>
                    <a:lnTo>
                      <a:pt x="348" y="636"/>
                    </a:lnTo>
                    <a:lnTo>
                      <a:pt x="354" y="636"/>
                    </a:lnTo>
                    <a:lnTo>
                      <a:pt x="350" y="640"/>
                    </a:lnTo>
                    <a:lnTo>
                      <a:pt x="354" y="644"/>
                    </a:lnTo>
                    <a:lnTo>
                      <a:pt x="354" y="646"/>
                    </a:lnTo>
                    <a:lnTo>
                      <a:pt x="356" y="650"/>
                    </a:lnTo>
                    <a:lnTo>
                      <a:pt x="372" y="646"/>
                    </a:lnTo>
                    <a:lnTo>
                      <a:pt x="376" y="640"/>
                    </a:lnTo>
                    <a:lnTo>
                      <a:pt x="382" y="632"/>
                    </a:lnTo>
                    <a:lnTo>
                      <a:pt x="382" y="646"/>
                    </a:lnTo>
                    <a:lnTo>
                      <a:pt x="382" y="648"/>
                    </a:lnTo>
                    <a:lnTo>
                      <a:pt x="384" y="650"/>
                    </a:lnTo>
                    <a:lnTo>
                      <a:pt x="392" y="650"/>
                    </a:lnTo>
                    <a:lnTo>
                      <a:pt x="404" y="650"/>
                    </a:lnTo>
                    <a:lnTo>
                      <a:pt x="398" y="662"/>
                    </a:lnTo>
                    <a:lnTo>
                      <a:pt x="408" y="654"/>
                    </a:lnTo>
                    <a:lnTo>
                      <a:pt x="404" y="658"/>
                    </a:lnTo>
                    <a:lnTo>
                      <a:pt x="402" y="662"/>
                    </a:lnTo>
                    <a:lnTo>
                      <a:pt x="404" y="662"/>
                    </a:lnTo>
                    <a:lnTo>
                      <a:pt x="410" y="664"/>
                    </a:lnTo>
                    <a:lnTo>
                      <a:pt x="410" y="658"/>
                    </a:lnTo>
                    <a:lnTo>
                      <a:pt x="412" y="656"/>
                    </a:lnTo>
                    <a:lnTo>
                      <a:pt x="412" y="662"/>
                    </a:lnTo>
                    <a:lnTo>
                      <a:pt x="412" y="666"/>
                    </a:lnTo>
                    <a:lnTo>
                      <a:pt x="418" y="668"/>
                    </a:lnTo>
                    <a:lnTo>
                      <a:pt x="428" y="668"/>
                    </a:lnTo>
                    <a:lnTo>
                      <a:pt x="426" y="666"/>
                    </a:lnTo>
                    <a:lnTo>
                      <a:pt x="422" y="664"/>
                    </a:lnTo>
                    <a:lnTo>
                      <a:pt x="430" y="662"/>
                    </a:lnTo>
                    <a:lnTo>
                      <a:pt x="430" y="658"/>
                    </a:lnTo>
                    <a:lnTo>
                      <a:pt x="426" y="656"/>
                    </a:lnTo>
                    <a:lnTo>
                      <a:pt x="428" y="656"/>
                    </a:lnTo>
                    <a:lnTo>
                      <a:pt x="428" y="650"/>
                    </a:lnTo>
                    <a:lnTo>
                      <a:pt x="422" y="650"/>
                    </a:lnTo>
                    <a:lnTo>
                      <a:pt x="418" y="650"/>
                    </a:lnTo>
                    <a:lnTo>
                      <a:pt x="420" y="648"/>
                    </a:lnTo>
                    <a:lnTo>
                      <a:pt x="422" y="648"/>
                    </a:lnTo>
                    <a:lnTo>
                      <a:pt x="426" y="648"/>
                    </a:lnTo>
                    <a:lnTo>
                      <a:pt x="426" y="646"/>
                    </a:lnTo>
                    <a:lnTo>
                      <a:pt x="428" y="644"/>
                    </a:lnTo>
                    <a:lnTo>
                      <a:pt x="428" y="640"/>
                    </a:lnTo>
                    <a:lnTo>
                      <a:pt x="428" y="636"/>
                    </a:lnTo>
                    <a:lnTo>
                      <a:pt x="432" y="632"/>
                    </a:lnTo>
                    <a:lnTo>
                      <a:pt x="432" y="628"/>
                    </a:lnTo>
                    <a:lnTo>
                      <a:pt x="430" y="628"/>
                    </a:lnTo>
                    <a:lnTo>
                      <a:pt x="430" y="626"/>
                    </a:lnTo>
                    <a:lnTo>
                      <a:pt x="438" y="618"/>
                    </a:lnTo>
                    <a:lnTo>
                      <a:pt x="436" y="614"/>
                    </a:lnTo>
                    <a:lnTo>
                      <a:pt x="436" y="608"/>
                    </a:lnTo>
                    <a:lnTo>
                      <a:pt x="440" y="604"/>
                    </a:lnTo>
                    <a:lnTo>
                      <a:pt x="444" y="602"/>
                    </a:lnTo>
                    <a:lnTo>
                      <a:pt x="440" y="600"/>
                    </a:lnTo>
                    <a:lnTo>
                      <a:pt x="438" y="600"/>
                    </a:lnTo>
                    <a:lnTo>
                      <a:pt x="440" y="596"/>
                    </a:lnTo>
                    <a:lnTo>
                      <a:pt x="440" y="594"/>
                    </a:lnTo>
                    <a:lnTo>
                      <a:pt x="444" y="594"/>
                    </a:lnTo>
                    <a:lnTo>
                      <a:pt x="446" y="596"/>
                    </a:lnTo>
                    <a:lnTo>
                      <a:pt x="450" y="592"/>
                    </a:lnTo>
                    <a:lnTo>
                      <a:pt x="450" y="586"/>
                    </a:lnTo>
                    <a:lnTo>
                      <a:pt x="450" y="582"/>
                    </a:lnTo>
                    <a:lnTo>
                      <a:pt x="458" y="582"/>
                    </a:lnTo>
                    <a:lnTo>
                      <a:pt x="458" y="578"/>
                    </a:lnTo>
                    <a:lnTo>
                      <a:pt x="456" y="576"/>
                    </a:lnTo>
                    <a:lnTo>
                      <a:pt x="456" y="574"/>
                    </a:lnTo>
                    <a:lnTo>
                      <a:pt x="456" y="572"/>
                    </a:lnTo>
                    <a:lnTo>
                      <a:pt x="458" y="568"/>
                    </a:lnTo>
                    <a:lnTo>
                      <a:pt x="462" y="564"/>
                    </a:lnTo>
                    <a:lnTo>
                      <a:pt x="450" y="564"/>
                    </a:lnTo>
                    <a:lnTo>
                      <a:pt x="448" y="562"/>
                    </a:lnTo>
                    <a:lnTo>
                      <a:pt x="462" y="564"/>
                    </a:lnTo>
                    <a:lnTo>
                      <a:pt x="462" y="550"/>
                    </a:lnTo>
                    <a:lnTo>
                      <a:pt x="458" y="540"/>
                    </a:lnTo>
                    <a:lnTo>
                      <a:pt x="462" y="540"/>
                    </a:lnTo>
                    <a:lnTo>
                      <a:pt x="466" y="540"/>
                    </a:lnTo>
                    <a:lnTo>
                      <a:pt x="468" y="536"/>
                    </a:lnTo>
                    <a:lnTo>
                      <a:pt x="472" y="532"/>
                    </a:lnTo>
                    <a:lnTo>
                      <a:pt x="468" y="530"/>
                    </a:lnTo>
                    <a:lnTo>
                      <a:pt x="468" y="528"/>
                    </a:lnTo>
                    <a:lnTo>
                      <a:pt x="490" y="528"/>
                    </a:lnTo>
                    <a:lnTo>
                      <a:pt x="498" y="526"/>
                    </a:lnTo>
                    <a:lnTo>
                      <a:pt x="504" y="520"/>
                    </a:lnTo>
                    <a:lnTo>
                      <a:pt x="504" y="528"/>
                    </a:lnTo>
                    <a:lnTo>
                      <a:pt x="512" y="530"/>
                    </a:lnTo>
                    <a:lnTo>
                      <a:pt x="518" y="522"/>
                    </a:lnTo>
                    <a:lnTo>
                      <a:pt x="520" y="520"/>
                    </a:lnTo>
                    <a:lnTo>
                      <a:pt x="526" y="520"/>
                    </a:lnTo>
                    <a:lnTo>
                      <a:pt x="526" y="522"/>
                    </a:lnTo>
                    <a:lnTo>
                      <a:pt x="530" y="526"/>
                    </a:lnTo>
                    <a:lnTo>
                      <a:pt x="536" y="512"/>
                    </a:lnTo>
                    <a:lnTo>
                      <a:pt x="540" y="502"/>
                    </a:lnTo>
                    <a:lnTo>
                      <a:pt x="546" y="500"/>
                    </a:lnTo>
                    <a:lnTo>
                      <a:pt x="548" y="500"/>
                    </a:lnTo>
                    <a:lnTo>
                      <a:pt x="558" y="494"/>
                    </a:lnTo>
                    <a:lnTo>
                      <a:pt x="564" y="490"/>
                    </a:lnTo>
                    <a:lnTo>
                      <a:pt x="566" y="482"/>
                    </a:lnTo>
                    <a:lnTo>
                      <a:pt x="574" y="482"/>
                    </a:lnTo>
                    <a:lnTo>
                      <a:pt x="580" y="478"/>
                    </a:lnTo>
                    <a:lnTo>
                      <a:pt x="580" y="474"/>
                    </a:lnTo>
                    <a:lnTo>
                      <a:pt x="582" y="468"/>
                    </a:lnTo>
                    <a:lnTo>
                      <a:pt x="574" y="458"/>
                    </a:lnTo>
                    <a:lnTo>
                      <a:pt x="582" y="464"/>
                    </a:lnTo>
                    <a:lnTo>
                      <a:pt x="590" y="466"/>
                    </a:lnTo>
                    <a:lnTo>
                      <a:pt x="610" y="466"/>
                    </a:lnTo>
                    <a:lnTo>
                      <a:pt x="608" y="458"/>
                    </a:lnTo>
                    <a:lnTo>
                      <a:pt x="612" y="460"/>
                    </a:lnTo>
                    <a:lnTo>
                      <a:pt x="618" y="464"/>
                    </a:lnTo>
                    <a:lnTo>
                      <a:pt x="622" y="458"/>
                    </a:lnTo>
                    <a:lnTo>
                      <a:pt x="628" y="458"/>
                    </a:lnTo>
                    <a:lnTo>
                      <a:pt x="630" y="460"/>
                    </a:lnTo>
                    <a:lnTo>
                      <a:pt x="648" y="458"/>
                    </a:lnTo>
                    <a:lnTo>
                      <a:pt x="650" y="454"/>
                    </a:lnTo>
                    <a:lnTo>
                      <a:pt x="656" y="454"/>
                    </a:lnTo>
                    <a:lnTo>
                      <a:pt x="662" y="454"/>
                    </a:lnTo>
                    <a:lnTo>
                      <a:pt x="668" y="448"/>
                    </a:lnTo>
                    <a:lnTo>
                      <a:pt x="668" y="440"/>
                    </a:lnTo>
                    <a:lnTo>
                      <a:pt x="672" y="440"/>
                    </a:lnTo>
                    <a:lnTo>
                      <a:pt x="674" y="442"/>
                    </a:lnTo>
                    <a:lnTo>
                      <a:pt x="676" y="442"/>
                    </a:lnTo>
                    <a:lnTo>
                      <a:pt x="680" y="442"/>
                    </a:lnTo>
                    <a:lnTo>
                      <a:pt x="680" y="438"/>
                    </a:lnTo>
                    <a:lnTo>
                      <a:pt x="684" y="436"/>
                    </a:lnTo>
                    <a:lnTo>
                      <a:pt x="686" y="436"/>
                    </a:lnTo>
                    <a:lnTo>
                      <a:pt x="690" y="438"/>
                    </a:lnTo>
                    <a:lnTo>
                      <a:pt x="692" y="438"/>
                    </a:lnTo>
                    <a:lnTo>
                      <a:pt x="698" y="430"/>
                    </a:lnTo>
                    <a:lnTo>
                      <a:pt x="716" y="430"/>
                    </a:lnTo>
                    <a:lnTo>
                      <a:pt x="718" y="428"/>
                    </a:lnTo>
                    <a:lnTo>
                      <a:pt x="716" y="422"/>
                    </a:lnTo>
                    <a:lnTo>
                      <a:pt x="718" y="422"/>
                    </a:lnTo>
                    <a:lnTo>
                      <a:pt x="722" y="422"/>
                    </a:lnTo>
                    <a:lnTo>
                      <a:pt x="722" y="414"/>
                    </a:lnTo>
                    <a:lnTo>
                      <a:pt x="726" y="410"/>
                    </a:lnTo>
                    <a:lnTo>
                      <a:pt x="732" y="410"/>
                    </a:lnTo>
                    <a:lnTo>
                      <a:pt x="738" y="408"/>
                    </a:lnTo>
                    <a:lnTo>
                      <a:pt x="738" y="404"/>
                    </a:lnTo>
                    <a:lnTo>
                      <a:pt x="726" y="404"/>
                    </a:lnTo>
                    <a:lnTo>
                      <a:pt x="720" y="404"/>
                    </a:lnTo>
                    <a:lnTo>
                      <a:pt x="712" y="404"/>
                    </a:lnTo>
                    <a:lnTo>
                      <a:pt x="708" y="400"/>
                    </a:lnTo>
                    <a:lnTo>
                      <a:pt x="702" y="396"/>
                    </a:lnTo>
                    <a:lnTo>
                      <a:pt x="698" y="396"/>
                    </a:lnTo>
                    <a:lnTo>
                      <a:pt x="694" y="400"/>
                    </a:lnTo>
                    <a:lnTo>
                      <a:pt x="690" y="404"/>
                    </a:lnTo>
                    <a:lnTo>
                      <a:pt x="680" y="402"/>
                    </a:lnTo>
                    <a:lnTo>
                      <a:pt x="672" y="402"/>
                    </a:lnTo>
                    <a:lnTo>
                      <a:pt x="674" y="400"/>
                    </a:lnTo>
                    <a:lnTo>
                      <a:pt x="676" y="396"/>
                    </a:lnTo>
                    <a:lnTo>
                      <a:pt x="674" y="394"/>
                    </a:lnTo>
                    <a:lnTo>
                      <a:pt x="686" y="392"/>
                    </a:lnTo>
                    <a:lnTo>
                      <a:pt x="686" y="390"/>
                    </a:lnTo>
                    <a:lnTo>
                      <a:pt x="686" y="384"/>
                    </a:lnTo>
                    <a:lnTo>
                      <a:pt x="680" y="382"/>
                    </a:lnTo>
                    <a:lnTo>
                      <a:pt x="666" y="384"/>
                    </a:lnTo>
                    <a:lnTo>
                      <a:pt x="646" y="386"/>
                    </a:lnTo>
                    <a:lnTo>
                      <a:pt x="650" y="378"/>
                    </a:lnTo>
                    <a:lnTo>
                      <a:pt x="668" y="382"/>
                    </a:lnTo>
                    <a:lnTo>
                      <a:pt x="690" y="378"/>
                    </a:lnTo>
                    <a:lnTo>
                      <a:pt x="690" y="372"/>
                    </a:lnTo>
                    <a:lnTo>
                      <a:pt x="680" y="372"/>
                    </a:lnTo>
                    <a:lnTo>
                      <a:pt x="676" y="368"/>
                    </a:lnTo>
                    <a:lnTo>
                      <a:pt x="668" y="366"/>
                    </a:lnTo>
                    <a:lnTo>
                      <a:pt x="658" y="368"/>
                    </a:lnTo>
                    <a:lnTo>
                      <a:pt x="644" y="372"/>
                    </a:lnTo>
                    <a:lnTo>
                      <a:pt x="648" y="366"/>
                    </a:lnTo>
                    <a:lnTo>
                      <a:pt x="648" y="364"/>
                    </a:lnTo>
                    <a:lnTo>
                      <a:pt x="646" y="360"/>
                    </a:lnTo>
                    <a:lnTo>
                      <a:pt x="650" y="358"/>
                    </a:lnTo>
                    <a:lnTo>
                      <a:pt x="654" y="360"/>
                    </a:lnTo>
                    <a:lnTo>
                      <a:pt x="654" y="364"/>
                    </a:lnTo>
                    <a:lnTo>
                      <a:pt x="658" y="364"/>
                    </a:lnTo>
                    <a:lnTo>
                      <a:pt x="662" y="364"/>
                    </a:lnTo>
                    <a:lnTo>
                      <a:pt x="668" y="360"/>
                    </a:lnTo>
                    <a:lnTo>
                      <a:pt x="700" y="372"/>
                    </a:lnTo>
                    <a:lnTo>
                      <a:pt x="702" y="376"/>
                    </a:lnTo>
                    <a:lnTo>
                      <a:pt x="704" y="382"/>
                    </a:lnTo>
                    <a:lnTo>
                      <a:pt x="710" y="390"/>
                    </a:lnTo>
                    <a:lnTo>
                      <a:pt x="718" y="394"/>
                    </a:lnTo>
                    <a:lnTo>
                      <a:pt x="726" y="396"/>
                    </a:lnTo>
                    <a:lnTo>
                      <a:pt x="736" y="400"/>
                    </a:lnTo>
                    <a:lnTo>
                      <a:pt x="738" y="400"/>
                    </a:lnTo>
                    <a:lnTo>
                      <a:pt x="744" y="402"/>
                    </a:lnTo>
                    <a:lnTo>
                      <a:pt x="746" y="394"/>
                    </a:lnTo>
                    <a:lnTo>
                      <a:pt x="744" y="394"/>
                    </a:lnTo>
                    <a:lnTo>
                      <a:pt x="740" y="394"/>
                    </a:lnTo>
                    <a:lnTo>
                      <a:pt x="740" y="392"/>
                    </a:lnTo>
                    <a:lnTo>
                      <a:pt x="746" y="382"/>
                    </a:lnTo>
                    <a:lnTo>
                      <a:pt x="740" y="382"/>
                    </a:lnTo>
                    <a:lnTo>
                      <a:pt x="740" y="378"/>
                    </a:lnTo>
                    <a:lnTo>
                      <a:pt x="740" y="376"/>
                    </a:lnTo>
                    <a:lnTo>
                      <a:pt x="740" y="372"/>
                    </a:lnTo>
                    <a:lnTo>
                      <a:pt x="736" y="368"/>
                    </a:lnTo>
                    <a:lnTo>
                      <a:pt x="732" y="372"/>
                    </a:lnTo>
                    <a:lnTo>
                      <a:pt x="732" y="366"/>
                    </a:lnTo>
                    <a:lnTo>
                      <a:pt x="726" y="366"/>
                    </a:lnTo>
                    <a:lnTo>
                      <a:pt x="728" y="360"/>
                    </a:lnTo>
                    <a:lnTo>
                      <a:pt x="722" y="356"/>
                    </a:lnTo>
                    <a:lnTo>
                      <a:pt x="716" y="354"/>
                    </a:lnTo>
                    <a:lnTo>
                      <a:pt x="716" y="350"/>
                    </a:lnTo>
                    <a:lnTo>
                      <a:pt x="718" y="354"/>
                    </a:lnTo>
                    <a:lnTo>
                      <a:pt x="730" y="358"/>
                    </a:lnTo>
                    <a:lnTo>
                      <a:pt x="738" y="360"/>
                    </a:lnTo>
                    <a:lnTo>
                      <a:pt x="744" y="360"/>
                    </a:lnTo>
                    <a:lnTo>
                      <a:pt x="740" y="358"/>
                    </a:lnTo>
                    <a:lnTo>
                      <a:pt x="736" y="354"/>
                    </a:lnTo>
                    <a:lnTo>
                      <a:pt x="738" y="354"/>
                    </a:lnTo>
                    <a:lnTo>
                      <a:pt x="740" y="350"/>
                    </a:lnTo>
                    <a:lnTo>
                      <a:pt x="732" y="348"/>
                    </a:lnTo>
                    <a:lnTo>
                      <a:pt x="740" y="342"/>
                    </a:lnTo>
                    <a:lnTo>
                      <a:pt x="740" y="340"/>
                    </a:lnTo>
                    <a:lnTo>
                      <a:pt x="740" y="338"/>
                    </a:lnTo>
                    <a:lnTo>
                      <a:pt x="740" y="336"/>
                    </a:lnTo>
                    <a:lnTo>
                      <a:pt x="732" y="336"/>
                    </a:lnTo>
                    <a:lnTo>
                      <a:pt x="732" y="332"/>
                    </a:lnTo>
                    <a:lnTo>
                      <a:pt x="730" y="332"/>
                    </a:lnTo>
                    <a:lnTo>
                      <a:pt x="728" y="332"/>
                    </a:lnTo>
                    <a:lnTo>
                      <a:pt x="730" y="328"/>
                    </a:lnTo>
                    <a:lnTo>
                      <a:pt x="718" y="322"/>
                    </a:lnTo>
                    <a:lnTo>
                      <a:pt x="708" y="318"/>
                    </a:lnTo>
                    <a:lnTo>
                      <a:pt x="722" y="320"/>
                    </a:lnTo>
                    <a:lnTo>
                      <a:pt x="738" y="320"/>
                    </a:lnTo>
                    <a:lnTo>
                      <a:pt x="746" y="318"/>
                    </a:lnTo>
                    <a:lnTo>
                      <a:pt x="746" y="314"/>
                    </a:lnTo>
                    <a:lnTo>
                      <a:pt x="750" y="312"/>
                    </a:lnTo>
                    <a:lnTo>
                      <a:pt x="758" y="312"/>
                    </a:lnTo>
                    <a:lnTo>
                      <a:pt x="756" y="306"/>
                    </a:lnTo>
                    <a:lnTo>
                      <a:pt x="758" y="302"/>
                    </a:lnTo>
                    <a:lnTo>
                      <a:pt x="744" y="300"/>
                    </a:lnTo>
                    <a:lnTo>
                      <a:pt x="744" y="304"/>
                    </a:lnTo>
                    <a:lnTo>
                      <a:pt x="740" y="306"/>
                    </a:lnTo>
                    <a:lnTo>
                      <a:pt x="740" y="302"/>
                    </a:lnTo>
                    <a:lnTo>
                      <a:pt x="736" y="300"/>
                    </a:lnTo>
                    <a:lnTo>
                      <a:pt x="732" y="300"/>
                    </a:lnTo>
                    <a:lnTo>
                      <a:pt x="732" y="294"/>
                    </a:lnTo>
                    <a:lnTo>
                      <a:pt x="732" y="292"/>
                    </a:lnTo>
                    <a:lnTo>
                      <a:pt x="736" y="292"/>
                    </a:lnTo>
                    <a:lnTo>
                      <a:pt x="736" y="284"/>
                    </a:lnTo>
                    <a:lnTo>
                      <a:pt x="738" y="284"/>
                    </a:lnTo>
                    <a:lnTo>
                      <a:pt x="740" y="284"/>
                    </a:lnTo>
                    <a:lnTo>
                      <a:pt x="740" y="286"/>
                    </a:lnTo>
                    <a:lnTo>
                      <a:pt x="738" y="286"/>
                    </a:lnTo>
                    <a:lnTo>
                      <a:pt x="738" y="290"/>
                    </a:lnTo>
                    <a:lnTo>
                      <a:pt x="738" y="296"/>
                    </a:lnTo>
                    <a:lnTo>
                      <a:pt x="746" y="296"/>
                    </a:lnTo>
                    <a:lnTo>
                      <a:pt x="754" y="296"/>
                    </a:lnTo>
                    <a:lnTo>
                      <a:pt x="754" y="292"/>
                    </a:lnTo>
                    <a:lnTo>
                      <a:pt x="740" y="286"/>
                    </a:lnTo>
                    <a:lnTo>
                      <a:pt x="746" y="286"/>
                    </a:lnTo>
                    <a:lnTo>
                      <a:pt x="764" y="290"/>
                    </a:lnTo>
                    <a:lnTo>
                      <a:pt x="766" y="294"/>
                    </a:lnTo>
                    <a:lnTo>
                      <a:pt x="774" y="294"/>
                    </a:lnTo>
                    <a:lnTo>
                      <a:pt x="780" y="292"/>
                    </a:lnTo>
                    <a:lnTo>
                      <a:pt x="776" y="284"/>
                    </a:lnTo>
                    <a:lnTo>
                      <a:pt x="756" y="286"/>
                    </a:lnTo>
                    <a:lnTo>
                      <a:pt x="756" y="282"/>
                    </a:lnTo>
                    <a:lnTo>
                      <a:pt x="758" y="276"/>
                    </a:lnTo>
                    <a:lnTo>
                      <a:pt x="754" y="276"/>
                    </a:lnTo>
                    <a:lnTo>
                      <a:pt x="750" y="282"/>
                    </a:lnTo>
                    <a:lnTo>
                      <a:pt x="748" y="282"/>
                    </a:lnTo>
                    <a:lnTo>
                      <a:pt x="748" y="278"/>
                    </a:lnTo>
                    <a:lnTo>
                      <a:pt x="750" y="276"/>
                    </a:lnTo>
                    <a:lnTo>
                      <a:pt x="750" y="272"/>
                    </a:lnTo>
                    <a:lnTo>
                      <a:pt x="750" y="268"/>
                    </a:lnTo>
                    <a:lnTo>
                      <a:pt x="750" y="266"/>
                    </a:lnTo>
                    <a:lnTo>
                      <a:pt x="744" y="264"/>
                    </a:lnTo>
                    <a:lnTo>
                      <a:pt x="740" y="260"/>
                    </a:lnTo>
                    <a:lnTo>
                      <a:pt x="746" y="260"/>
                    </a:lnTo>
                    <a:lnTo>
                      <a:pt x="758" y="260"/>
                    </a:lnTo>
                    <a:lnTo>
                      <a:pt x="764" y="266"/>
                    </a:lnTo>
                    <a:lnTo>
                      <a:pt x="768" y="266"/>
                    </a:lnTo>
                    <a:lnTo>
                      <a:pt x="768" y="264"/>
                    </a:lnTo>
                    <a:lnTo>
                      <a:pt x="772" y="264"/>
                    </a:lnTo>
                    <a:lnTo>
                      <a:pt x="766" y="242"/>
                    </a:lnTo>
                    <a:lnTo>
                      <a:pt x="762" y="242"/>
                    </a:lnTo>
                    <a:lnTo>
                      <a:pt x="764" y="240"/>
                    </a:lnTo>
                    <a:lnTo>
                      <a:pt x="764" y="236"/>
                    </a:lnTo>
                    <a:lnTo>
                      <a:pt x="764" y="232"/>
                    </a:lnTo>
                    <a:lnTo>
                      <a:pt x="754" y="230"/>
                    </a:lnTo>
                    <a:lnTo>
                      <a:pt x="754" y="236"/>
                    </a:lnTo>
                    <a:lnTo>
                      <a:pt x="748" y="238"/>
                    </a:lnTo>
                    <a:lnTo>
                      <a:pt x="748" y="236"/>
                    </a:lnTo>
                    <a:lnTo>
                      <a:pt x="738" y="238"/>
                    </a:lnTo>
                    <a:lnTo>
                      <a:pt x="740" y="236"/>
                    </a:lnTo>
                    <a:lnTo>
                      <a:pt x="754" y="228"/>
                    </a:lnTo>
                    <a:lnTo>
                      <a:pt x="750" y="222"/>
                    </a:lnTo>
                    <a:lnTo>
                      <a:pt x="748" y="214"/>
                    </a:lnTo>
                    <a:lnTo>
                      <a:pt x="768" y="218"/>
                    </a:lnTo>
                    <a:lnTo>
                      <a:pt x="790" y="222"/>
                    </a:lnTo>
                    <a:lnTo>
                      <a:pt x="790" y="212"/>
                    </a:lnTo>
                    <a:lnTo>
                      <a:pt x="784" y="212"/>
                    </a:lnTo>
                    <a:lnTo>
                      <a:pt x="782" y="202"/>
                    </a:lnTo>
                    <a:lnTo>
                      <a:pt x="776" y="202"/>
                    </a:lnTo>
                    <a:lnTo>
                      <a:pt x="774" y="202"/>
                    </a:lnTo>
                    <a:lnTo>
                      <a:pt x="776" y="204"/>
                    </a:lnTo>
                    <a:lnTo>
                      <a:pt x="772" y="204"/>
                    </a:lnTo>
                    <a:lnTo>
                      <a:pt x="762" y="202"/>
                    </a:lnTo>
                    <a:lnTo>
                      <a:pt x="758" y="202"/>
                    </a:lnTo>
                    <a:lnTo>
                      <a:pt x="758" y="200"/>
                    </a:lnTo>
                    <a:lnTo>
                      <a:pt x="758" y="194"/>
                    </a:lnTo>
                    <a:lnTo>
                      <a:pt x="766" y="194"/>
                    </a:lnTo>
                    <a:lnTo>
                      <a:pt x="774" y="196"/>
                    </a:lnTo>
                    <a:lnTo>
                      <a:pt x="772" y="192"/>
                    </a:lnTo>
                    <a:lnTo>
                      <a:pt x="772" y="188"/>
                    </a:lnTo>
                    <a:lnTo>
                      <a:pt x="764" y="186"/>
                    </a:lnTo>
                    <a:lnTo>
                      <a:pt x="758" y="186"/>
                    </a:lnTo>
                    <a:lnTo>
                      <a:pt x="748" y="184"/>
                    </a:lnTo>
                    <a:lnTo>
                      <a:pt x="740" y="184"/>
                    </a:lnTo>
                    <a:lnTo>
                      <a:pt x="740" y="178"/>
                    </a:lnTo>
                    <a:lnTo>
                      <a:pt x="740" y="176"/>
                    </a:lnTo>
                    <a:lnTo>
                      <a:pt x="758" y="178"/>
                    </a:lnTo>
                    <a:lnTo>
                      <a:pt x="756" y="178"/>
                    </a:lnTo>
                    <a:lnTo>
                      <a:pt x="758" y="182"/>
                    </a:lnTo>
                    <a:lnTo>
                      <a:pt x="762" y="182"/>
                    </a:lnTo>
                    <a:lnTo>
                      <a:pt x="764" y="176"/>
                    </a:lnTo>
                    <a:lnTo>
                      <a:pt x="764" y="170"/>
                    </a:lnTo>
                    <a:lnTo>
                      <a:pt x="768" y="166"/>
                    </a:lnTo>
                    <a:lnTo>
                      <a:pt x="776" y="160"/>
                    </a:lnTo>
                    <a:lnTo>
                      <a:pt x="776" y="142"/>
                    </a:lnTo>
                    <a:lnTo>
                      <a:pt x="794" y="142"/>
                    </a:lnTo>
                    <a:lnTo>
                      <a:pt x="794" y="132"/>
                    </a:lnTo>
                    <a:lnTo>
                      <a:pt x="800" y="130"/>
                    </a:lnTo>
                    <a:lnTo>
                      <a:pt x="802" y="128"/>
                    </a:lnTo>
                    <a:lnTo>
                      <a:pt x="798" y="124"/>
                    </a:lnTo>
                    <a:lnTo>
                      <a:pt x="790" y="122"/>
                    </a:lnTo>
                    <a:lnTo>
                      <a:pt x="776" y="122"/>
                    </a:lnTo>
                    <a:lnTo>
                      <a:pt x="774" y="124"/>
                    </a:lnTo>
                    <a:lnTo>
                      <a:pt x="768" y="128"/>
                    </a:lnTo>
                    <a:lnTo>
                      <a:pt x="766" y="128"/>
                    </a:lnTo>
                    <a:lnTo>
                      <a:pt x="762" y="122"/>
                    </a:lnTo>
                    <a:lnTo>
                      <a:pt x="762" y="118"/>
                    </a:lnTo>
                    <a:lnTo>
                      <a:pt x="762" y="114"/>
                    </a:lnTo>
                    <a:lnTo>
                      <a:pt x="764" y="114"/>
                    </a:lnTo>
                    <a:lnTo>
                      <a:pt x="768" y="114"/>
                    </a:lnTo>
                    <a:lnTo>
                      <a:pt x="776" y="112"/>
                    </a:lnTo>
                    <a:lnTo>
                      <a:pt x="800" y="118"/>
                    </a:lnTo>
                    <a:lnTo>
                      <a:pt x="810" y="118"/>
                    </a:lnTo>
                    <a:lnTo>
                      <a:pt x="818" y="114"/>
                    </a:lnTo>
                    <a:lnTo>
                      <a:pt x="822" y="110"/>
                    </a:lnTo>
                    <a:lnTo>
                      <a:pt x="826" y="106"/>
                    </a:lnTo>
                    <a:lnTo>
                      <a:pt x="828" y="106"/>
                    </a:lnTo>
                    <a:lnTo>
                      <a:pt x="828" y="102"/>
                    </a:lnTo>
                    <a:lnTo>
                      <a:pt x="818" y="100"/>
                    </a:lnTo>
                    <a:lnTo>
                      <a:pt x="794" y="106"/>
                    </a:lnTo>
                    <a:lnTo>
                      <a:pt x="784" y="104"/>
                    </a:lnTo>
                    <a:lnTo>
                      <a:pt x="782" y="104"/>
                    </a:lnTo>
                    <a:lnTo>
                      <a:pt x="784" y="102"/>
                    </a:lnTo>
                    <a:lnTo>
                      <a:pt x="794" y="100"/>
                    </a:lnTo>
                    <a:lnTo>
                      <a:pt x="812" y="100"/>
                    </a:lnTo>
                    <a:lnTo>
                      <a:pt x="830" y="100"/>
                    </a:lnTo>
                    <a:lnTo>
                      <a:pt x="830" y="94"/>
                    </a:lnTo>
                    <a:lnTo>
                      <a:pt x="838" y="94"/>
                    </a:lnTo>
                    <a:lnTo>
                      <a:pt x="846" y="92"/>
                    </a:lnTo>
                    <a:lnTo>
                      <a:pt x="848" y="88"/>
                    </a:lnTo>
                    <a:lnTo>
                      <a:pt x="848" y="86"/>
                    </a:lnTo>
                    <a:lnTo>
                      <a:pt x="862" y="84"/>
                    </a:lnTo>
                    <a:lnTo>
                      <a:pt x="872" y="82"/>
                    </a:lnTo>
                    <a:lnTo>
                      <a:pt x="874" y="76"/>
                    </a:lnTo>
                    <a:lnTo>
                      <a:pt x="866" y="70"/>
                    </a:lnTo>
                    <a:lnTo>
                      <a:pt x="834" y="68"/>
                    </a:lnTo>
                    <a:lnTo>
                      <a:pt x="798" y="68"/>
                    </a:lnTo>
                    <a:lnTo>
                      <a:pt x="798" y="74"/>
                    </a:lnTo>
                    <a:lnTo>
                      <a:pt x="782" y="76"/>
                    </a:lnTo>
                    <a:lnTo>
                      <a:pt x="766" y="74"/>
                    </a:lnTo>
                    <a:lnTo>
                      <a:pt x="766" y="78"/>
                    </a:lnTo>
                    <a:lnTo>
                      <a:pt x="764" y="78"/>
                    </a:lnTo>
                    <a:lnTo>
                      <a:pt x="764" y="74"/>
                    </a:lnTo>
                    <a:lnTo>
                      <a:pt x="758" y="70"/>
                    </a:lnTo>
                    <a:lnTo>
                      <a:pt x="754" y="76"/>
                    </a:lnTo>
                    <a:lnTo>
                      <a:pt x="748" y="82"/>
                    </a:lnTo>
                    <a:lnTo>
                      <a:pt x="744" y="82"/>
                    </a:lnTo>
                    <a:lnTo>
                      <a:pt x="740" y="82"/>
                    </a:lnTo>
                    <a:lnTo>
                      <a:pt x="732" y="92"/>
                    </a:lnTo>
                    <a:lnTo>
                      <a:pt x="726" y="92"/>
                    </a:lnTo>
                    <a:lnTo>
                      <a:pt x="716" y="94"/>
                    </a:lnTo>
                    <a:lnTo>
                      <a:pt x="700" y="92"/>
                    </a:lnTo>
                    <a:lnTo>
                      <a:pt x="698" y="88"/>
                    </a:lnTo>
                    <a:lnTo>
                      <a:pt x="704" y="84"/>
                    </a:lnTo>
                    <a:lnTo>
                      <a:pt x="708" y="84"/>
                    </a:lnTo>
                    <a:lnTo>
                      <a:pt x="710" y="84"/>
                    </a:lnTo>
                    <a:lnTo>
                      <a:pt x="712" y="86"/>
                    </a:lnTo>
                    <a:lnTo>
                      <a:pt x="716" y="86"/>
                    </a:lnTo>
                    <a:lnTo>
                      <a:pt x="718" y="82"/>
                    </a:lnTo>
                    <a:lnTo>
                      <a:pt x="728" y="74"/>
                    </a:lnTo>
                    <a:lnTo>
                      <a:pt x="736" y="64"/>
                    </a:lnTo>
                    <a:lnTo>
                      <a:pt x="722" y="60"/>
                    </a:lnTo>
                    <a:lnTo>
                      <a:pt x="712" y="60"/>
                    </a:lnTo>
                    <a:lnTo>
                      <a:pt x="704" y="60"/>
                    </a:lnTo>
                    <a:lnTo>
                      <a:pt x="704" y="64"/>
                    </a:lnTo>
                    <a:lnTo>
                      <a:pt x="704" y="66"/>
                    </a:lnTo>
                    <a:lnTo>
                      <a:pt x="704" y="70"/>
                    </a:lnTo>
                    <a:lnTo>
                      <a:pt x="700" y="74"/>
                    </a:lnTo>
                    <a:lnTo>
                      <a:pt x="686" y="74"/>
                    </a:lnTo>
                    <a:lnTo>
                      <a:pt x="672" y="74"/>
                    </a:lnTo>
                    <a:lnTo>
                      <a:pt x="674" y="70"/>
                    </a:lnTo>
                    <a:lnTo>
                      <a:pt x="674" y="68"/>
                    </a:lnTo>
                    <a:lnTo>
                      <a:pt x="674" y="64"/>
                    </a:lnTo>
                    <a:lnTo>
                      <a:pt x="672" y="60"/>
                    </a:lnTo>
                    <a:lnTo>
                      <a:pt x="664" y="60"/>
                    </a:lnTo>
                    <a:lnTo>
                      <a:pt x="654" y="60"/>
                    </a:lnTo>
                    <a:lnTo>
                      <a:pt x="636" y="64"/>
                    </a:lnTo>
                    <a:lnTo>
                      <a:pt x="622" y="64"/>
                    </a:lnTo>
                    <a:lnTo>
                      <a:pt x="612" y="60"/>
                    </a:lnTo>
                    <a:lnTo>
                      <a:pt x="600" y="66"/>
                    </a:lnTo>
                    <a:lnTo>
                      <a:pt x="586" y="70"/>
                    </a:lnTo>
                    <a:lnTo>
                      <a:pt x="574" y="70"/>
                    </a:lnTo>
                    <a:lnTo>
                      <a:pt x="602" y="60"/>
                    </a:lnTo>
                    <a:lnTo>
                      <a:pt x="602" y="56"/>
                    </a:lnTo>
                    <a:lnTo>
                      <a:pt x="610" y="56"/>
                    </a:lnTo>
                    <a:lnTo>
                      <a:pt x="626" y="52"/>
                    </a:lnTo>
                    <a:lnTo>
                      <a:pt x="644" y="52"/>
                    </a:lnTo>
                    <a:lnTo>
                      <a:pt x="668" y="56"/>
                    </a:lnTo>
                    <a:lnTo>
                      <a:pt x="676" y="56"/>
                    </a:lnTo>
                    <a:lnTo>
                      <a:pt x="694" y="56"/>
                    </a:lnTo>
                    <a:lnTo>
                      <a:pt x="712" y="56"/>
                    </a:lnTo>
                    <a:lnTo>
                      <a:pt x="728" y="56"/>
                    </a:lnTo>
                    <a:lnTo>
                      <a:pt x="740" y="56"/>
                    </a:lnTo>
                    <a:lnTo>
                      <a:pt x="758" y="42"/>
                    </a:lnTo>
                    <a:lnTo>
                      <a:pt x="744" y="34"/>
                    </a:lnTo>
                    <a:lnTo>
                      <a:pt x="738" y="34"/>
                    </a:lnTo>
                    <a:lnTo>
                      <a:pt x="732" y="34"/>
                    </a:lnTo>
                    <a:lnTo>
                      <a:pt x="726" y="38"/>
                    </a:lnTo>
                    <a:lnTo>
                      <a:pt x="726" y="34"/>
                    </a:lnTo>
                    <a:lnTo>
                      <a:pt x="722" y="30"/>
                    </a:lnTo>
                    <a:lnTo>
                      <a:pt x="708" y="30"/>
                    </a:lnTo>
                    <a:lnTo>
                      <a:pt x="690" y="34"/>
                    </a:lnTo>
                    <a:lnTo>
                      <a:pt x="702" y="30"/>
                    </a:lnTo>
                    <a:lnTo>
                      <a:pt x="700" y="20"/>
                    </a:lnTo>
                    <a:lnTo>
                      <a:pt x="692" y="14"/>
                    </a:lnTo>
                    <a:lnTo>
                      <a:pt x="686" y="14"/>
                    </a:lnTo>
                    <a:lnTo>
                      <a:pt x="684" y="16"/>
                    </a:lnTo>
                    <a:lnTo>
                      <a:pt x="680" y="22"/>
                    </a:lnTo>
                    <a:lnTo>
                      <a:pt x="672" y="22"/>
                    </a:lnTo>
                    <a:lnTo>
                      <a:pt x="662" y="22"/>
                    </a:lnTo>
                    <a:lnTo>
                      <a:pt x="676" y="12"/>
                    </a:lnTo>
                    <a:lnTo>
                      <a:pt x="676" y="6"/>
                    </a:lnTo>
                    <a:lnTo>
                      <a:pt x="662" y="6"/>
                    </a:lnTo>
                    <a:lnTo>
                      <a:pt x="646" y="6"/>
                    </a:lnTo>
                    <a:lnTo>
                      <a:pt x="632" y="4"/>
                    </a:lnTo>
                    <a:lnTo>
                      <a:pt x="620" y="6"/>
                    </a:lnTo>
                    <a:lnTo>
                      <a:pt x="616" y="6"/>
                    </a:lnTo>
                    <a:lnTo>
                      <a:pt x="608" y="6"/>
                    </a:lnTo>
                    <a:lnTo>
                      <a:pt x="608" y="4"/>
                    </a:lnTo>
                    <a:lnTo>
                      <a:pt x="598" y="4"/>
                    </a:lnTo>
                    <a:lnTo>
                      <a:pt x="594" y="2"/>
                    </a:lnTo>
                    <a:lnTo>
                      <a:pt x="580" y="0"/>
                    </a:lnTo>
                    <a:lnTo>
                      <a:pt x="564" y="2"/>
                    </a:lnTo>
                    <a:lnTo>
                      <a:pt x="548" y="4"/>
                    </a:lnTo>
                    <a:lnTo>
                      <a:pt x="530" y="4"/>
                    </a:lnTo>
                    <a:lnTo>
                      <a:pt x="522" y="2"/>
                    </a:lnTo>
                    <a:lnTo>
                      <a:pt x="514" y="2"/>
                    </a:lnTo>
                    <a:lnTo>
                      <a:pt x="512" y="4"/>
                    </a:lnTo>
                    <a:lnTo>
                      <a:pt x="512" y="6"/>
                    </a:lnTo>
                    <a:lnTo>
                      <a:pt x="498" y="4"/>
                    </a:lnTo>
                    <a:lnTo>
                      <a:pt x="498" y="12"/>
                    </a:lnTo>
                    <a:lnTo>
                      <a:pt x="490" y="10"/>
                    </a:lnTo>
                    <a:lnTo>
                      <a:pt x="484" y="10"/>
                    </a:lnTo>
                    <a:lnTo>
                      <a:pt x="480" y="10"/>
                    </a:lnTo>
                    <a:lnTo>
                      <a:pt x="480" y="16"/>
                    </a:lnTo>
                    <a:lnTo>
                      <a:pt x="482" y="16"/>
                    </a:lnTo>
                    <a:lnTo>
                      <a:pt x="482" y="20"/>
                    </a:lnTo>
                    <a:lnTo>
                      <a:pt x="476" y="16"/>
                    </a:lnTo>
                    <a:lnTo>
                      <a:pt x="472" y="20"/>
                    </a:lnTo>
                    <a:lnTo>
                      <a:pt x="468" y="22"/>
                    </a:lnTo>
                    <a:lnTo>
                      <a:pt x="468" y="24"/>
                    </a:lnTo>
                    <a:lnTo>
                      <a:pt x="472" y="24"/>
                    </a:lnTo>
                    <a:lnTo>
                      <a:pt x="474" y="30"/>
                    </a:lnTo>
                    <a:lnTo>
                      <a:pt x="468" y="30"/>
                    </a:lnTo>
                    <a:lnTo>
                      <a:pt x="468" y="28"/>
                    </a:lnTo>
                    <a:lnTo>
                      <a:pt x="464" y="22"/>
                    </a:lnTo>
                    <a:lnTo>
                      <a:pt x="456" y="28"/>
                    </a:lnTo>
                    <a:lnTo>
                      <a:pt x="456" y="30"/>
                    </a:lnTo>
                    <a:lnTo>
                      <a:pt x="458" y="34"/>
                    </a:lnTo>
                    <a:lnTo>
                      <a:pt x="444" y="30"/>
                    </a:lnTo>
                    <a:lnTo>
                      <a:pt x="444" y="22"/>
                    </a:lnTo>
                    <a:lnTo>
                      <a:pt x="444" y="20"/>
                    </a:lnTo>
                    <a:lnTo>
                      <a:pt x="422" y="20"/>
                    </a:lnTo>
                    <a:lnTo>
                      <a:pt x="410" y="22"/>
                    </a:lnTo>
                    <a:lnTo>
                      <a:pt x="410" y="24"/>
                    </a:lnTo>
                    <a:lnTo>
                      <a:pt x="412" y="24"/>
                    </a:lnTo>
                    <a:lnTo>
                      <a:pt x="412" y="28"/>
                    </a:lnTo>
                    <a:lnTo>
                      <a:pt x="414" y="28"/>
                    </a:lnTo>
                    <a:lnTo>
                      <a:pt x="414" y="30"/>
                    </a:lnTo>
                    <a:lnTo>
                      <a:pt x="410" y="30"/>
                    </a:lnTo>
                    <a:lnTo>
                      <a:pt x="410" y="38"/>
                    </a:lnTo>
                    <a:lnTo>
                      <a:pt x="418" y="38"/>
                    </a:lnTo>
                    <a:lnTo>
                      <a:pt x="414" y="38"/>
                    </a:lnTo>
                    <a:lnTo>
                      <a:pt x="400" y="38"/>
                    </a:lnTo>
                    <a:lnTo>
                      <a:pt x="402" y="48"/>
                    </a:lnTo>
                    <a:lnTo>
                      <a:pt x="386" y="40"/>
                    </a:lnTo>
                    <a:lnTo>
                      <a:pt x="380" y="42"/>
                    </a:lnTo>
                    <a:lnTo>
                      <a:pt x="374" y="46"/>
                    </a:lnTo>
                    <a:lnTo>
                      <a:pt x="364" y="42"/>
                    </a:lnTo>
                    <a:lnTo>
                      <a:pt x="364" y="46"/>
                    </a:lnTo>
                    <a:lnTo>
                      <a:pt x="364" y="50"/>
                    </a:lnTo>
                    <a:lnTo>
                      <a:pt x="368" y="50"/>
                    </a:lnTo>
                    <a:lnTo>
                      <a:pt x="374" y="58"/>
                    </a:lnTo>
                    <a:lnTo>
                      <a:pt x="392" y="74"/>
                    </a:lnTo>
                    <a:lnTo>
                      <a:pt x="410" y="84"/>
                    </a:lnTo>
                    <a:lnTo>
                      <a:pt x="392" y="78"/>
                    </a:lnTo>
                    <a:lnTo>
                      <a:pt x="386" y="88"/>
                    </a:lnTo>
                    <a:lnTo>
                      <a:pt x="376" y="84"/>
                    </a:lnTo>
                    <a:lnTo>
                      <a:pt x="372" y="84"/>
                    </a:lnTo>
                    <a:lnTo>
                      <a:pt x="364" y="76"/>
                    </a:lnTo>
                    <a:lnTo>
                      <a:pt x="356" y="68"/>
                    </a:lnTo>
                    <a:lnTo>
                      <a:pt x="356" y="60"/>
                    </a:lnTo>
                    <a:lnTo>
                      <a:pt x="350" y="56"/>
                    </a:lnTo>
                    <a:lnTo>
                      <a:pt x="344" y="50"/>
                    </a:lnTo>
                    <a:lnTo>
                      <a:pt x="326" y="42"/>
                    </a:lnTo>
                    <a:lnTo>
                      <a:pt x="322" y="42"/>
                    </a:lnTo>
                    <a:lnTo>
                      <a:pt x="322" y="56"/>
                    </a:lnTo>
                    <a:lnTo>
                      <a:pt x="320" y="66"/>
                    </a:lnTo>
                    <a:lnTo>
                      <a:pt x="320" y="74"/>
                    </a:lnTo>
                    <a:lnTo>
                      <a:pt x="320" y="84"/>
                    </a:lnTo>
                    <a:lnTo>
                      <a:pt x="320" y="84"/>
                    </a:lnTo>
                    <a:lnTo>
                      <a:pt x="320" y="84"/>
                    </a:lnTo>
                    <a:close/>
                    <a:moveTo>
                      <a:pt x="410" y="668"/>
                    </a:moveTo>
                    <a:lnTo>
                      <a:pt x="410" y="668"/>
                    </a:lnTo>
                    <a:lnTo>
                      <a:pt x="410" y="674"/>
                    </a:lnTo>
                    <a:lnTo>
                      <a:pt x="414" y="674"/>
                    </a:lnTo>
                    <a:lnTo>
                      <a:pt x="414" y="672"/>
                    </a:lnTo>
                    <a:lnTo>
                      <a:pt x="412" y="668"/>
                    </a:lnTo>
                    <a:lnTo>
                      <a:pt x="410" y="668"/>
                    </a:lnTo>
                    <a:lnTo>
                      <a:pt x="410" y="668"/>
                    </a:lnTo>
                    <a:lnTo>
                      <a:pt x="410" y="668"/>
                    </a:lnTo>
                    <a:close/>
                    <a:moveTo>
                      <a:pt x="508" y="512"/>
                    </a:moveTo>
                    <a:lnTo>
                      <a:pt x="508" y="512"/>
                    </a:lnTo>
                    <a:lnTo>
                      <a:pt x="512" y="510"/>
                    </a:lnTo>
                    <a:lnTo>
                      <a:pt x="512" y="512"/>
                    </a:lnTo>
                    <a:lnTo>
                      <a:pt x="508" y="518"/>
                    </a:lnTo>
                    <a:lnTo>
                      <a:pt x="504" y="518"/>
                    </a:lnTo>
                    <a:lnTo>
                      <a:pt x="504" y="514"/>
                    </a:lnTo>
                    <a:lnTo>
                      <a:pt x="508" y="512"/>
                    </a:lnTo>
                    <a:lnTo>
                      <a:pt x="508" y="512"/>
                    </a:lnTo>
                    <a:lnTo>
                      <a:pt x="508" y="512"/>
                    </a:lnTo>
                    <a:close/>
                    <a:moveTo>
                      <a:pt x="412" y="84"/>
                    </a:moveTo>
                    <a:lnTo>
                      <a:pt x="412" y="84"/>
                    </a:lnTo>
                    <a:lnTo>
                      <a:pt x="414" y="86"/>
                    </a:lnTo>
                    <a:lnTo>
                      <a:pt x="414" y="88"/>
                    </a:lnTo>
                    <a:lnTo>
                      <a:pt x="412" y="88"/>
                    </a:lnTo>
                    <a:lnTo>
                      <a:pt x="410" y="86"/>
                    </a:lnTo>
                    <a:lnTo>
                      <a:pt x="410" y="84"/>
                    </a:lnTo>
                    <a:lnTo>
                      <a:pt x="412" y="84"/>
                    </a:lnTo>
                    <a:lnTo>
                      <a:pt x="412" y="84"/>
                    </a:lnTo>
                    <a:lnTo>
                      <a:pt x="412" y="84"/>
                    </a:lnTo>
                    <a:close/>
                    <a:moveTo>
                      <a:pt x="566" y="70"/>
                    </a:moveTo>
                    <a:lnTo>
                      <a:pt x="566" y="70"/>
                    </a:lnTo>
                    <a:lnTo>
                      <a:pt x="572" y="70"/>
                    </a:lnTo>
                    <a:lnTo>
                      <a:pt x="572" y="74"/>
                    </a:lnTo>
                    <a:lnTo>
                      <a:pt x="566" y="76"/>
                    </a:lnTo>
                    <a:lnTo>
                      <a:pt x="564" y="76"/>
                    </a:lnTo>
                    <a:lnTo>
                      <a:pt x="564" y="74"/>
                    </a:lnTo>
                    <a:lnTo>
                      <a:pt x="564" y="70"/>
                    </a:lnTo>
                    <a:lnTo>
                      <a:pt x="566" y="70"/>
                    </a:lnTo>
                    <a:lnTo>
                      <a:pt x="566" y="70"/>
                    </a:lnTo>
                    <a:lnTo>
                      <a:pt x="566" y="70"/>
                    </a:lnTo>
                    <a:close/>
                    <a:moveTo>
                      <a:pt x="328" y="496"/>
                    </a:moveTo>
                    <a:lnTo>
                      <a:pt x="326" y="504"/>
                    </a:lnTo>
                    <a:lnTo>
                      <a:pt x="318" y="504"/>
                    </a:lnTo>
                    <a:lnTo>
                      <a:pt x="320" y="502"/>
                    </a:lnTo>
                    <a:lnTo>
                      <a:pt x="328" y="496"/>
                    </a:lnTo>
                    <a:lnTo>
                      <a:pt x="328" y="496"/>
                    </a:lnTo>
                    <a:lnTo>
                      <a:pt x="328" y="496"/>
                    </a:lnTo>
                    <a:close/>
                    <a:moveTo>
                      <a:pt x="310" y="476"/>
                    </a:moveTo>
                    <a:lnTo>
                      <a:pt x="310" y="476"/>
                    </a:lnTo>
                    <a:lnTo>
                      <a:pt x="312" y="474"/>
                    </a:lnTo>
                    <a:lnTo>
                      <a:pt x="314" y="474"/>
                    </a:lnTo>
                    <a:lnTo>
                      <a:pt x="314" y="478"/>
                    </a:lnTo>
                    <a:lnTo>
                      <a:pt x="310" y="490"/>
                    </a:lnTo>
                    <a:lnTo>
                      <a:pt x="280" y="484"/>
                    </a:lnTo>
                    <a:lnTo>
                      <a:pt x="286" y="482"/>
                    </a:lnTo>
                    <a:lnTo>
                      <a:pt x="294" y="478"/>
                    </a:lnTo>
                    <a:lnTo>
                      <a:pt x="296" y="482"/>
                    </a:lnTo>
                    <a:lnTo>
                      <a:pt x="300" y="484"/>
                    </a:lnTo>
                    <a:lnTo>
                      <a:pt x="300" y="486"/>
                    </a:lnTo>
                    <a:lnTo>
                      <a:pt x="302" y="486"/>
                    </a:lnTo>
                    <a:lnTo>
                      <a:pt x="308" y="486"/>
                    </a:lnTo>
                    <a:lnTo>
                      <a:pt x="308" y="476"/>
                    </a:lnTo>
                    <a:lnTo>
                      <a:pt x="310" y="476"/>
                    </a:lnTo>
                    <a:lnTo>
                      <a:pt x="310" y="476"/>
                    </a:lnTo>
                    <a:lnTo>
                      <a:pt x="310" y="476"/>
                    </a:lnTo>
                    <a:close/>
                    <a:moveTo>
                      <a:pt x="662" y="404"/>
                    </a:moveTo>
                    <a:lnTo>
                      <a:pt x="662" y="404"/>
                    </a:lnTo>
                    <a:lnTo>
                      <a:pt x="664" y="404"/>
                    </a:lnTo>
                    <a:lnTo>
                      <a:pt x="666" y="404"/>
                    </a:lnTo>
                    <a:lnTo>
                      <a:pt x="664" y="408"/>
                    </a:lnTo>
                    <a:lnTo>
                      <a:pt x="658" y="404"/>
                    </a:lnTo>
                    <a:lnTo>
                      <a:pt x="662" y="404"/>
                    </a:lnTo>
                    <a:lnTo>
                      <a:pt x="662" y="404"/>
                    </a:lnTo>
                    <a:lnTo>
                      <a:pt x="662" y="404"/>
                    </a:lnTo>
                    <a:close/>
                    <a:moveTo>
                      <a:pt x="646" y="386"/>
                    </a:moveTo>
                    <a:lnTo>
                      <a:pt x="646" y="386"/>
                    </a:lnTo>
                    <a:lnTo>
                      <a:pt x="646" y="394"/>
                    </a:lnTo>
                    <a:lnTo>
                      <a:pt x="672" y="394"/>
                    </a:lnTo>
                    <a:lnTo>
                      <a:pt x="644" y="396"/>
                    </a:lnTo>
                    <a:lnTo>
                      <a:pt x="640" y="390"/>
                    </a:lnTo>
                    <a:lnTo>
                      <a:pt x="640" y="386"/>
                    </a:lnTo>
                    <a:lnTo>
                      <a:pt x="646" y="386"/>
                    </a:lnTo>
                    <a:lnTo>
                      <a:pt x="646" y="386"/>
                    </a:lnTo>
                    <a:lnTo>
                      <a:pt x="646" y="386"/>
                    </a:lnTo>
                    <a:close/>
                    <a:moveTo>
                      <a:pt x="268" y="372"/>
                    </a:moveTo>
                    <a:lnTo>
                      <a:pt x="268" y="372"/>
                    </a:lnTo>
                    <a:lnTo>
                      <a:pt x="272" y="376"/>
                    </a:lnTo>
                    <a:lnTo>
                      <a:pt x="276" y="376"/>
                    </a:lnTo>
                    <a:lnTo>
                      <a:pt x="276" y="374"/>
                    </a:lnTo>
                    <a:lnTo>
                      <a:pt x="274" y="372"/>
                    </a:lnTo>
                    <a:lnTo>
                      <a:pt x="268" y="372"/>
                    </a:lnTo>
                    <a:lnTo>
                      <a:pt x="268" y="372"/>
                    </a:lnTo>
                    <a:lnTo>
                      <a:pt x="268" y="372"/>
                    </a:lnTo>
                    <a:close/>
                    <a:moveTo>
                      <a:pt x="726" y="340"/>
                    </a:moveTo>
                    <a:lnTo>
                      <a:pt x="726" y="340"/>
                    </a:lnTo>
                    <a:lnTo>
                      <a:pt x="732" y="342"/>
                    </a:lnTo>
                    <a:lnTo>
                      <a:pt x="732" y="346"/>
                    </a:lnTo>
                    <a:lnTo>
                      <a:pt x="728" y="346"/>
                    </a:lnTo>
                    <a:lnTo>
                      <a:pt x="726" y="342"/>
                    </a:lnTo>
                    <a:lnTo>
                      <a:pt x="722" y="340"/>
                    </a:lnTo>
                    <a:lnTo>
                      <a:pt x="726" y="340"/>
                    </a:lnTo>
                    <a:lnTo>
                      <a:pt x="726" y="340"/>
                    </a:lnTo>
                    <a:lnTo>
                      <a:pt x="726" y="340"/>
                    </a:lnTo>
                    <a:close/>
                    <a:moveTo>
                      <a:pt x="698" y="330"/>
                    </a:moveTo>
                    <a:lnTo>
                      <a:pt x="698" y="330"/>
                    </a:lnTo>
                    <a:lnTo>
                      <a:pt x="700" y="332"/>
                    </a:lnTo>
                    <a:lnTo>
                      <a:pt x="702" y="336"/>
                    </a:lnTo>
                    <a:lnTo>
                      <a:pt x="708" y="336"/>
                    </a:lnTo>
                    <a:lnTo>
                      <a:pt x="716" y="336"/>
                    </a:lnTo>
                    <a:lnTo>
                      <a:pt x="712" y="338"/>
                    </a:lnTo>
                    <a:lnTo>
                      <a:pt x="710" y="338"/>
                    </a:lnTo>
                    <a:lnTo>
                      <a:pt x="716" y="340"/>
                    </a:lnTo>
                    <a:lnTo>
                      <a:pt x="716" y="342"/>
                    </a:lnTo>
                    <a:lnTo>
                      <a:pt x="712" y="342"/>
                    </a:lnTo>
                    <a:lnTo>
                      <a:pt x="712" y="350"/>
                    </a:lnTo>
                    <a:lnTo>
                      <a:pt x="700" y="348"/>
                    </a:lnTo>
                    <a:lnTo>
                      <a:pt x="698" y="346"/>
                    </a:lnTo>
                    <a:lnTo>
                      <a:pt x="702" y="346"/>
                    </a:lnTo>
                    <a:lnTo>
                      <a:pt x="700" y="342"/>
                    </a:lnTo>
                    <a:lnTo>
                      <a:pt x="700" y="340"/>
                    </a:lnTo>
                    <a:lnTo>
                      <a:pt x="700" y="338"/>
                    </a:lnTo>
                    <a:lnTo>
                      <a:pt x="694" y="338"/>
                    </a:lnTo>
                    <a:lnTo>
                      <a:pt x="690" y="336"/>
                    </a:lnTo>
                    <a:lnTo>
                      <a:pt x="684" y="340"/>
                    </a:lnTo>
                    <a:lnTo>
                      <a:pt x="686" y="338"/>
                    </a:lnTo>
                    <a:lnTo>
                      <a:pt x="692" y="332"/>
                    </a:lnTo>
                    <a:lnTo>
                      <a:pt x="698" y="330"/>
                    </a:lnTo>
                    <a:lnTo>
                      <a:pt x="698" y="330"/>
                    </a:lnTo>
                    <a:lnTo>
                      <a:pt x="698" y="330"/>
                    </a:lnTo>
                    <a:close/>
                    <a:moveTo>
                      <a:pt x="704" y="306"/>
                    </a:moveTo>
                    <a:lnTo>
                      <a:pt x="704" y="306"/>
                    </a:lnTo>
                    <a:lnTo>
                      <a:pt x="708" y="306"/>
                    </a:lnTo>
                    <a:lnTo>
                      <a:pt x="704" y="310"/>
                    </a:lnTo>
                    <a:lnTo>
                      <a:pt x="702" y="310"/>
                    </a:lnTo>
                    <a:lnTo>
                      <a:pt x="704" y="312"/>
                    </a:lnTo>
                    <a:lnTo>
                      <a:pt x="704" y="314"/>
                    </a:lnTo>
                    <a:lnTo>
                      <a:pt x="690" y="322"/>
                    </a:lnTo>
                    <a:lnTo>
                      <a:pt x="692" y="328"/>
                    </a:lnTo>
                    <a:lnTo>
                      <a:pt x="690" y="328"/>
                    </a:lnTo>
                    <a:lnTo>
                      <a:pt x="684" y="324"/>
                    </a:lnTo>
                    <a:lnTo>
                      <a:pt x="680" y="324"/>
                    </a:lnTo>
                    <a:lnTo>
                      <a:pt x="674" y="324"/>
                    </a:lnTo>
                    <a:lnTo>
                      <a:pt x="674" y="328"/>
                    </a:lnTo>
                    <a:lnTo>
                      <a:pt x="672" y="330"/>
                    </a:lnTo>
                    <a:lnTo>
                      <a:pt x="672" y="336"/>
                    </a:lnTo>
                    <a:lnTo>
                      <a:pt x="676" y="336"/>
                    </a:lnTo>
                    <a:lnTo>
                      <a:pt x="680" y="340"/>
                    </a:lnTo>
                    <a:lnTo>
                      <a:pt x="682" y="342"/>
                    </a:lnTo>
                    <a:lnTo>
                      <a:pt x="680" y="342"/>
                    </a:lnTo>
                    <a:lnTo>
                      <a:pt x="674" y="342"/>
                    </a:lnTo>
                    <a:lnTo>
                      <a:pt x="674" y="338"/>
                    </a:lnTo>
                    <a:lnTo>
                      <a:pt x="672" y="338"/>
                    </a:lnTo>
                    <a:lnTo>
                      <a:pt x="668" y="338"/>
                    </a:lnTo>
                    <a:lnTo>
                      <a:pt x="664" y="330"/>
                    </a:lnTo>
                    <a:lnTo>
                      <a:pt x="672" y="328"/>
                    </a:lnTo>
                    <a:lnTo>
                      <a:pt x="668" y="324"/>
                    </a:lnTo>
                    <a:lnTo>
                      <a:pt x="668" y="322"/>
                    </a:lnTo>
                    <a:lnTo>
                      <a:pt x="676" y="322"/>
                    </a:lnTo>
                    <a:lnTo>
                      <a:pt x="684" y="322"/>
                    </a:lnTo>
                    <a:lnTo>
                      <a:pt x="684" y="320"/>
                    </a:lnTo>
                    <a:lnTo>
                      <a:pt x="686" y="320"/>
                    </a:lnTo>
                    <a:lnTo>
                      <a:pt x="692" y="318"/>
                    </a:lnTo>
                    <a:lnTo>
                      <a:pt x="692" y="314"/>
                    </a:lnTo>
                    <a:lnTo>
                      <a:pt x="698" y="314"/>
                    </a:lnTo>
                    <a:lnTo>
                      <a:pt x="702" y="314"/>
                    </a:lnTo>
                    <a:lnTo>
                      <a:pt x="702" y="312"/>
                    </a:lnTo>
                    <a:lnTo>
                      <a:pt x="702" y="310"/>
                    </a:lnTo>
                    <a:lnTo>
                      <a:pt x="704" y="306"/>
                    </a:lnTo>
                    <a:lnTo>
                      <a:pt x="704" y="306"/>
                    </a:lnTo>
                    <a:lnTo>
                      <a:pt x="704" y="306"/>
                    </a:lnTo>
                    <a:close/>
                    <a:moveTo>
                      <a:pt x="220" y="284"/>
                    </a:moveTo>
                    <a:lnTo>
                      <a:pt x="220" y="284"/>
                    </a:lnTo>
                    <a:lnTo>
                      <a:pt x="214" y="286"/>
                    </a:lnTo>
                    <a:lnTo>
                      <a:pt x="220" y="286"/>
                    </a:lnTo>
                    <a:lnTo>
                      <a:pt x="226" y="284"/>
                    </a:lnTo>
                    <a:lnTo>
                      <a:pt x="226" y="282"/>
                    </a:lnTo>
                    <a:lnTo>
                      <a:pt x="220" y="284"/>
                    </a:lnTo>
                    <a:lnTo>
                      <a:pt x="220" y="284"/>
                    </a:lnTo>
                    <a:lnTo>
                      <a:pt x="220" y="284"/>
                    </a:lnTo>
                    <a:close/>
                    <a:moveTo>
                      <a:pt x="762" y="272"/>
                    </a:moveTo>
                    <a:lnTo>
                      <a:pt x="762" y="272"/>
                    </a:lnTo>
                    <a:lnTo>
                      <a:pt x="762" y="278"/>
                    </a:lnTo>
                    <a:lnTo>
                      <a:pt x="772" y="282"/>
                    </a:lnTo>
                    <a:lnTo>
                      <a:pt x="772" y="274"/>
                    </a:lnTo>
                    <a:lnTo>
                      <a:pt x="766" y="274"/>
                    </a:lnTo>
                    <a:lnTo>
                      <a:pt x="762" y="272"/>
                    </a:lnTo>
                    <a:lnTo>
                      <a:pt x="762" y="272"/>
                    </a:lnTo>
                    <a:lnTo>
                      <a:pt x="762" y="272"/>
                    </a:lnTo>
                    <a:close/>
                    <a:moveTo>
                      <a:pt x="732" y="264"/>
                    </a:moveTo>
                    <a:lnTo>
                      <a:pt x="732" y="264"/>
                    </a:lnTo>
                    <a:lnTo>
                      <a:pt x="738" y="264"/>
                    </a:lnTo>
                    <a:lnTo>
                      <a:pt x="736" y="266"/>
                    </a:lnTo>
                    <a:lnTo>
                      <a:pt x="730" y="272"/>
                    </a:lnTo>
                    <a:lnTo>
                      <a:pt x="730" y="266"/>
                    </a:lnTo>
                    <a:lnTo>
                      <a:pt x="730" y="264"/>
                    </a:lnTo>
                    <a:lnTo>
                      <a:pt x="732" y="264"/>
                    </a:lnTo>
                    <a:lnTo>
                      <a:pt x="732" y="264"/>
                    </a:lnTo>
                    <a:lnTo>
                      <a:pt x="732" y="264"/>
                    </a:lnTo>
                    <a:close/>
                    <a:moveTo>
                      <a:pt x="784" y="250"/>
                    </a:moveTo>
                    <a:lnTo>
                      <a:pt x="784" y="250"/>
                    </a:lnTo>
                    <a:lnTo>
                      <a:pt x="782" y="256"/>
                    </a:lnTo>
                    <a:lnTo>
                      <a:pt x="776" y="256"/>
                    </a:lnTo>
                    <a:lnTo>
                      <a:pt x="780" y="264"/>
                    </a:lnTo>
                    <a:lnTo>
                      <a:pt x="776" y="268"/>
                    </a:lnTo>
                    <a:lnTo>
                      <a:pt x="792" y="266"/>
                    </a:lnTo>
                    <a:lnTo>
                      <a:pt x="800" y="264"/>
                    </a:lnTo>
                    <a:lnTo>
                      <a:pt x="792" y="264"/>
                    </a:lnTo>
                    <a:lnTo>
                      <a:pt x="784" y="250"/>
                    </a:lnTo>
                    <a:lnTo>
                      <a:pt x="784" y="250"/>
                    </a:lnTo>
                    <a:lnTo>
                      <a:pt x="784" y="250"/>
                    </a:lnTo>
                    <a:close/>
                    <a:moveTo>
                      <a:pt x="774" y="228"/>
                    </a:moveTo>
                    <a:lnTo>
                      <a:pt x="774" y="228"/>
                    </a:lnTo>
                    <a:lnTo>
                      <a:pt x="776" y="238"/>
                    </a:lnTo>
                    <a:lnTo>
                      <a:pt x="780" y="240"/>
                    </a:lnTo>
                    <a:lnTo>
                      <a:pt x="780" y="236"/>
                    </a:lnTo>
                    <a:lnTo>
                      <a:pt x="774" y="228"/>
                    </a:lnTo>
                    <a:lnTo>
                      <a:pt x="774" y="228"/>
                    </a:lnTo>
                    <a:lnTo>
                      <a:pt x="774" y="228"/>
                    </a:lnTo>
                    <a:close/>
                    <a:moveTo>
                      <a:pt x="0" y="196"/>
                    </a:moveTo>
                    <a:lnTo>
                      <a:pt x="4" y="202"/>
                    </a:lnTo>
                    <a:lnTo>
                      <a:pt x="4" y="200"/>
                    </a:lnTo>
                    <a:lnTo>
                      <a:pt x="0" y="196"/>
                    </a:lnTo>
                    <a:lnTo>
                      <a:pt x="0" y="196"/>
                    </a:lnTo>
                    <a:lnTo>
                      <a:pt x="0" y="196"/>
                    </a:lnTo>
                    <a:close/>
                    <a:moveTo>
                      <a:pt x="766" y="114"/>
                    </a:moveTo>
                    <a:lnTo>
                      <a:pt x="766" y="120"/>
                    </a:lnTo>
                    <a:lnTo>
                      <a:pt x="768" y="120"/>
                    </a:lnTo>
                    <a:lnTo>
                      <a:pt x="772" y="118"/>
                    </a:lnTo>
                    <a:lnTo>
                      <a:pt x="766" y="114"/>
                    </a:lnTo>
                    <a:lnTo>
                      <a:pt x="766" y="114"/>
                    </a:lnTo>
                    <a:lnTo>
                      <a:pt x="766" y="114"/>
                    </a:lnTo>
                    <a:close/>
                    <a:moveTo>
                      <a:pt x="764" y="58"/>
                    </a:moveTo>
                    <a:lnTo>
                      <a:pt x="766" y="68"/>
                    </a:lnTo>
                    <a:lnTo>
                      <a:pt x="766" y="64"/>
                    </a:lnTo>
                    <a:lnTo>
                      <a:pt x="766" y="60"/>
                    </a:lnTo>
                    <a:lnTo>
                      <a:pt x="764" y="58"/>
                    </a:lnTo>
                    <a:lnTo>
                      <a:pt x="764" y="58"/>
                    </a:lnTo>
                    <a:lnTo>
                      <a:pt x="764" y="58"/>
                    </a:lnTo>
                    <a:close/>
                    <a:moveTo>
                      <a:pt x="272" y="52"/>
                    </a:moveTo>
                    <a:lnTo>
                      <a:pt x="272" y="52"/>
                    </a:lnTo>
                    <a:lnTo>
                      <a:pt x="280" y="60"/>
                    </a:lnTo>
                    <a:lnTo>
                      <a:pt x="286" y="66"/>
                    </a:lnTo>
                    <a:lnTo>
                      <a:pt x="310" y="74"/>
                    </a:lnTo>
                    <a:lnTo>
                      <a:pt x="304" y="66"/>
                    </a:lnTo>
                    <a:lnTo>
                      <a:pt x="272" y="52"/>
                    </a:lnTo>
                    <a:lnTo>
                      <a:pt x="272" y="52"/>
                    </a:lnTo>
                    <a:lnTo>
                      <a:pt x="272" y="52"/>
                    </a:lnTo>
                    <a:close/>
                    <a:moveTo>
                      <a:pt x="430" y="38"/>
                    </a:moveTo>
                    <a:lnTo>
                      <a:pt x="430" y="38"/>
                    </a:lnTo>
                    <a:lnTo>
                      <a:pt x="436" y="40"/>
                    </a:lnTo>
                    <a:lnTo>
                      <a:pt x="440" y="42"/>
                    </a:lnTo>
                    <a:lnTo>
                      <a:pt x="438" y="48"/>
                    </a:lnTo>
                    <a:lnTo>
                      <a:pt x="438" y="46"/>
                    </a:lnTo>
                    <a:lnTo>
                      <a:pt x="436" y="42"/>
                    </a:lnTo>
                    <a:lnTo>
                      <a:pt x="432" y="40"/>
                    </a:lnTo>
                    <a:lnTo>
                      <a:pt x="420" y="40"/>
                    </a:lnTo>
                    <a:lnTo>
                      <a:pt x="430" y="38"/>
                    </a:lnTo>
                    <a:lnTo>
                      <a:pt x="430" y="38"/>
                    </a:lnTo>
                    <a:lnTo>
                      <a:pt x="430" y="38"/>
                    </a:lnTo>
                    <a:close/>
                    <a:moveTo>
                      <a:pt x="532" y="30"/>
                    </a:moveTo>
                    <a:lnTo>
                      <a:pt x="532" y="30"/>
                    </a:lnTo>
                    <a:lnTo>
                      <a:pt x="540" y="30"/>
                    </a:lnTo>
                    <a:lnTo>
                      <a:pt x="544" y="32"/>
                    </a:lnTo>
                    <a:lnTo>
                      <a:pt x="540" y="32"/>
                    </a:lnTo>
                    <a:lnTo>
                      <a:pt x="532" y="32"/>
                    </a:lnTo>
                    <a:lnTo>
                      <a:pt x="532" y="38"/>
                    </a:lnTo>
                    <a:lnTo>
                      <a:pt x="532" y="34"/>
                    </a:lnTo>
                    <a:lnTo>
                      <a:pt x="530" y="32"/>
                    </a:lnTo>
                    <a:lnTo>
                      <a:pt x="532" y="30"/>
                    </a:lnTo>
                    <a:lnTo>
                      <a:pt x="532" y="30"/>
                    </a:lnTo>
                    <a:lnTo>
                      <a:pt x="532" y="30"/>
                    </a:lnTo>
                    <a:close/>
                    <a:moveTo>
                      <a:pt x="610" y="22"/>
                    </a:moveTo>
                    <a:lnTo>
                      <a:pt x="610" y="22"/>
                    </a:lnTo>
                    <a:lnTo>
                      <a:pt x="636" y="22"/>
                    </a:lnTo>
                    <a:lnTo>
                      <a:pt x="656" y="24"/>
                    </a:lnTo>
                    <a:lnTo>
                      <a:pt x="622" y="28"/>
                    </a:lnTo>
                    <a:lnTo>
                      <a:pt x="590" y="30"/>
                    </a:lnTo>
                    <a:lnTo>
                      <a:pt x="600" y="28"/>
                    </a:lnTo>
                    <a:lnTo>
                      <a:pt x="610" y="22"/>
                    </a:lnTo>
                    <a:lnTo>
                      <a:pt x="610" y="22"/>
                    </a:lnTo>
                    <a:lnTo>
                      <a:pt x="610" y="22"/>
                    </a:lnTo>
                    <a:close/>
                    <a:moveTo>
                      <a:pt x="562" y="20"/>
                    </a:moveTo>
                    <a:lnTo>
                      <a:pt x="562" y="20"/>
                    </a:lnTo>
                    <a:lnTo>
                      <a:pt x="564" y="22"/>
                    </a:lnTo>
                    <a:lnTo>
                      <a:pt x="566" y="28"/>
                    </a:lnTo>
                    <a:lnTo>
                      <a:pt x="574" y="28"/>
                    </a:lnTo>
                    <a:lnTo>
                      <a:pt x="584" y="24"/>
                    </a:lnTo>
                    <a:lnTo>
                      <a:pt x="586" y="28"/>
                    </a:lnTo>
                    <a:lnTo>
                      <a:pt x="580" y="30"/>
                    </a:lnTo>
                    <a:lnTo>
                      <a:pt x="564" y="32"/>
                    </a:lnTo>
                    <a:lnTo>
                      <a:pt x="558" y="30"/>
                    </a:lnTo>
                    <a:lnTo>
                      <a:pt x="558" y="24"/>
                    </a:lnTo>
                    <a:lnTo>
                      <a:pt x="558" y="20"/>
                    </a:lnTo>
                    <a:lnTo>
                      <a:pt x="562" y="20"/>
                    </a:lnTo>
                    <a:lnTo>
                      <a:pt x="562" y="20"/>
                    </a:lnTo>
                    <a:lnTo>
                      <a:pt x="562" y="2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70" name="Freeform 1753"/>
              <p:cNvSpPr/>
              <p:nvPr/>
            </p:nvSpPr>
            <p:spPr bwMode="auto">
              <a:xfrm>
                <a:off x="7896225" y="4283075"/>
                <a:ext cx="69850" cy="120650"/>
              </a:xfrm>
              <a:custGeom>
                <a:avLst/>
                <a:gdLst>
                  <a:gd name="T0" fmla="*/ 6 w 44"/>
                  <a:gd name="T1" fmla="*/ 0 h 76"/>
                  <a:gd name="T2" fmla="*/ 0 w 44"/>
                  <a:gd name="T3" fmla="*/ 14 h 76"/>
                  <a:gd name="T4" fmla="*/ 0 w 44"/>
                  <a:gd name="T5" fmla="*/ 32 h 76"/>
                  <a:gd name="T6" fmla="*/ 0 w 44"/>
                  <a:gd name="T7" fmla="*/ 36 h 76"/>
                  <a:gd name="T8" fmla="*/ 2 w 44"/>
                  <a:gd name="T9" fmla="*/ 40 h 76"/>
                  <a:gd name="T10" fmla="*/ 8 w 44"/>
                  <a:gd name="T11" fmla="*/ 44 h 76"/>
                  <a:gd name="T12" fmla="*/ 8 w 44"/>
                  <a:gd name="T13" fmla="*/ 48 h 76"/>
                  <a:gd name="T14" fmla="*/ 6 w 44"/>
                  <a:gd name="T15" fmla="*/ 58 h 76"/>
                  <a:gd name="T16" fmla="*/ 0 w 44"/>
                  <a:gd name="T17" fmla="*/ 68 h 76"/>
                  <a:gd name="T18" fmla="*/ 0 w 44"/>
                  <a:gd name="T19" fmla="*/ 70 h 76"/>
                  <a:gd name="T20" fmla="*/ 2 w 44"/>
                  <a:gd name="T21" fmla="*/ 76 h 76"/>
                  <a:gd name="T22" fmla="*/ 8 w 44"/>
                  <a:gd name="T23" fmla="*/ 76 h 76"/>
                  <a:gd name="T24" fmla="*/ 10 w 44"/>
                  <a:gd name="T25" fmla="*/ 76 h 76"/>
                  <a:gd name="T26" fmla="*/ 12 w 44"/>
                  <a:gd name="T27" fmla="*/ 74 h 76"/>
                  <a:gd name="T28" fmla="*/ 20 w 44"/>
                  <a:gd name="T29" fmla="*/ 70 h 76"/>
                  <a:gd name="T30" fmla="*/ 26 w 44"/>
                  <a:gd name="T31" fmla="*/ 76 h 76"/>
                  <a:gd name="T32" fmla="*/ 32 w 44"/>
                  <a:gd name="T33" fmla="*/ 70 h 76"/>
                  <a:gd name="T34" fmla="*/ 36 w 44"/>
                  <a:gd name="T35" fmla="*/ 62 h 76"/>
                  <a:gd name="T36" fmla="*/ 36 w 44"/>
                  <a:gd name="T37" fmla="*/ 48 h 76"/>
                  <a:gd name="T38" fmla="*/ 42 w 44"/>
                  <a:gd name="T39" fmla="*/ 36 h 76"/>
                  <a:gd name="T40" fmla="*/ 44 w 44"/>
                  <a:gd name="T41" fmla="*/ 30 h 76"/>
                  <a:gd name="T42" fmla="*/ 44 w 44"/>
                  <a:gd name="T43" fmla="*/ 24 h 76"/>
                  <a:gd name="T44" fmla="*/ 38 w 44"/>
                  <a:gd name="T45" fmla="*/ 22 h 76"/>
                  <a:gd name="T46" fmla="*/ 34 w 44"/>
                  <a:gd name="T47" fmla="*/ 18 h 76"/>
                  <a:gd name="T48" fmla="*/ 32 w 44"/>
                  <a:gd name="T49" fmla="*/ 12 h 76"/>
                  <a:gd name="T50" fmla="*/ 28 w 44"/>
                  <a:gd name="T51" fmla="*/ 6 h 76"/>
                  <a:gd name="T52" fmla="*/ 18 w 44"/>
                  <a:gd name="T53" fmla="*/ 0 h 76"/>
                  <a:gd name="T54" fmla="*/ 16 w 44"/>
                  <a:gd name="T55" fmla="*/ 0 h 76"/>
                  <a:gd name="T56" fmla="*/ 12 w 44"/>
                  <a:gd name="T57" fmla="*/ 0 h 76"/>
                  <a:gd name="T58" fmla="*/ 6 w 44"/>
                  <a:gd name="T59" fmla="*/ 0 h 76"/>
                  <a:gd name="T60" fmla="*/ 6 w 44"/>
                  <a:gd name="T61" fmla="*/ 0 h 76"/>
                  <a:gd name="T62" fmla="*/ 6 w 44"/>
                  <a:gd name="T63" fmla="*/ 0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44" h="76">
                    <a:moveTo>
                      <a:pt x="6" y="0"/>
                    </a:moveTo>
                    <a:lnTo>
                      <a:pt x="0" y="14"/>
                    </a:lnTo>
                    <a:lnTo>
                      <a:pt x="0" y="32"/>
                    </a:lnTo>
                    <a:lnTo>
                      <a:pt x="0" y="36"/>
                    </a:lnTo>
                    <a:lnTo>
                      <a:pt x="2" y="40"/>
                    </a:lnTo>
                    <a:lnTo>
                      <a:pt x="8" y="44"/>
                    </a:lnTo>
                    <a:lnTo>
                      <a:pt x="8" y="48"/>
                    </a:lnTo>
                    <a:lnTo>
                      <a:pt x="6" y="58"/>
                    </a:lnTo>
                    <a:lnTo>
                      <a:pt x="0" y="68"/>
                    </a:lnTo>
                    <a:lnTo>
                      <a:pt x="0" y="70"/>
                    </a:lnTo>
                    <a:lnTo>
                      <a:pt x="2" y="76"/>
                    </a:lnTo>
                    <a:lnTo>
                      <a:pt x="8" y="76"/>
                    </a:lnTo>
                    <a:lnTo>
                      <a:pt x="10" y="76"/>
                    </a:lnTo>
                    <a:lnTo>
                      <a:pt x="12" y="74"/>
                    </a:lnTo>
                    <a:lnTo>
                      <a:pt x="20" y="70"/>
                    </a:lnTo>
                    <a:lnTo>
                      <a:pt x="26" y="76"/>
                    </a:lnTo>
                    <a:lnTo>
                      <a:pt x="32" y="70"/>
                    </a:lnTo>
                    <a:lnTo>
                      <a:pt x="36" y="62"/>
                    </a:lnTo>
                    <a:lnTo>
                      <a:pt x="36" y="48"/>
                    </a:lnTo>
                    <a:lnTo>
                      <a:pt x="42" y="36"/>
                    </a:lnTo>
                    <a:lnTo>
                      <a:pt x="44" y="30"/>
                    </a:lnTo>
                    <a:lnTo>
                      <a:pt x="44" y="24"/>
                    </a:lnTo>
                    <a:lnTo>
                      <a:pt x="38" y="22"/>
                    </a:lnTo>
                    <a:lnTo>
                      <a:pt x="34" y="18"/>
                    </a:lnTo>
                    <a:lnTo>
                      <a:pt x="32" y="12"/>
                    </a:lnTo>
                    <a:lnTo>
                      <a:pt x="28" y="6"/>
                    </a:lnTo>
                    <a:lnTo>
                      <a:pt x="18" y="0"/>
                    </a:lnTo>
                    <a:lnTo>
                      <a:pt x="16" y="0"/>
                    </a:lnTo>
                    <a:lnTo>
                      <a:pt x="12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71" name="Freeform 1754"/>
              <p:cNvSpPr>
                <a:spLocks noEditPoints="1"/>
              </p:cNvSpPr>
              <p:nvPr/>
            </p:nvSpPr>
            <p:spPr bwMode="auto">
              <a:xfrm>
                <a:off x="7740650" y="6026150"/>
                <a:ext cx="577850" cy="117475"/>
              </a:xfrm>
              <a:custGeom>
                <a:avLst/>
                <a:gdLst>
                  <a:gd name="T0" fmla="*/ 354 w 364"/>
                  <a:gd name="T1" fmla="*/ 68 h 74"/>
                  <a:gd name="T2" fmla="*/ 354 w 364"/>
                  <a:gd name="T3" fmla="*/ 68 h 74"/>
                  <a:gd name="T4" fmla="*/ 358 w 364"/>
                  <a:gd name="T5" fmla="*/ 74 h 74"/>
                  <a:gd name="T6" fmla="*/ 364 w 364"/>
                  <a:gd name="T7" fmla="*/ 72 h 74"/>
                  <a:gd name="T8" fmla="*/ 364 w 364"/>
                  <a:gd name="T9" fmla="*/ 70 h 74"/>
                  <a:gd name="T10" fmla="*/ 362 w 364"/>
                  <a:gd name="T11" fmla="*/ 68 h 74"/>
                  <a:gd name="T12" fmla="*/ 354 w 364"/>
                  <a:gd name="T13" fmla="*/ 68 h 74"/>
                  <a:gd name="T14" fmla="*/ 354 w 364"/>
                  <a:gd name="T15" fmla="*/ 68 h 74"/>
                  <a:gd name="T16" fmla="*/ 354 w 364"/>
                  <a:gd name="T17" fmla="*/ 68 h 74"/>
                  <a:gd name="T18" fmla="*/ 36 w 364"/>
                  <a:gd name="T19" fmla="*/ 0 h 74"/>
                  <a:gd name="T20" fmla="*/ 36 w 364"/>
                  <a:gd name="T21" fmla="*/ 0 h 74"/>
                  <a:gd name="T22" fmla="*/ 18 w 364"/>
                  <a:gd name="T23" fmla="*/ 16 h 74"/>
                  <a:gd name="T24" fmla="*/ 18 w 364"/>
                  <a:gd name="T25" fmla="*/ 18 h 74"/>
                  <a:gd name="T26" fmla="*/ 22 w 364"/>
                  <a:gd name="T27" fmla="*/ 20 h 74"/>
                  <a:gd name="T28" fmla="*/ 26 w 364"/>
                  <a:gd name="T29" fmla="*/ 24 h 74"/>
                  <a:gd name="T30" fmla="*/ 26 w 364"/>
                  <a:gd name="T31" fmla="*/ 16 h 74"/>
                  <a:gd name="T32" fmla="*/ 32 w 364"/>
                  <a:gd name="T33" fmla="*/ 18 h 74"/>
                  <a:gd name="T34" fmla="*/ 34 w 364"/>
                  <a:gd name="T35" fmla="*/ 18 h 74"/>
                  <a:gd name="T36" fmla="*/ 36 w 364"/>
                  <a:gd name="T37" fmla="*/ 18 h 74"/>
                  <a:gd name="T38" fmla="*/ 34 w 364"/>
                  <a:gd name="T39" fmla="*/ 12 h 74"/>
                  <a:gd name="T40" fmla="*/ 42 w 364"/>
                  <a:gd name="T41" fmla="*/ 10 h 74"/>
                  <a:gd name="T42" fmla="*/ 52 w 364"/>
                  <a:gd name="T43" fmla="*/ 10 h 74"/>
                  <a:gd name="T44" fmla="*/ 52 w 364"/>
                  <a:gd name="T45" fmla="*/ 6 h 74"/>
                  <a:gd name="T46" fmla="*/ 46 w 364"/>
                  <a:gd name="T47" fmla="*/ 6 h 74"/>
                  <a:gd name="T48" fmla="*/ 42 w 364"/>
                  <a:gd name="T49" fmla="*/ 6 h 74"/>
                  <a:gd name="T50" fmla="*/ 40 w 364"/>
                  <a:gd name="T51" fmla="*/ 2 h 74"/>
                  <a:gd name="T52" fmla="*/ 36 w 364"/>
                  <a:gd name="T53" fmla="*/ 0 h 74"/>
                  <a:gd name="T54" fmla="*/ 36 w 364"/>
                  <a:gd name="T55" fmla="*/ 0 h 74"/>
                  <a:gd name="T56" fmla="*/ 36 w 364"/>
                  <a:gd name="T57" fmla="*/ 0 h 74"/>
                  <a:gd name="T58" fmla="*/ 8 w 364"/>
                  <a:gd name="T59" fmla="*/ 0 h 74"/>
                  <a:gd name="T60" fmla="*/ 8 w 364"/>
                  <a:gd name="T61" fmla="*/ 0 h 74"/>
                  <a:gd name="T62" fmla="*/ 8 w 364"/>
                  <a:gd name="T63" fmla="*/ 6 h 74"/>
                  <a:gd name="T64" fmla="*/ 8 w 364"/>
                  <a:gd name="T65" fmla="*/ 10 h 74"/>
                  <a:gd name="T66" fmla="*/ 4 w 364"/>
                  <a:gd name="T67" fmla="*/ 12 h 74"/>
                  <a:gd name="T68" fmla="*/ 0 w 364"/>
                  <a:gd name="T69" fmla="*/ 16 h 74"/>
                  <a:gd name="T70" fmla="*/ 0 w 364"/>
                  <a:gd name="T71" fmla="*/ 18 h 74"/>
                  <a:gd name="T72" fmla="*/ 4 w 364"/>
                  <a:gd name="T73" fmla="*/ 18 h 74"/>
                  <a:gd name="T74" fmla="*/ 8 w 364"/>
                  <a:gd name="T75" fmla="*/ 18 h 74"/>
                  <a:gd name="T76" fmla="*/ 12 w 364"/>
                  <a:gd name="T77" fmla="*/ 12 h 74"/>
                  <a:gd name="T78" fmla="*/ 14 w 364"/>
                  <a:gd name="T79" fmla="*/ 12 h 74"/>
                  <a:gd name="T80" fmla="*/ 14 w 364"/>
                  <a:gd name="T81" fmla="*/ 16 h 74"/>
                  <a:gd name="T82" fmla="*/ 16 w 364"/>
                  <a:gd name="T83" fmla="*/ 16 h 74"/>
                  <a:gd name="T84" fmla="*/ 18 w 364"/>
                  <a:gd name="T85" fmla="*/ 10 h 74"/>
                  <a:gd name="T86" fmla="*/ 22 w 364"/>
                  <a:gd name="T87" fmla="*/ 6 h 74"/>
                  <a:gd name="T88" fmla="*/ 24 w 364"/>
                  <a:gd name="T89" fmla="*/ 2 h 74"/>
                  <a:gd name="T90" fmla="*/ 18 w 364"/>
                  <a:gd name="T91" fmla="*/ 0 h 74"/>
                  <a:gd name="T92" fmla="*/ 8 w 364"/>
                  <a:gd name="T93" fmla="*/ 0 h 74"/>
                  <a:gd name="T94" fmla="*/ 8 w 364"/>
                  <a:gd name="T95" fmla="*/ 0 h 74"/>
                  <a:gd name="T96" fmla="*/ 8 w 364"/>
                  <a:gd name="T97" fmla="*/ 0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364" h="74">
                    <a:moveTo>
                      <a:pt x="354" y="68"/>
                    </a:moveTo>
                    <a:lnTo>
                      <a:pt x="354" y="68"/>
                    </a:lnTo>
                    <a:lnTo>
                      <a:pt x="358" y="74"/>
                    </a:lnTo>
                    <a:lnTo>
                      <a:pt x="364" y="72"/>
                    </a:lnTo>
                    <a:lnTo>
                      <a:pt x="364" y="70"/>
                    </a:lnTo>
                    <a:lnTo>
                      <a:pt x="362" y="68"/>
                    </a:lnTo>
                    <a:lnTo>
                      <a:pt x="354" y="68"/>
                    </a:lnTo>
                    <a:lnTo>
                      <a:pt x="354" y="68"/>
                    </a:lnTo>
                    <a:lnTo>
                      <a:pt x="354" y="68"/>
                    </a:lnTo>
                    <a:close/>
                    <a:moveTo>
                      <a:pt x="36" y="0"/>
                    </a:moveTo>
                    <a:lnTo>
                      <a:pt x="36" y="0"/>
                    </a:lnTo>
                    <a:lnTo>
                      <a:pt x="18" y="16"/>
                    </a:lnTo>
                    <a:lnTo>
                      <a:pt x="18" y="18"/>
                    </a:lnTo>
                    <a:lnTo>
                      <a:pt x="22" y="20"/>
                    </a:lnTo>
                    <a:lnTo>
                      <a:pt x="26" y="24"/>
                    </a:lnTo>
                    <a:lnTo>
                      <a:pt x="26" y="16"/>
                    </a:lnTo>
                    <a:lnTo>
                      <a:pt x="32" y="18"/>
                    </a:lnTo>
                    <a:lnTo>
                      <a:pt x="34" y="18"/>
                    </a:lnTo>
                    <a:lnTo>
                      <a:pt x="36" y="18"/>
                    </a:lnTo>
                    <a:lnTo>
                      <a:pt x="34" y="12"/>
                    </a:lnTo>
                    <a:lnTo>
                      <a:pt x="42" y="10"/>
                    </a:lnTo>
                    <a:lnTo>
                      <a:pt x="52" y="10"/>
                    </a:lnTo>
                    <a:lnTo>
                      <a:pt x="52" y="6"/>
                    </a:lnTo>
                    <a:lnTo>
                      <a:pt x="46" y="6"/>
                    </a:lnTo>
                    <a:lnTo>
                      <a:pt x="42" y="6"/>
                    </a:lnTo>
                    <a:lnTo>
                      <a:pt x="40" y="2"/>
                    </a:lnTo>
                    <a:lnTo>
                      <a:pt x="36" y="0"/>
                    </a:lnTo>
                    <a:lnTo>
                      <a:pt x="36" y="0"/>
                    </a:lnTo>
                    <a:lnTo>
                      <a:pt x="36" y="0"/>
                    </a:lnTo>
                    <a:close/>
                    <a:moveTo>
                      <a:pt x="8" y="0"/>
                    </a:moveTo>
                    <a:lnTo>
                      <a:pt x="8" y="0"/>
                    </a:lnTo>
                    <a:lnTo>
                      <a:pt x="8" y="6"/>
                    </a:lnTo>
                    <a:lnTo>
                      <a:pt x="8" y="10"/>
                    </a:lnTo>
                    <a:lnTo>
                      <a:pt x="4" y="12"/>
                    </a:lnTo>
                    <a:lnTo>
                      <a:pt x="0" y="16"/>
                    </a:lnTo>
                    <a:lnTo>
                      <a:pt x="0" y="18"/>
                    </a:lnTo>
                    <a:lnTo>
                      <a:pt x="4" y="18"/>
                    </a:lnTo>
                    <a:lnTo>
                      <a:pt x="8" y="18"/>
                    </a:lnTo>
                    <a:lnTo>
                      <a:pt x="12" y="12"/>
                    </a:lnTo>
                    <a:lnTo>
                      <a:pt x="14" y="12"/>
                    </a:lnTo>
                    <a:lnTo>
                      <a:pt x="14" y="16"/>
                    </a:lnTo>
                    <a:lnTo>
                      <a:pt x="16" y="16"/>
                    </a:lnTo>
                    <a:lnTo>
                      <a:pt x="18" y="10"/>
                    </a:lnTo>
                    <a:lnTo>
                      <a:pt x="22" y="6"/>
                    </a:lnTo>
                    <a:lnTo>
                      <a:pt x="24" y="2"/>
                    </a:lnTo>
                    <a:lnTo>
                      <a:pt x="18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72" name="Freeform 1755"/>
              <p:cNvSpPr>
                <a:spLocks noEditPoints="1"/>
              </p:cNvSpPr>
              <p:nvPr/>
            </p:nvSpPr>
            <p:spPr bwMode="auto">
              <a:xfrm>
                <a:off x="7740650" y="6026150"/>
                <a:ext cx="577850" cy="117475"/>
              </a:xfrm>
              <a:custGeom>
                <a:avLst/>
                <a:gdLst>
                  <a:gd name="T0" fmla="*/ 354 w 364"/>
                  <a:gd name="T1" fmla="*/ 68 h 74"/>
                  <a:gd name="T2" fmla="*/ 354 w 364"/>
                  <a:gd name="T3" fmla="*/ 68 h 74"/>
                  <a:gd name="T4" fmla="*/ 358 w 364"/>
                  <a:gd name="T5" fmla="*/ 74 h 74"/>
                  <a:gd name="T6" fmla="*/ 364 w 364"/>
                  <a:gd name="T7" fmla="*/ 72 h 74"/>
                  <a:gd name="T8" fmla="*/ 364 w 364"/>
                  <a:gd name="T9" fmla="*/ 70 h 74"/>
                  <a:gd name="T10" fmla="*/ 362 w 364"/>
                  <a:gd name="T11" fmla="*/ 68 h 74"/>
                  <a:gd name="T12" fmla="*/ 354 w 364"/>
                  <a:gd name="T13" fmla="*/ 68 h 74"/>
                  <a:gd name="T14" fmla="*/ 354 w 364"/>
                  <a:gd name="T15" fmla="*/ 68 h 74"/>
                  <a:gd name="T16" fmla="*/ 354 w 364"/>
                  <a:gd name="T17" fmla="*/ 68 h 74"/>
                  <a:gd name="T18" fmla="*/ 36 w 364"/>
                  <a:gd name="T19" fmla="*/ 0 h 74"/>
                  <a:gd name="T20" fmla="*/ 36 w 364"/>
                  <a:gd name="T21" fmla="*/ 0 h 74"/>
                  <a:gd name="T22" fmla="*/ 18 w 364"/>
                  <a:gd name="T23" fmla="*/ 16 h 74"/>
                  <a:gd name="T24" fmla="*/ 18 w 364"/>
                  <a:gd name="T25" fmla="*/ 18 h 74"/>
                  <a:gd name="T26" fmla="*/ 22 w 364"/>
                  <a:gd name="T27" fmla="*/ 20 h 74"/>
                  <a:gd name="T28" fmla="*/ 26 w 364"/>
                  <a:gd name="T29" fmla="*/ 24 h 74"/>
                  <a:gd name="T30" fmla="*/ 26 w 364"/>
                  <a:gd name="T31" fmla="*/ 16 h 74"/>
                  <a:gd name="T32" fmla="*/ 32 w 364"/>
                  <a:gd name="T33" fmla="*/ 18 h 74"/>
                  <a:gd name="T34" fmla="*/ 34 w 364"/>
                  <a:gd name="T35" fmla="*/ 18 h 74"/>
                  <a:gd name="T36" fmla="*/ 36 w 364"/>
                  <a:gd name="T37" fmla="*/ 18 h 74"/>
                  <a:gd name="T38" fmla="*/ 34 w 364"/>
                  <a:gd name="T39" fmla="*/ 12 h 74"/>
                  <a:gd name="T40" fmla="*/ 42 w 364"/>
                  <a:gd name="T41" fmla="*/ 10 h 74"/>
                  <a:gd name="T42" fmla="*/ 52 w 364"/>
                  <a:gd name="T43" fmla="*/ 10 h 74"/>
                  <a:gd name="T44" fmla="*/ 52 w 364"/>
                  <a:gd name="T45" fmla="*/ 6 h 74"/>
                  <a:gd name="T46" fmla="*/ 46 w 364"/>
                  <a:gd name="T47" fmla="*/ 6 h 74"/>
                  <a:gd name="T48" fmla="*/ 42 w 364"/>
                  <a:gd name="T49" fmla="*/ 6 h 74"/>
                  <a:gd name="T50" fmla="*/ 40 w 364"/>
                  <a:gd name="T51" fmla="*/ 2 h 74"/>
                  <a:gd name="T52" fmla="*/ 36 w 364"/>
                  <a:gd name="T53" fmla="*/ 0 h 74"/>
                  <a:gd name="T54" fmla="*/ 36 w 364"/>
                  <a:gd name="T55" fmla="*/ 0 h 74"/>
                  <a:gd name="T56" fmla="*/ 36 w 364"/>
                  <a:gd name="T57" fmla="*/ 0 h 74"/>
                  <a:gd name="T58" fmla="*/ 8 w 364"/>
                  <a:gd name="T59" fmla="*/ 0 h 74"/>
                  <a:gd name="T60" fmla="*/ 8 w 364"/>
                  <a:gd name="T61" fmla="*/ 0 h 74"/>
                  <a:gd name="T62" fmla="*/ 8 w 364"/>
                  <a:gd name="T63" fmla="*/ 6 h 74"/>
                  <a:gd name="T64" fmla="*/ 8 w 364"/>
                  <a:gd name="T65" fmla="*/ 10 h 74"/>
                  <a:gd name="T66" fmla="*/ 4 w 364"/>
                  <a:gd name="T67" fmla="*/ 12 h 74"/>
                  <a:gd name="T68" fmla="*/ 0 w 364"/>
                  <a:gd name="T69" fmla="*/ 16 h 74"/>
                  <a:gd name="T70" fmla="*/ 0 w 364"/>
                  <a:gd name="T71" fmla="*/ 18 h 74"/>
                  <a:gd name="T72" fmla="*/ 4 w 364"/>
                  <a:gd name="T73" fmla="*/ 18 h 74"/>
                  <a:gd name="T74" fmla="*/ 8 w 364"/>
                  <a:gd name="T75" fmla="*/ 18 h 74"/>
                  <a:gd name="T76" fmla="*/ 12 w 364"/>
                  <a:gd name="T77" fmla="*/ 12 h 74"/>
                  <a:gd name="T78" fmla="*/ 14 w 364"/>
                  <a:gd name="T79" fmla="*/ 12 h 74"/>
                  <a:gd name="T80" fmla="*/ 14 w 364"/>
                  <a:gd name="T81" fmla="*/ 16 h 74"/>
                  <a:gd name="T82" fmla="*/ 16 w 364"/>
                  <a:gd name="T83" fmla="*/ 16 h 74"/>
                  <a:gd name="T84" fmla="*/ 18 w 364"/>
                  <a:gd name="T85" fmla="*/ 10 h 74"/>
                  <a:gd name="T86" fmla="*/ 22 w 364"/>
                  <a:gd name="T87" fmla="*/ 6 h 74"/>
                  <a:gd name="T88" fmla="*/ 24 w 364"/>
                  <a:gd name="T89" fmla="*/ 2 h 74"/>
                  <a:gd name="T90" fmla="*/ 18 w 364"/>
                  <a:gd name="T91" fmla="*/ 0 h 74"/>
                  <a:gd name="T92" fmla="*/ 8 w 364"/>
                  <a:gd name="T93" fmla="*/ 0 h 74"/>
                  <a:gd name="T94" fmla="*/ 8 w 364"/>
                  <a:gd name="T95" fmla="*/ 0 h 74"/>
                  <a:gd name="T96" fmla="*/ 8 w 364"/>
                  <a:gd name="T97" fmla="*/ 0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364" h="74">
                    <a:moveTo>
                      <a:pt x="354" y="68"/>
                    </a:moveTo>
                    <a:lnTo>
                      <a:pt x="354" y="68"/>
                    </a:lnTo>
                    <a:lnTo>
                      <a:pt x="358" y="74"/>
                    </a:lnTo>
                    <a:lnTo>
                      <a:pt x="364" y="72"/>
                    </a:lnTo>
                    <a:lnTo>
                      <a:pt x="364" y="70"/>
                    </a:lnTo>
                    <a:lnTo>
                      <a:pt x="362" y="68"/>
                    </a:lnTo>
                    <a:lnTo>
                      <a:pt x="354" y="68"/>
                    </a:lnTo>
                    <a:lnTo>
                      <a:pt x="354" y="68"/>
                    </a:lnTo>
                    <a:lnTo>
                      <a:pt x="354" y="68"/>
                    </a:lnTo>
                    <a:close/>
                    <a:moveTo>
                      <a:pt x="36" y="0"/>
                    </a:moveTo>
                    <a:lnTo>
                      <a:pt x="36" y="0"/>
                    </a:lnTo>
                    <a:lnTo>
                      <a:pt x="18" y="16"/>
                    </a:lnTo>
                    <a:lnTo>
                      <a:pt x="18" y="18"/>
                    </a:lnTo>
                    <a:lnTo>
                      <a:pt x="22" y="20"/>
                    </a:lnTo>
                    <a:lnTo>
                      <a:pt x="26" y="24"/>
                    </a:lnTo>
                    <a:lnTo>
                      <a:pt x="26" y="16"/>
                    </a:lnTo>
                    <a:lnTo>
                      <a:pt x="32" y="18"/>
                    </a:lnTo>
                    <a:lnTo>
                      <a:pt x="34" y="18"/>
                    </a:lnTo>
                    <a:lnTo>
                      <a:pt x="36" y="18"/>
                    </a:lnTo>
                    <a:lnTo>
                      <a:pt x="34" y="12"/>
                    </a:lnTo>
                    <a:lnTo>
                      <a:pt x="42" y="10"/>
                    </a:lnTo>
                    <a:lnTo>
                      <a:pt x="52" y="10"/>
                    </a:lnTo>
                    <a:lnTo>
                      <a:pt x="52" y="6"/>
                    </a:lnTo>
                    <a:lnTo>
                      <a:pt x="46" y="6"/>
                    </a:lnTo>
                    <a:lnTo>
                      <a:pt x="42" y="6"/>
                    </a:lnTo>
                    <a:lnTo>
                      <a:pt x="40" y="2"/>
                    </a:lnTo>
                    <a:lnTo>
                      <a:pt x="36" y="0"/>
                    </a:lnTo>
                    <a:lnTo>
                      <a:pt x="36" y="0"/>
                    </a:lnTo>
                    <a:lnTo>
                      <a:pt x="36" y="0"/>
                    </a:lnTo>
                    <a:close/>
                    <a:moveTo>
                      <a:pt x="8" y="0"/>
                    </a:moveTo>
                    <a:lnTo>
                      <a:pt x="8" y="0"/>
                    </a:lnTo>
                    <a:lnTo>
                      <a:pt x="8" y="6"/>
                    </a:lnTo>
                    <a:lnTo>
                      <a:pt x="8" y="10"/>
                    </a:lnTo>
                    <a:lnTo>
                      <a:pt x="4" y="12"/>
                    </a:lnTo>
                    <a:lnTo>
                      <a:pt x="0" y="16"/>
                    </a:lnTo>
                    <a:lnTo>
                      <a:pt x="0" y="18"/>
                    </a:lnTo>
                    <a:lnTo>
                      <a:pt x="4" y="18"/>
                    </a:lnTo>
                    <a:lnTo>
                      <a:pt x="8" y="18"/>
                    </a:lnTo>
                    <a:lnTo>
                      <a:pt x="12" y="12"/>
                    </a:lnTo>
                    <a:lnTo>
                      <a:pt x="14" y="12"/>
                    </a:lnTo>
                    <a:lnTo>
                      <a:pt x="14" y="16"/>
                    </a:lnTo>
                    <a:lnTo>
                      <a:pt x="16" y="16"/>
                    </a:lnTo>
                    <a:lnTo>
                      <a:pt x="18" y="10"/>
                    </a:lnTo>
                    <a:lnTo>
                      <a:pt x="22" y="6"/>
                    </a:lnTo>
                    <a:lnTo>
                      <a:pt x="24" y="2"/>
                    </a:lnTo>
                    <a:lnTo>
                      <a:pt x="18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73" name="Freeform 1756"/>
              <p:cNvSpPr/>
              <p:nvPr/>
            </p:nvSpPr>
            <p:spPr bwMode="auto">
              <a:xfrm>
                <a:off x="7073900" y="4029075"/>
                <a:ext cx="69850" cy="41275"/>
              </a:xfrm>
              <a:custGeom>
                <a:avLst/>
                <a:gdLst>
                  <a:gd name="T0" fmla="*/ 2 w 44"/>
                  <a:gd name="T1" fmla="*/ 12 h 26"/>
                  <a:gd name="T2" fmla="*/ 10 w 44"/>
                  <a:gd name="T3" fmla="*/ 20 h 26"/>
                  <a:gd name="T4" fmla="*/ 18 w 44"/>
                  <a:gd name="T5" fmla="*/ 20 h 26"/>
                  <a:gd name="T6" fmla="*/ 28 w 44"/>
                  <a:gd name="T7" fmla="*/ 20 h 26"/>
                  <a:gd name="T8" fmla="*/ 30 w 44"/>
                  <a:gd name="T9" fmla="*/ 22 h 26"/>
                  <a:gd name="T10" fmla="*/ 38 w 44"/>
                  <a:gd name="T11" fmla="*/ 26 h 26"/>
                  <a:gd name="T12" fmla="*/ 38 w 44"/>
                  <a:gd name="T13" fmla="*/ 22 h 26"/>
                  <a:gd name="T14" fmla="*/ 44 w 44"/>
                  <a:gd name="T15" fmla="*/ 22 h 26"/>
                  <a:gd name="T16" fmla="*/ 44 w 44"/>
                  <a:gd name="T17" fmla="*/ 10 h 26"/>
                  <a:gd name="T18" fmla="*/ 42 w 44"/>
                  <a:gd name="T19" fmla="*/ 10 h 26"/>
                  <a:gd name="T20" fmla="*/ 36 w 44"/>
                  <a:gd name="T21" fmla="*/ 8 h 26"/>
                  <a:gd name="T22" fmla="*/ 30 w 44"/>
                  <a:gd name="T23" fmla="*/ 4 h 26"/>
                  <a:gd name="T24" fmla="*/ 28 w 44"/>
                  <a:gd name="T25" fmla="*/ 2 h 26"/>
                  <a:gd name="T26" fmla="*/ 20 w 44"/>
                  <a:gd name="T27" fmla="*/ 0 h 26"/>
                  <a:gd name="T28" fmla="*/ 16 w 44"/>
                  <a:gd name="T29" fmla="*/ 0 h 26"/>
                  <a:gd name="T30" fmla="*/ 10 w 44"/>
                  <a:gd name="T31" fmla="*/ 2 h 26"/>
                  <a:gd name="T32" fmla="*/ 8 w 44"/>
                  <a:gd name="T33" fmla="*/ 4 h 26"/>
                  <a:gd name="T34" fmla="*/ 8 w 44"/>
                  <a:gd name="T35" fmla="*/ 8 h 26"/>
                  <a:gd name="T36" fmla="*/ 4 w 44"/>
                  <a:gd name="T37" fmla="*/ 10 h 26"/>
                  <a:gd name="T38" fmla="*/ 2 w 44"/>
                  <a:gd name="T39" fmla="*/ 10 h 26"/>
                  <a:gd name="T40" fmla="*/ 0 w 44"/>
                  <a:gd name="T41" fmla="*/ 10 h 26"/>
                  <a:gd name="T42" fmla="*/ 2 w 44"/>
                  <a:gd name="T43" fmla="*/ 12 h 26"/>
                  <a:gd name="T44" fmla="*/ 2 w 44"/>
                  <a:gd name="T45" fmla="*/ 12 h 26"/>
                  <a:gd name="T46" fmla="*/ 2 w 44"/>
                  <a:gd name="T47" fmla="*/ 12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44" h="26">
                    <a:moveTo>
                      <a:pt x="2" y="12"/>
                    </a:moveTo>
                    <a:lnTo>
                      <a:pt x="10" y="20"/>
                    </a:lnTo>
                    <a:lnTo>
                      <a:pt x="18" y="20"/>
                    </a:lnTo>
                    <a:lnTo>
                      <a:pt x="28" y="20"/>
                    </a:lnTo>
                    <a:lnTo>
                      <a:pt x="30" y="22"/>
                    </a:lnTo>
                    <a:lnTo>
                      <a:pt x="38" y="26"/>
                    </a:lnTo>
                    <a:lnTo>
                      <a:pt x="38" y="22"/>
                    </a:lnTo>
                    <a:lnTo>
                      <a:pt x="44" y="22"/>
                    </a:lnTo>
                    <a:lnTo>
                      <a:pt x="44" y="10"/>
                    </a:lnTo>
                    <a:lnTo>
                      <a:pt x="42" y="10"/>
                    </a:lnTo>
                    <a:lnTo>
                      <a:pt x="36" y="8"/>
                    </a:lnTo>
                    <a:lnTo>
                      <a:pt x="30" y="4"/>
                    </a:lnTo>
                    <a:lnTo>
                      <a:pt x="28" y="2"/>
                    </a:lnTo>
                    <a:lnTo>
                      <a:pt x="20" y="0"/>
                    </a:lnTo>
                    <a:lnTo>
                      <a:pt x="16" y="0"/>
                    </a:lnTo>
                    <a:lnTo>
                      <a:pt x="10" y="2"/>
                    </a:lnTo>
                    <a:lnTo>
                      <a:pt x="8" y="4"/>
                    </a:lnTo>
                    <a:lnTo>
                      <a:pt x="8" y="8"/>
                    </a:lnTo>
                    <a:lnTo>
                      <a:pt x="4" y="10"/>
                    </a:lnTo>
                    <a:lnTo>
                      <a:pt x="2" y="10"/>
                    </a:lnTo>
                    <a:lnTo>
                      <a:pt x="0" y="10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2" y="1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74" name="Freeform 1757"/>
              <p:cNvSpPr>
                <a:spLocks noEditPoints="1"/>
              </p:cNvSpPr>
              <p:nvPr/>
            </p:nvSpPr>
            <p:spPr bwMode="auto">
              <a:xfrm>
                <a:off x="7019925" y="4410075"/>
                <a:ext cx="393700" cy="187325"/>
              </a:xfrm>
              <a:custGeom>
                <a:avLst/>
                <a:gdLst>
                  <a:gd name="T0" fmla="*/ 176 w 248"/>
                  <a:gd name="T1" fmla="*/ 100 h 118"/>
                  <a:gd name="T2" fmla="*/ 174 w 248"/>
                  <a:gd name="T3" fmla="*/ 106 h 118"/>
                  <a:gd name="T4" fmla="*/ 178 w 248"/>
                  <a:gd name="T5" fmla="*/ 110 h 118"/>
                  <a:gd name="T6" fmla="*/ 188 w 248"/>
                  <a:gd name="T7" fmla="*/ 116 h 118"/>
                  <a:gd name="T8" fmla="*/ 194 w 248"/>
                  <a:gd name="T9" fmla="*/ 118 h 118"/>
                  <a:gd name="T10" fmla="*/ 202 w 248"/>
                  <a:gd name="T11" fmla="*/ 110 h 118"/>
                  <a:gd name="T12" fmla="*/ 210 w 248"/>
                  <a:gd name="T13" fmla="*/ 96 h 118"/>
                  <a:gd name="T14" fmla="*/ 222 w 248"/>
                  <a:gd name="T15" fmla="*/ 82 h 118"/>
                  <a:gd name="T16" fmla="*/ 240 w 248"/>
                  <a:gd name="T17" fmla="*/ 70 h 118"/>
                  <a:gd name="T18" fmla="*/ 246 w 248"/>
                  <a:gd name="T19" fmla="*/ 56 h 118"/>
                  <a:gd name="T20" fmla="*/ 248 w 248"/>
                  <a:gd name="T21" fmla="*/ 46 h 118"/>
                  <a:gd name="T22" fmla="*/ 240 w 248"/>
                  <a:gd name="T23" fmla="*/ 34 h 118"/>
                  <a:gd name="T24" fmla="*/ 242 w 248"/>
                  <a:gd name="T25" fmla="*/ 28 h 118"/>
                  <a:gd name="T26" fmla="*/ 234 w 248"/>
                  <a:gd name="T27" fmla="*/ 20 h 118"/>
                  <a:gd name="T28" fmla="*/ 220 w 248"/>
                  <a:gd name="T29" fmla="*/ 20 h 118"/>
                  <a:gd name="T30" fmla="*/ 214 w 248"/>
                  <a:gd name="T31" fmla="*/ 16 h 118"/>
                  <a:gd name="T32" fmla="*/ 202 w 248"/>
                  <a:gd name="T33" fmla="*/ 6 h 118"/>
                  <a:gd name="T34" fmla="*/ 198 w 248"/>
                  <a:gd name="T35" fmla="*/ 0 h 118"/>
                  <a:gd name="T36" fmla="*/ 186 w 248"/>
                  <a:gd name="T37" fmla="*/ 14 h 118"/>
                  <a:gd name="T38" fmla="*/ 184 w 248"/>
                  <a:gd name="T39" fmla="*/ 24 h 118"/>
                  <a:gd name="T40" fmla="*/ 178 w 248"/>
                  <a:gd name="T41" fmla="*/ 36 h 118"/>
                  <a:gd name="T42" fmla="*/ 180 w 248"/>
                  <a:gd name="T43" fmla="*/ 42 h 118"/>
                  <a:gd name="T44" fmla="*/ 176 w 248"/>
                  <a:gd name="T45" fmla="*/ 46 h 118"/>
                  <a:gd name="T46" fmla="*/ 174 w 248"/>
                  <a:gd name="T47" fmla="*/ 54 h 118"/>
                  <a:gd name="T48" fmla="*/ 174 w 248"/>
                  <a:gd name="T49" fmla="*/ 60 h 118"/>
                  <a:gd name="T50" fmla="*/ 174 w 248"/>
                  <a:gd name="T51" fmla="*/ 68 h 118"/>
                  <a:gd name="T52" fmla="*/ 170 w 248"/>
                  <a:gd name="T53" fmla="*/ 78 h 118"/>
                  <a:gd name="T54" fmla="*/ 184 w 248"/>
                  <a:gd name="T55" fmla="*/ 82 h 118"/>
                  <a:gd name="T56" fmla="*/ 184 w 248"/>
                  <a:gd name="T57" fmla="*/ 90 h 118"/>
                  <a:gd name="T58" fmla="*/ 176 w 248"/>
                  <a:gd name="T59" fmla="*/ 96 h 118"/>
                  <a:gd name="T60" fmla="*/ 186 w 248"/>
                  <a:gd name="T61" fmla="*/ 78 h 118"/>
                  <a:gd name="T62" fmla="*/ 184 w 248"/>
                  <a:gd name="T63" fmla="*/ 82 h 118"/>
                  <a:gd name="T64" fmla="*/ 186 w 248"/>
                  <a:gd name="T65" fmla="*/ 78 h 118"/>
                  <a:gd name="T66" fmla="*/ 186 w 248"/>
                  <a:gd name="T67" fmla="*/ 78 h 118"/>
                  <a:gd name="T68" fmla="*/ 0 w 248"/>
                  <a:gd name="T69" fmla="*/ 24 h 118"/>
                  <a:gd name="T70" fmla="*/ 4 w 248"/>
                  <a:gd name="T71" fmla="*/ 42 h 118"/>
                  <a:gd name="T72" fmla="*/ 0 w 248"/>
                  <a:gd name="T73" fmla="*/ 42 h 118"/>
                  <a:gd name="T74" fmla="*/ 4 w 248"/>
                  <a:gd name="T75" fmla="*/ 46 h 118"/>
                  <a:gd name="T76" fmla="*/ 8 w 248"/>
                  <a:gd name="T77" fmla="*/ 36 h 118"/>
                  <a:gd name="T78" fmla="*/ 0 w 248"/>
                  <a:gd name="T79" fmla="*/ 24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48" h="118">
                    <a:moveTo>
                      <a:pt x="176" y="96"/>
                    </a:moveTo>
                    <a:lnTo>
                      <a:pt x="176" y="100"/>
                    </a:lnTo>
                    <a:lnTo>
                      <a:pt x="178" y="104"/>
                    </a:lnTo>
                    <a:lnTo>
                      <a:pt x="174" y="106"/>
                    </a:lnTo>
                    <a:lnTo>
                      <a:pt x="174" y="108"/>
                    </a:lnTo>
                    <a:lnTo>
                      <a:pt x="178" y="110"/>
                    </a:lnTo>
                    <a:lnTo>
                      <a:pt x="184" y="108"/>
                    </a:lnTo>
                    <a:lnTo>
                      <a:pt x="188" y="116"/>
                    </a:lnTo>
                    <a:lnTo>
                      <a:pt x="192" y="118"/>
                    </a:lnTo>
                    <a:lnTo>
                      <a:pt x="194" y="118"/>
                    </a:lnTo>
                    <a:lnTo>
                      <a:pt x="196" y="116"/>
                    </a:lnTo>
                    <a:lnTo>
                      <a:pt x="202" y="110"/>
                    </a:lnTo>
                    <a:lnTo>
                      <a:pt x="204" y="100"/>
                    </a:lnTo>
                    <a:lnTo>
                      <a:pt x="210" y="96"/>
                    </a:lnTo>
                    <a:lnTo>
                      <a:pt x="216" y="88"/>
                    </a:lnTo>
                    <a:lnTo>
                      <a:pt x="222" y="82"/>
                    </a:lnTo>
                    <a:lnTo>
                      <a:pt x="234" y="74"/>
                    </a:lnTo>
                    <a:lnTo>
                      <a:pt x="240" y="70"/>
                    </a:lnTo>
                    <a:lnTo>
                      <a:pt x="246" y="62"/>
                    </a:lnTo>
                    <a:lnTo>
                      <a:pt x="246" y="56"/>
                    </a:lnTo>
                    <a:lnTo>
                      <a:pt x="248" y="56"/>
                    </a:lnTo>
                    <a:lnTo>
                      <a:pt x="248" y="46"/>
                    </a:lnTo>
                    <a:lnTo>
                      <a:pt x="246" y="36"/>
                    </a:lnTo>
                    <a:lnTo>
                      <a:pt x="240" y="34"/>
                    </a:lnTo>
                    <a:lnTo>
                      <a:pt x="248" y="28"/>
                    </a:lnTo>
                    <a:lnTo>
                      <a:pt x="242" y="28"/>
                    </a:lnTo>
                    <a:lnTo>
                      <a:pt x="238" y="24"/>
                    </a:lnTo>
                    <a:lnTo>
                      <a:pt x="234" y="20"/>
                    </a:lnTo>
                    <a:lnTo>
                      <a:pt x="232" y="24"/>
                    </a:lnTo>
                    <a:lnTo>
                      <a:pt x="220" y="20"/>
                    </a:lnTo>
                    <a:lnTo>
                      <a:pt x="216" y="20"/>
                    </a:lnTo>
                    <a:lnTo>
                      <a:pt x="214" y="16"/>
                    </a:lnTo>
                    <a:lnTo>
                      <a:pt x="212" y="10"/>
                    </a:lnTo>
                    <a:lnTo>
                      <a:pt x="202" y="6"/>
                    </a:lnTo>
                    <a:lnTo>
                      <a:pt x="198" y="2"/>
                    </a:lnTo>
                    <a:lnTo>
                      <a:pt x="198" y="0"/>
                    </a:lnTo>
                    <a:lnTo>
                      <a:pt x="184" y="10"/>
                    </a:lnTo>
                    <a:lnTo>
                      <a:pt x="186" y="14"/>
                    </a:lnTo>
                    <a:lnTo>
                      <a:pt x="186" y="18"/>
                    </a:lnTo>
                    <a:lnTo>
                      <a:pt x="184" y="24"/>
                    </a:lnTo>
                    <a:lnTo>
                      <a:pt x="178" y="32"/>
                    </a:lnTo>
                    <a:lnTo>
                      <a:pt x="178" y="36"/>
                    </a:lnTo>
                    <a:lnTo>
                      <a:pt x="178" y="38"/>
                    </a:lnTo>
                    <a:lnTo>
                      <a:pt x="180" y="42"/>
                    </a:lnTo>
                    <a:lnTo>
                      <a:pt x="180" y="44"/>
                    </a:lnTo>
                    <a:lnTo>
                      <a:pt x="176" y="46"/>
                    </a:lnTo>
                    <a:lnTo>
                      <a:pt x="170" y="52"/>
                    </a:lnTo>
                    <a:lnTo>
                      <a:pt x="174" y="54"/>
                    </a:lnTo>
                    <a:lnTo>
                      <a:pt x="176" y="54"/>
                    </a:lnTo>
                    <a:lnTo>
                      <a:pt x="174" y="60"/>
                    </a:lnTo>
                    <a:lnTo>
                      <a:pt x="174" y="64"/>
                    </a:lnTo>
                    <a:lnTo>
                      <a:pt x="174" y="68"/>
                    </a:lnTo>
                    <a:lnTo>
                      <a:pt x="176" y="70"/>
                    </a:lnTo>
                    <a:lnTo>
                      <a:pt x="170" y="78"/>
                    </a:lnTo>
                    <a:lnTo>
                      <a:pt x="178" y="80"/>
                    </a:lnTo>
                    <a:lnTo>
                      <a:pt x="184" y="82"/>
                    </a:lnTo>
                    <a:lnTo>
                      <a:pt x="180" y="86"/>
                    </a:lnTo>
                    <a:lnTo>
                      <a:pt x="184" y="90"/>
                    </a:lnTo>
                    <a:lnTo>
                      <a:pt x="176" y="96"/>
                    </a:lnTo>
                    <a:lnTo>
                      <a:pt x="176" y="96"/>
                    </a:lnTo>
                    <a:lnTo>
                      <a:pt x="176" y="96"/>
                    </a:lnTo>
                    <a:close/>
                    <a:moveTo>
                      <a:pt x="186" y="78"/>
                    </a:moveTo>
                    <a:lnTo>
                      <a:pt x="186" y="82"/>
                    </a:lnTo>
                    <a:lnTo>
                      <a:pt x="184" y="82"/>
                    </a:lnTo>
                    <a:lnTo>
                      <a:pt x="184" y="80"/>
                    </a:lnTo>
                    <a:lnTo>
                      <a:pt x="186" y="78"/>
                    </a:lnTo>
                    <a:lnTo>
                      <a:pt x="186" y="78"/>
                    </a:lnTo>
                    <a:lnTo>
                      <a:pt x="186" y="78"/>
                    </a:lnTo>
                    <a:close/>
                    <a:moveTo>
                      <a:pt x="0" y="24"/>
                    </a:moveTo>
                    <a:lnTo>
                      <a:pt x="0" y="24"/>
                    </a:lnTo>
                    <a:lnTo>
                      <a:pt x="4" y="38"/>
                    </a:lnTo>
                    <a:lnTo>
                      <a:pt x="4" y="42"/>
                    </a:lnTo>
                    <a:lnTo>
                      <a:pt x="4" y="44"/>
                    </a:lnTo>
                    <a:lnTo>
                      <a:pt x="0" y="42"/>
                    </a:lnTo>
                    <a:lnTo>
                      <a:pt x="0" y="44"/>
                    </a:lnTo>
                    <a:lnTo>
                      <a:pt x="4" y="46"/>
                    </a:lnTo>
                    <a:lnTo>
                      <a:pt x="8" y="42"/>
                    </a:lnTo>
                    <a:lnTo>
                      <a:pt x="8" y="36"/>
                    </a:lnTo>
                    <a:lnTo>
                      <a:pt x="0" y="24"/>
                    </a:lnTo>
                    <a:lnTo>
                      <a:pt x="0" y="24"/>
                    </a:lnTo>
                    <a:lnTo>
                      <a:pt x="0" y="2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75" name="Freeform 1758"/>
              <p:cNvSpPr/>
              <p:nvPr/>
            </p:nvSpPr>
            <p:spPr bwMode="auto">
              <a:xfrm>
                <a:off x="7499350" y="3876675"/>
                <a:ext cx="85725" cy="60325"/>
              </a:xfrm>
              <a:custGeom>
                <a:avLst/>
                <a:gdLst>
                  <a:gd name="T0" fmla="*/ 2 w 54"/>
                  <a:gd name="T1" fmla="*/ 2 h 38"/>
                  <a:gd name="T2" fmla="*/ 2 w 54"/>
                  <a:gd name="T3" fmla="*/ 12 h 38"/>
                  <a:gd name="T4" fmla="*/ 2 w 54"/>
                  <a:gd name="T5" fmla="*/ 18 h 38"/>
                  <a:gd name="T6" fmla="*/ 0 w 54"/>
                  <a:gd name="T7" fmla="*/ 20 h 38"/>
                  <a:gd name="T8" fmla="*/ 4 w 54"/>
                  <a:gd name="T9" fmla="*/ 26 h 38"/>
                  <a:gd name="T10" fmla="*/ 4 w 54"/>
                  <a:gd name="T11" fmla="*/ 30 h 38"/>
                  <a:gd name="T12" fmla="*/ 8 w 54"/>
                  <a:gd name="T13" fmla="*/ 36 h 38"/>
                  <a:gd name="T14" fmla="*/ 10 w 54"/>
                  <a:gd name="T15" fmla="*/ 38 h 38"/>
                  <a:gd name="T16" fmla="*/ 12 w 54"/>
                  <a:gd name="T17" fmla="*/ 36 h 38"/>
                  <a:gd name="T18" fmla="*/ 14 w 54"/>
                  <a:gd name="T19" fmla="*/ 32 h 38"/>
                  <a:gd name="T20" fmla="*/ 12 w 54"/>
                  <a:gd name="T21" fmla="*/ 28 h 38"/>
                  <a:gd name="T22" fmla="*/ 12 w 54"/>
                  <a:gd name="T23" fmla="*/ 22 h 38"/>
                  <a:gd name="T24" fmla="*/ 22 w 54"/>
                  <a:gd name="T25" fmla="*/ 28 h 38"/>
                  <a:gd name="T26" fmla="*/ 22 w 54"/>
                  <a:gd name="T27" fmla="*/ 30 h 38"/>
                  <a:gd name="T28" fmla="*/ 28 w 54"/>
                  <a:gd name="T29" fmla="*/ 30 h 38"/>
                  <a:gd name="T30" fmla="*/ 32 w 54"/>
                  <a:gd name="T31" fmla="*/ 22 h 38"/>
                  <a:gd name="T32" fmla="*/ 46 w 54"/>
                  <a:gd name="T33" fmla="*/ 22 h 38"/>
                  <a:gd name="T34" fmla="*/ 46 w 54"/>
                  <a:gd name="T35" fmla="*/ 26 h 38"/>
                  <a:gd name="T36" fmla="*/ 48 w 54"/>
                  <a:gd name="T37" fmla="*/ 26 h 38"/>
                  <a:gd name="T38" fmla="*/ 54 w 54"/>
                  <a:gd name="T39" fmla="*/ 26 h 38"/>
                  <a:gd name="T40" fmla="*/ 50 w 54"/>
                  <a:gd name="T41" fmla="*/ 18 h 38"/>
                  <a:gd name="T42" fmla="*/ 48 w 54"/>
                  <a:gd name="T43" fmla="*/ 16 h 38"/>
                  <a:gd name="T44" fmla="*/ 46 w 54"/>
                  <a:gd name="T45" fmla="*/ 12 h 38"/>
                  <a:gd name="T46" fmla="*/ 42 w 54"/>
                  <a:gd name="T47" fmla="*/ 12 h 38"/>
                  <a:gd name="T48" fmla="*/ 36 w 54"/>
                  <a:gd name="T49" fmla="*/ 12 h 38"/>
                  <a:gd name="T50" fmla="*/ 28 w 54"/>
                  <a:gd name="T51" fmla="*/ 8 h 38"/>
                  <a:gd name="T52" fmla="*/ 20 w 54"/>
                  <a:gd name="T53" fmla="*/ 2 h 38"/>
                  <a:gd name="T54" fmla="*/ 10 w 54"/>
                  <a:gd name="T55" fmla="*/ 0 h 38"/>
                  <a:gd name="T56" fmla="*/ 2 w 54"/>
                  <a:gd name="T57" fmla="*/ 2 h 38"/>
                  <a:gd name="T58" fmla="*/ 2 w 54"/>
                  <a:gd name="T59" fmla="*/ 2 h 38"/>
                  <a:gd name="T60" fmla="*/ 2 w 54"/>
                  <a:gd name="T61" fmla="*/ 2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54" h="38">
                    <a:moveTo>
                      <a:pt x="2" y="2"/>
                    </a:moveTo>
                    <a:lnTo>
                      <a:pt x="2" y="12"/>
                    </a:lnTo>
                    <a:lnTo>
                      <a:pt x="2" y="18"/>
                    </a:lnTo>
                    <a:lnTo>
                      <a:pt x="0" y="20"/>
                    </a:lnTo>
                    <a:lnTo>
                      <a:pt x="4" y="26"/>
                    </a:lnTo>
                    <a:lnTo>
                      <a:pt x="4" y="30"/>
                    </a:lnTo>
                    <a:lnTo>
                      <a:pt x="8" y="36"/>
                    </a:lnTo>
                    <a:lnTo>
                      <a:pt x="10" y="38"/>
                    </a:lnTo>
                    <a:lnTo>
                      <a:pt x="12" y="36"/>
                    </a:lnTo>
                    <a:lnTo>
                      <a:pt x="14" y="32"/>
                    </a:lnTo>
                    <a:lnTo>
                      <a:pt x="12" y="28"/>
                    </a:lnTo>
                    <a:lnTo>
                      <a:pt x="12" y="22"/>
                    </a:lnTo>
                    <a:lnTo>
                      <a:pt x="22" y="28"/>
                    </a:lnTo>
                    <a:lnTo>
                      <a:pt x="22" y="30"/>
                    </a:lnTo>
                    <a:lnTo>
                      <a:pt x="28" y="30"/>
                    </a:lnTo>
                    <a:lnTo>
                      <a:pt x="32" y="22"/>
                    </a:lnTo>
                    <a:lnTo>
                      <a:pt x="46" y="22"/>
                    </a:lnTo>
                    <a:lnTo>
                      <a:pt x="46" y="26"/>
                    </a:lnTo>
                    <a:lnTo>
                      <a:pt x="48" y="26"/>
                    </a:lnTo>
                    <a:lnTo>
                      <a:pt x="54" y="26"/>
                    </a:lnTo>
                    <a:lnTo>
                      <a:pt x="50" y="18"/>
                    </a:lnTo>
                    <a:lnTo>
                      <a:pt x="48" y="16"/>
                    </a:lnTo>
                    <a:lnTo>
                      <a:pt x="46" y="12"/>
                    </a:lnTo>
                    <a:lnTo>
                      <a:pt x="42" y="12"/>
                    </a:lnTo>
                    <a:lnTo>
                      <a:pt x="36" y="12"/>
                    </a:lnTo>
                    <a:lnTo>
                      <a:pt x="28" y="8"/>
                    </a:lnTo>
                    <a:lnTo>
                      <a:pt x="20" y="2"/>
                    </a:lnTo>
                    <a:lnTo>
                      <a:pt x="10" y="0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76" name="Freeform 1759"/>
              <p:cNvSpPr>
                <a:spLocks noEditPoints="1"/>
              </p:cNvSpPr>
              <p:nvPr/>
            </p:nvSpPr>
            <p:spPr bwMode="auto">
              <a:xfrm>
                <a:off x="7207250" y="3775075"/>
                <a:ext cx="231775" cy="104775"/>
              </a:xfrm>
              <a:custGeom>
                <a:avLst/>
                <a:gdLst>
                  <a:gd name="T0" fmla="*/ 24 w 146"/>
                  <a:gd name="T1" fmla="*/ 20 h 66"/>
                  <a:gd name="T2" fmla="*/ 24 w 146"/>
                  <a:gd name="T3" fmla="*/ 20 h 66"/>
                  <a:gd name="T4" fmla="*/ 24 w 146"/>
                  <a:gd name="T5" fmla="*/ 24 h 66"/>
                  <a:gd name="T6" fmla="*/ 26 w 146"/>
                  <a:gd name="T7" fmla="*/ 30 h 66"/>
                  <a:gd name="T8" fmla="*/ 22 w 146"/>
                  <a:gd name="T9" fmla="*/ 32 h 66"/>
                  <a:gd name="T10" fmla="*/ 24 w 146"/>
                  <a:gd name="T11" fmla="*/ 32 h 66"/>
                  <a:gd name="T12" fmla="*/ 30 w 146"/>
                  <a:gd name="T13" fmla="*/ 28 h 66"/>
                  <a:gd name="T14" fmla="*/ 32 w 146"/>
                  <a:gd name="T15" fmla="*/ 22 h 66"/>
                  <a:gd name="T16" fmla="*/ 24 w 146"/>
                  <a:gd name="T17" fmla="*/ 20 h 66"/>
                  <a:gd name="T18" fmla="*/ 24 w 146"/>
                  <a:gd name="T19" fmla="*/ 20 h 66"/>
                  <a:gd name="T20" fmla="*/ 24 w 146"/>
                  <a:gd name="T21" fmla="*/ 20 h 66"/>
                  <a:gd name="T22" fmla="*/ 24 w 146"/>
                  <a:gd name="T23" fmla="*/ 0 h 66"/>
                  <a:gd name="T24" fmla="*/ 24 w 146"/>
                  <a:gd name="T25" fmla="*/ 0 h 66"/>
                  <a:gd name="T26" fmla="*/ 16 w 146"/>
                  <a:gd name="T27" fmla="*/ 4 h 66"/>
                  <a:gd name="T28" fmla="*/ 8 w 146"/>
                  <a:gd name="T29" fmla="*/ 10 h 66"/>
                  <a:gd name="T30" fmla="*/ 0 w 146"/>
                  <a:gd name="T31" fmla="*/ 24 h 66"/>
                  <a:gd name="T32" fmla="*/ 6 w 146"/>
                  <a:gd name="T33" fmla="*/ 24 h 66"/>
                  <a:gd name="T34" fmla="*/ 14 w 146"/>
                  <a:gd name="T35" fmla="*/ 22 h 66"/>
                  <a:gd name="T36" fmla="*/ 14 w 146"/>
                  <a:gd name="T37" fmla="*/ 18 h 66"/>
                  <a:gd name="T38" fmla="*/ 18 w 146"/>
                  <a:gd name="T39" fmla="*/ 12 h 66"/>
                  <a:gd name="T40" fmla="*/ 26 w 146"/>
                  <a:gd name="T41" fmla="*/ 6 h 66"/>
                  <a:gd name="T42" fmla="*/ 32 w 146"/>
                  <a:gd name="T43" fmla="*/ 6 h 66"/>
                  <a:gd name="T44" fmla="*/ 40 w 146"/>
                  <a:gd name="T45" fmla="*/ 10 h 66"/>
                  <a:gd name="T46" fmla="*/ 44 w 146"/>
                  <a:gd name="T47" fmla="*/ 18 h 66"/>
                  <a:gd name="T48" fmla="*/ 52 w 146"/>
                  <a:gd name="T49" fmla="*/ 18 h 66"/>
                  <a:gd name="T50" fmla="*/ 54 w 146"/>
                  <a:gd name="T51" fmla="*/ 20 h 66"/>
                  <a:gd name="T52" fmla="*/ 58 w 146"/>
                  <a:gd name="T53" fmla="*/ 20 h 66"/>
                  <a:gd name="T54" fmla="*/ 62 w 146"/>
                  <a:gd name="T55" fmla="*/ 20 h 66"/>
                  <a:gd name="T56" fmla="*/ 64 w 146"/>
                  <a:gd name="T57" fmla="*/ 24 h 66"/>
                  <a:gd name="T58" fmla="*/ 70 w 146"/>
                  <a:gd name="T59" fmla="*/ 32 h 66"/>
                  <a:gd name="T60" fmla="*/ 78 w 146"/>
                  <a:gd name="T61" fmla="*/ 32 h 66"/>
                  <a:gd name="T62" fmla="*/ 86 w 146"/>
                  <a:gd name="T63" fmla="*/ 32 h 66"/>
                  <a:gd name="T64" fmla="*/ 86 w 146"/>
                  <a:gd name="T65" fmla="*/ 38 h 66"/>
                  <a:gd name="T66" fmla="*/ 90 w 146"/>
                  <a:gd name="T67" fmla="*/ 44 h 66"/>
                  <a:gd name="T68" fmla="*/ 96 w 146"/>
                  <a:gd name="T69" fmla="*/ 46 h 66"/>
                  <a:gd name="T70" fmla="*/ 106 w 146"/>
                  <a:gd name="T71" fmla="*/ 54 h 66"/>
                  <a:gd name="T72" fmla="*/ 100 w 146"/>
                  <a:gd name="T73" fmla="*/ 66 h 66"/>
                  <a:gd name="T74" fmla="*/ 146 w 146"/>
                  <a:gd name="T75" fmla="*/ 58 h 66"/>
                  <a:gd name="T76" fmla="*/ 144 w 146"/>
                  <a:gd name="T77" fmla="*/ 50 h 66"/>
                  <a:gd name="T78" fmla="*/ 136 w 146"/>
                  <a:gd name="T79" fmla="*/ 50 h 66"/>
                  <a:gd name="T80" fmla="*/ 128 w 146"/>
                  <a:gd name="T81" fmla="*/ 50 h 66"/>
                  <a:gd name="T82" fmla="*/ 126 w 146"/>
                  <a:gd name="T83" fmla="*/ 38 h 66"/>
                  <a:gd name="T84" fmla="*/ 114 w 146"/>
                  <a:gd name="T85" fmla="*/ 38 h 66"/>
                  <a:gd name="T86" fmla="*/ 114 w 146"/>
                  <a:gd name="T87" fmla="*/ 36 h 66"/>
                  <a:gd name="T88" fmla="*/ 112 w 146"/>
                  <a:gd name="T89" fmla="*/ 32 h 66"/>
                  <a:gd name="T90" fmla="*/ 98 w 146"/>
                  <a:gd name="T91" fmla="*/ 24 h 66"/>
                  <a:gd name="T92" fmla="*/ 82 w 146"/>
                  <a:gd name="T93" fmla="*/ 18 h 66"/>
                  <a:gd name="T94" fmla="*/ 78 w 146"/>
                  <a:gd name="T95" fmla="*/ 18 h 66"/>
                  <a:gd name="T96" fmla="*/ 76 w 146"/>
                  <a:gd name="T97" fmla="*/ 12 h 66"/>
                  <a:gd name="T98" fmla="*/ 70 w 146"/>
                  <a:gd name="T99" fmla="*/ 6 h 66"/>
                  <a:gd name="T100" fmla="*/ 48 w 146"/>
                  <a:gd name="T101" fmla="*/ 2 h 66"/>
                  <a:gd name="T102" fmla="*/ 24 w 146"/>
                  <a:gd name="T103" fmla="*/ 0 h 66"/>
                  <a:gd name="T104" fmla="*/ 24 w 146"/>
                  <a:gd name="T105" fmla="*/ 0 h 66"/>
                  <a:gd name="T106" fmla="*/ 24 w 146"/>
                  <a:gd name="T107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46" h="66">
                    <a:moveTo>
                      <a:pt x="24" y="20"/>
                    </a:moveTo>
                    <a:lnTo>
                      <a:pt x="24" y="20"/>
                    </a:lnTo>
                    <a:lnTo>
                      <a:pt x="24" y="24"/>
                    </a:lnTo>
                    <a:lnTo>
                      <a:pt x="26" y="30"/>
                    </a:lnTo>
                    <a:lnTo>
                      <a:pt x="22" y="32"/>
                    </a:lnTo>
                    <a:lnTo>
                      <a:pt x="24" y="32"/>
                    </a:lnTo>
                    <a:lnTo>
                      <a:pt x="30" y="28"/>
                    </a:lnTo>
                    <a:lnTo>
                      <a:pt x="32" y="22"/>
                    </a:lnTo>
                    <a:lnTo>
                      <a:pt x="24" y="20"/>
                    </a:lnTo>
                    <a:lnTo>
                      <a:pt x="24" y="20"/>
                    </a:lnTo>
                    <a:lnTo>
                      <a:pt x="24" y="20"/>
                    </a:lnTo>
                    <a:close/>
                    <a:moveTo>
                      <a:pt x="24" y="0"/>
                    </a:moveTo>
                    <a:lnTo>
                      <a:pt x="24" y="0"/>
                    </a:lnTo>
                    <a:lnTo>
                      <a:pt x="16" y="4"/>
                    </a:lnTo>
                    <a:lnTo>
                      <a:pt x="8" y="10"/>
                    </a:lnTo>
                    <a:lnTo>
                      <a:pt x="0" y="24"/>
                    </a:lnTo>
                    <a:lnTo>
                      <a:pt x="6" y="24"/>
                    </a:lnTo>
                    <a:lnTo>
                      <a:pt x="14" y="22"/>
                    </a:lnTo>
                    <a:lnTo>
                      <a:pt x="14" y="18"/>
                    </a:lnTo>
                    <a:lnTo>
                      <a:pt x="18" y="12"/>
                    </a:lnTo>
                    <a:lnTo>
                      <a:pt x="26" y="6"/>
                    </a:lnTo>
                    <a:lnTo>
                      <a:pt x="32" y="6"/>
                    </a:lnTo>
                    <a:lnTo>
                      <a:pt x="40" y="10"/>
                    </a:lnTo>
                    <a:lnTo>
                      <a:pt x="44" y="18"/>
                    </a:lnTo>
                    <a:lnTo>
                      <a:pt x="52" y="18"/>
                    </a:lnTo>
                    <a:lnTo>
                      <a:pt x="54" y="20"/>
                    </a:lnTo>
                    <a:lnTo>
                      <a:pt x="58" y="20"/>
                    </a:lnTo>
                    <a:lnTo>
                      <a:pt x="62" y="20"/>
                    </a:lnTo>
                    <a:lnTo>
                      <a:pt x="64" y="24"/>
                    </a:lnTo>
                    <a:lnTo>
                      <a:pt x="70" y="32"/>
                    </a:lnTo>
                    <a:lnTo>
                      <a:pt x="78" y="32"/>
                    </a:lnTo>
                    <a:lnTo>
                      <a:pt x="86" y="32"/>
                    </a:lnTo>
                    <a:lnTo>
                      <a:pt x="86" y="38"/>
                    </a:lnTo>
                    <a:lnTo>
                      <a:pt x="90" y="44"/>
                    </a:lnTo>
                    <a:lnTo>
                      <a:pt x="96" y="46"/>
                    </a:lnTo>
                    <a:lnTo>
                      <a:pt x="106" y="54"/>
                    </a:lnTo>
                    <a:lnTo>
                      <a:pt x="100" y="66"/>
                    </a:lnTo>
                    <a:lnTo>
                      <a:pt x="146" y="58"/>
                    </a:lnTo>
                    <a:lnTo>
                      <a:pt x="144" y="50"/>
                    </a:lnTo>
                    <a:lnTo>
                      <a:pt x="136" y="50"/>
                    </a:lnTo>
                    <a:lnTo>
                      <a:pt x="128" y="50"/>
                    </a:lnTo>
                    <a:lnTo>
                      <a:pt x="126" y="38"/>
                    </a:lnTo>
                    <a:lnTo>
                      <a:pt x="114" y="38"/>
                    </a:lnTo>
                    <a:lnTo>
                      <a:pt x="114" y="36"/>
                    </a:lnTo>
                    <a:lnTo>
                      <a:pt x="112" y="32"/>
                    </a:lnTo>
                    <a:lnTo>
                      <a:pt x="98" y="24"/>
                    </a:lnTo>
                    <a:lnTo>
                      <a:pt x="82" y="18"/>
                    </a:lnTo>
                    <a:lnTo>
                      <a:pt x="78" y="18"/>
                    </a:lnTo>
                    <a:lnTo>
                      <a:pt x="76" y="12"/>
                    </a:lnTo>
                    <a:lnTo>
                      <a:pt x="70" y="6"/>
                    </a:lnTo>
                    <a:lnTo>
                      <a:pt x="48" y="2"/>
                    </a:lnTo>
                    <a:lnTo>
                      <a:pt x="24" y="0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77" name="Freeform 1760"/>
              <p:cNvSpPr/>
              <p:nvPr/>
            </p:nvSpPr>
            <p:spPr bwMode="auto">
              <a:xfrm>
                <a:off x="7175500" y="4117975"/>
                <a:ext cx="76200" cy="95250"/>
              </a:xfrm>
              <a:custGeom>
                <a:avLst/>
                <a:gdLst>
                  <a:gd name="T0" fmla="*/ 6 w 48"/>
                  <a:gd name="T1" fmla="*/ 0 h 60"/>
                  <a:gd name="T2" fmla="*/ 6 w 48"/>
                  <a:gd name="T3" fmla="*/ 0 h 60"/>
                  <a:gd name="T4" fmla="*/ 4 w 48"/>
                  <a:gd name="T5" fmla="*/ 0 h 60"/>
                  <a:gd name="T6" fmla="*/ 0 w 48"/>
                  <a:gd name="T7" fmla="*/ 0 h 60"/>
                  <a:gd name="T8" fmla="*/ 6 w 48"/>
                  <a:gd name="T9" fmla="*/ 8 h 60"/>
                  <a:gd name="T10" fmla="*/ 6 w 48"/>
                  <a:gd name="T11" fmla="*/ 14 h 60"/>
                  <a:gd name="T12" fmla="*/ 0 w 48"/>
                  <a:gd name="T13" fmla="*/ 28 h 60"/>
                  <a:gd name="T14" fmla="*/ 6 w 48"/>
                  <a:gd name="T15" fmla="*/ 32 h 60"/>
                  <a:gd name="T16" fmla="*/ 8 w 48"/>
                  <a:gd name="T17" fmla="*/ 34 h 60"/>
                  <a:gd name="T18" fmla="*/ 16 w 48"/>
                  <a:gd name="T19" fmla="*/ 32 h 60"/>
                  <a:gd name="T20" fmla="*/ 16 w 48"/>
                  <a:gd name="T21" fmla="*/ 28 h 60"/>
                  <a:gd name="T22" fmla="*/ 16 w 48"/>
                  <a:gd name="T23" fmla="*/ 26 h 60"/>
                  <a:gd name="T24" fmla="*/ 26 w 48"/>
                  <a:gd name="T25" fmla="*/ 34 h 60"/>
                  <a:gd name="T26" fmla="*/ 32 w 48"/>
                  <a:gd name="T27" fmla="*/ 42 h 60"/>
                  <a:gd name="T28" fmla="*/ 32 w 48"/>
                  <a:gd name="T29" fmla="*/ 50 h 60"/>
                  <a:gd name="T30" fmla="*/ 32 w 48"/>
                  <a:gd name="T31" fmla="*/ 52 h 60"/>
                  <a:gd name="T32" fmla="*/ 32 w 48"/>
                  <a:gd name="T33" fmla="*/ 58 h 60"/>
                  <a:gd name="T34" fmla="*/ 36 w 48"/>
                  <a:gd name="T35" fmla="*/ 58 h 60"/>
                  <a:gd name="T36" fmla="*/ 36 w 48"/>
                  <a:gd name="T37" fmla="*/ 54 h 60"/>
                  <a:gd name="T38" fmla="*/ 36 w 48"/>
                  <a:gd name="T39" fmla="*/ 50 h 60"/>
                  <a:gd name="T40" fmla="*/ 40 w 48"/>
                  <a:gd name="T41" fmla="*/ 50 h 60"/>
                  <a:gd name="T42" fmla="*/ 42 w 48"/>
                  <a:gd name="T43" fmla="*/ 60 h 60"/>
                  <a:gd name="T44" fmla="*/ 46 w 48"/>
                  <a:gd name="T45" fmla="*/ 52 h 60"/>
                  <a:gd name="T46" fmla="*/ 42 w 48"/>
                  <a:gd name="T47" fmla="*/ 46 h 60"/>
                  <a:gd name="T48" fmla="*/ 40 w 48"/>
                  <a:gd name="T49" fmla="*/ 44 h 60"/>
                  <a:gd name="T50" fmla="*/ 42 w 48"/>
                  <a:gd name="T51" fmla="*/ 42 h 60"/>
                  <a:gd name="T52" fmla="*/ 42 w 48"/>
                  <a:gd name="T53" fmla="*/ 36 h 60"/>
                  <a:gd name="T54" fmla="*/ 42 w 48"/>
                  <a:gd name="T55" fmla="*/ 34 h 60"/>
                  <a:gd name="T56" fmla="*/ 46 w 48"/>
                  <a:gd name="T57" fmla="*/ 34 h 60"/>
                  <a:gd name="T58" fmla="*/ 48 w 48"/>
                  <a:gd name="T59" fmla="*/ 34 h 60"/>
                  <a:gd name="T60" fmla="*/ 46 w 48"/>
                  <a:gd name="T61" fmla="*/ 26 h 60"/>
                  <a:gd name="T62" fmla="*/ 30 w 48"/>
                  <a:gd name="T63" fmla="*/ 8 h 60"/>
                  <a:gd name="T64" fmla="*/ 28 w 48"/>
                  <a:gd name="T65" fmla="*/ 8 h 60"/>
                  <a:gd name="T66" fmla="*/ 26 w 48"/>
                  <a:gd name="T67" fmla="*/ 8 h 60"/>
                  <a:gd name="T68" fmla="*/ 24 w 48"/>
                  <a:gd name="T69" fmla="*/ 6 h 60"/>
                  <a:gd name="T70" fmla="*/ 18 w 48"/>
                  <a:gd name="T71" fmla="*/ 6 h 60"/>
                  <a:gd name="T72" fmla="*/ 18 w 48"/>
                  <a:gd name="T73" fmla="*/ 8 h 60"/>
                  <a:gd name="T74" fmla="*/ 16 w 48"/>
                  <a:gd name="T75" fmla="*/ 6 h 60"/>
                  <a:gd name="T76" fmla="*/ 8 w 48"/>
                  <a:gd name="T77" fmla="*/ 6 h 60"/>
                  <a:gd name="T78" fmla="*/ 6 w 48"/>
                  <a:gd name="T79" fmla="*/ 0 h 60"/>
                  <a:gd name="T80" fmla="*/ 6 w 48"/>
                  <a:gd name="T81" fmla="*/ 0 h 60"/>
                  <a:gd name="T82" fmla="*/ 6 w 48"/>
                  <a:gd name="T83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48" h="60">
                    <a:moveTo>
                      <a:pt x="6" y="0"/>
                    </a:moveTo>
                    <a:lnTo>
                      <a:pt x="6" y="0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6" y="8"/>
                    </a:lnTo>
                    <a:lnTo>
                      <a:pt x="6" y="14"/>
                    </a:lnTo>
                    <a:lnTo>
                      <a:pt x="0" y="28"/>
                    </a:lnTo>
                    <a:lnTo>
                      <a:pt x="6" y="32"/>
                    </a:lnTo>
                    <a:lnTo>
                      <a:pt x="8" y="34"/>
                    </a:lnTo>
                    <a:lnTo>
                      <a:pt x="16" y="32"/>
                    </a:lnTo>
                    <a:lnTo>
                      <a:pt x="16" y="28"/>
                    </a:lnTo>
                    <a:lnTo>
                      <a:pt x="16" y="26"/>
                    </a:lnTo>
                    <a:lnTo>
                      <a:pt x="26" y="34"/>
                    </a:lnTo>
                    <a:lnTo>
                      <a:pt x="32" y="42"/>
                    </a:lnTo>
                    <a:lnTo>
                      <a:pt x="32" y="50"/>
                    </a:lnTo>
                    <a:lnTo>
                      <a:pt x="32" y="52"/>
                    </a:lnTo>
                    <a:lnTo>
                      <a:pt x="32" y="58"/>
                    </a:lnTo>
                    <a:lnTo>
                      <a:pt x="36" y="58"/>
                    </a:lnTo>
                    <a:lnTo>
                      <a:pt x="36" y="54"/>
                    </a:lnTo>
                    <a:lnTo>
                      <a:pt x="36" y="50"/>
                    </a:lnTo>
                    <a:lnTo>
                      <a:pt x="40" y="50"/>
                    </a:lnTo>
                    <a:lnTo>
                      <a:pt x="42" y="60"/>
                    </a:lnTo>
                    <a:lnTo>
                      <a:pt x="46" y="52"/>
                    </a:lnTo>
                    <a:lnTo>
                      <a:pt x="42" y="46"/>
                    </a:lnTo>
                    <a:lnTo>
                      <a:pt x="40" y="44"/>
                    </a:lnTo>
                    <a:lnTo>
                      <a:pt x="42" y="42"/>
                    </a:lnTo>
                    <a:lnTo>
                      <a:pt x="42" y="36"/>
                    </a:lnTo>
                    <a:lnTo>
                      <a:pt x="42" y="34"/>
                    </a:lnTo>
                    <a:lnTo>
                      <a:pt x="46" y="34"/>
                    </a:lnTo>
                    <a:lnTo>
                      <a:pt x="48" y="34"/>
                    </a:lnTo>
                    <a:lnTo>
                      <a:pt x="46" y="26"/>
                    </a:lnTo>
                    <a:lnTo>
                      <a:pt x="30" y="8"/>
                    </a:lnTo>
                    <a:lnTo>
                      <a:pt x="28" y="8"/>
                    </a:lnTo>
                    <a:lnTo>
                      <a:pt x="26" y="8"/>
                    </a:lnTo>
                    <a:lnTo>
                      <a:pt x="24" y="6"/>
                    </a:lnTo>
                    <a:lnTo>
                      <a:pt x="18" y="6"/>
                    </a:lnTo>
                    <a:lnTo>
                      <a:pt x="18" y="8"/>
                    </a:lnTo>
                    <a:lnTo>
                      <a:pt x="16" y="6"/>
                    </a:lnTo>
                    <a:lnTo>
                      <a:pt x="8" y="6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78" name="Freeform 1761"/>
              <p:cNvSpPr/>
              <p:nvPr/>
            </p:nvSpPr>
            <p:spPr bwMode="auto">
              <a:xfrm>
                <a:off x="7327900" y="4108450"/>
                <a:ext cx="298450" cy="460375"/>
              </a:xfrm>
              <a:custGeom>
                <a:avLst/>
                <a:gdLst>
                  <a:gd name="T0" fmla="*/ 4 w 188"/>
                  <a:gd name="T1" fmla="*/ 192 h 290"/>
                  <a:gd name="T2" fmla="*/ 18 w 188"/>
                  <a:gd name="T3" fmla="*/ 206 h 290"/>
                  <a:gd name="T4" fmla="*/ 36 w 188"/>
                  <a:gd name="T5" fmla="*/ 214 h 290"/>
                  <a:gd name="T6" fmla="*/ 48 w 188"/>
                  <a:gd name="T7" fmla="*/ 218 h 290"/>
                  <a:gd name="T8" fmla="*/ 60 w 188"/>
                  <a:gd name="T9" fmla="*/ 224 h 290"/>
                  <a:gd name="T10" fmla="*/ 70 w 188"/>
                  <a:gd name="T11" fmla="*/ 236 h 290"/>
                  <a:gd name="T12" fmla="*/ 86 w 188"/>
                  <a:gd name="T13" fmla="*/ 242 h 290"/>
                  <a:gd name="T14" fmla="*/ 92 w 188"/>
                  <a:gd name="T15" fmla="*/ 252 h 290"/>
                  <a:gd name="T16" fmla="*/ 104 w 188"/>
                  <a:gd name="T17" fmla="*/ 252 h 290"/>
                  <a:gd name="T18" fmla="*/ 122 w 188"/>
                  <a:gd name="T19" fmla="*/ 256 h 290"/>
                  <a:gd name="T20" fmla="*/ 114 w 188"/>
                  <a:gd name="T21" fmla="*/ 288 h 290"/>
                  <a:gd name="T22" fmla="*/ 140 w 188"/>
                  <a:gd name="T23" fmla="*/ 250 h 290"/>
                  <a:gd name="T24" fmla="*/ 136 w 188"/>
                  <a:gd name="T25" fmla="*/ 234 h 290"/>
                  <a:gd name="T26" fmla="*/ 144 w 188"/>
                  <a:gd name="T27" fmla="*/ 226 h 290"/>
                  <a:gd name="T28" fmla="*/ 136 w 188"/>
                  <a:gd name="T29" fmla="*/ 218 h 290"/>
                  <a:gd name="T30" fmla="*/ 164 w 188"/>
                  <a:gd name="T31" fmla="*/ 206 h 290"/>
                  <a:gd name="T32" fmla="*/ 172 w 188"/>
                  <a:gd name="T33" fmla="*/ 200 h 290"/>
                  <a:gd name="T34" fmla="*/ 182 w 188"/>
                  <a:gd name="T35" fmla="*/ 202 h 290"/>
                  <a:gd name="T36" fmla="*/ 184 w 188"/>
                  <a:gd name="T37" fmla="*/ 188 h 290"/>
                  <a:gd name="T38" fmla="*/ 176 w 188"/>
                  <a:gd name="T39" fmla="*/ 186 h 290"/>
                  <a:gd name="T40" fmla="*/ 180 w 188"/>
                  <a:gd name="T41" fmla="*/ 174 h 290"/>
                  <a:gd name="T42" fmla="*/ 182 w 188"/>
                  <a:gd name="T43" fmla="*/ 156 h 290"/>
                  <a:gd name="T44" fmla="*/ 166 w 188"/>
                  <a:gd name="T45" fmla="*/ 142 h 290"/>
                  <a:gd name="T46" fmla="*/ 158 w 188"/>
                  <a:gd name="T47" fmla="*/ 132 h 290"/>
                  <a:gd name="T48" fmla="*/ 162 w 188"/>
                  <a:gd name="T49" fmla="*/ 124 h 290"/>
                  <a:gd name="T50" fmla="*/ 140 w 188"/>
                  <a:gd name="T51" fmla="*/ 114 h 290"/>
                  <a:gd name="T52" fmla="*/ 124 w 188"/>
                  <a:gd name="T53" fmla="*/ 98 h 290"/>
                  <a:gd name="T54" fmla="*/ 102 w 188"/>
                  <a:gd name="T55" fmla="*/ 96 h 290"/>
                  <a:gd name="T56" fmla="*/ 96 w 188"/>
                  <a:gd name="T57" fmla="*/ 82 h 290"/>
                  <a:gd name="T58" fmla="*/ 96 w 188"/>
                  <a:gd name="T59" fmla="*/ 72 h 290"/>
                  <a:gd name="T60" fmla="*/ 80 w 188"/>
                  <a:gd name="T61" fmla="*/ 60 h 290"/>
                  <a:gd name="T62" fmla="*/ 84 w 188"/>
                  <a:gd name="T63" fmla="*/ 42 h 290"/>
                  <a:gd name="T64" fmla="*/ 92 w 188"/>
                  <a:gd name="T65" fmla="*/ 28 h 290"/>
                  <a:gd name="T66" fmla="*/ 112 w 188"/>
                  <a:gd name="T67" fmla="*/ 2 h 290"/>
                  <a:gd name="T68" fmla="*/ 102 w 188"/>
                  <a:gd name="T69" fmla="*/ 6 h 290"/>
                  <a:gd name="T70" fmla="*/ 76 w 188"/>
                  <a:gd name="T71" fmla="*/ 16 h 290"/>
                  <a:gd name="T72" fmla="*/ 70 w 188"/>
                  <a:gd name="T73" fmla="*/ 26 h 290"/>
                  <a:gd name="T74" fmla="*/ 60 w 188"/>
                  <a:gd name="T75" fmla="*/ 24 h 290"/>
                  <a:gd name="T76" fmla="*/ 52 w 188"/>
                  <a:gd name="T77" fmla="*/ 46 h 290"/>
                  <a:gd name="T78" fmla="*/ 40 w 188"/>
                  <a:gd name="T79" fmla="*/ 62 h 290"/>
                  <a:gd name="T80" fmla="*/ 30 w 188"/>
                  <a:gd name="T81" fmla="*/ 70 h 290"/>
                  <a:gd name="T82" fmla="*/ 32 w 188"/>
                  <a:gd name="T83" fmla="*/ 82 h 290"/>
                  <a:gd name="T84" fmla="*/ 26 w 188"/>
                  <a:gd name="T85" fmla="*/ 100 h 290"/>
                  <a:gd name="T86" fmla="*/ 26 w 188"/>
                  <a:gd name="T87" fmla="*/ 126 h 290"/>
                  <a:gd name="T88" fmla="*/ 18 w 188"/>
                  <a:gd name="T89" fmla="*/ 162 h 290"/>
                  <a:gd name="T90" fmla="*/ 6 w 188"/>
                  <a:gd name="T91" fmla="*/ 174 h 290"/>
                  <a:gd name="T92" fmla="*/ 0 w 188"/>
                  <a:gd name="T93" fmla="*/ 182 h 290"/>
                  <a:gd name="T94" fmla="*/ 4 w 188"/>
                  <a:gd name="T95" fmla="*/ 190 h 2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88" h="290">
                    <a:moveTo>
                      <a:pt x="4" y="190"/>
                    </a:moveTo>
                    <a:lnTo>
                      <a:pt x="4" y="190"/>
                    </a:lnTo>
                    <a:lnTo>
                      <a:pt x="4" y="192"/>
                    </a:lnTo>
                    <a:lnTo>
                      <a:pt x="6" y="196"/>
                    </a:lnTo>
                    <a:lnTo>
                      <a:pt x="16" y="200"/>
                    </a:lnTo>
                    <a:lnTo>
                      <a:pt x="18" y="206"/>
                    </a:lnTo>
                    <a:lnTo>
                      <a:pt x="22" y="210"/>
                    </a:lnTo>
                    <a:lnTo>
                      <a:pt x="24" y="210"/>
                    </a:lnTo>
                    <a:lnTo>
                      <a:pt x="36" y="214"/>
                    </a:lnTo>
                    <a:lnTo>
                      <a:pt x="40" y="210"/>
                    </a:lnTo>
                    <a:lnTo>
                      <a:pt x="42" y="214"/>
                    </a:lnTo>
                    <a:lnTo>
                      <a:pt x="48" y="218"/>
                    </a:lnTo>
                    <a:lnTo>
                      <a:pt x="52" y="218"/>
                    </a:lnTo>
                    <a:lnTo>
                      <a:pt x="60" y="218"/>
                    </a:lnTo>
                    <a:lnTo>
                      <a:pt x="60" y="224"/>
                    </a:lnTo>
                    <a:lnTo>
                      <a:pt x="62" y="226"/>
                    </a:lnTo>
                    <a:lnTo>
                      <a:pt x="68" y="232"/>
                    </a:lnTo>
                    <a:lnTo>
                      <a:pt x="70" y="236"/>
                    </a:lnTo>
                    <a:lnTo>
                      <a:pt x="74" y="238"/>
                    </a:lnTo>
                    <a:lnTo>
                      <a:pt x="76" y="242"/>
                    </a:lnTo>
                    <a:lnTo>
                      <a:pt x="86" y="242"/>
                    </a:lnTo>
                    <a:lnTo>
                      <a:pt x="86" y="246"/>
                    </a:lnTo>
                    <a:lnTo>
                      <a:pt x="86" y="250"/>
                    </a:lnTo>
                    <a:lnTo>
                      <a:pt x="92" y="252"/>
                    </a:lnTo>
                    <a:lnTo>
                      <a:pt x="100" y="254"/>
                    </a:lnTo>
                    <a:lnTo>
                      <a:pt x="100" y="252"/>
                    </a:lnTo>
                    <a:lnTo>
                      <a:pt x="104" y="252"/>
                    </a:lnTo>
                    <a:lnTo>
                      <a:pt x="110" y="252"/>
                    </a:lnTo>
                    <a:lnTo>
                      <a:pt x="114" y="254"/>
                    </a:lnTo>
                    <a:lnTo>
                      <a:pt x="122" y="256"/>
                    </a:lnTo>
                    <a:lnTo>
                      <a:pt x="128" y="256"/>
                    </a:lnTo>
                    <a:lnTo>
                      <a:pt x="128" y="260"/>
                    </a:lnTo>
                    <a:lnTo>
                      <a:pt x="114" y="288"/>
                    </a:lnTo>
                    <a:lnTo>
                      <a:pt x="120" y="288"/>
                    </a:lnTo>
                    <a:lnTo>
                      <a:pt x="124" y="290"/>
                    </a:lnTo>
                    <a:lnTo>
                      <a:pt x="140" y="250"/>
                    </a:lnTo>
                    <a:lnTo>
                      <a:pt x="144" y="244"/>
                    </a:lnTo>
                    <a:lnTo>
                      <a:pt x="140" y="238"/>
                    </a:lnTo>
                    <a:lnTo>
                      <a:pt x="136" y="234"/>
                    </a:lnTo>
                    <a:lnTo>
                      <a:pt x="132" y="234"/>
                    </a:lnTo>
                    <a:lnTo>
                      <a:pt x="132" y="228"/>
                    </a:lnTo>
                    <a:lnTo>
                      <a:pt x="144" y="226"/>
                    </a:lnTo>
                    <a:lnTo>
                      <a:pt x="144" y="220"/>
                    </a:lnTo>
                    <a:lnTo>
                      <a:pt x="140" y="218"/>
                    </a:lnTo>
                    <a:lnTo>
                      <a:pt x="136" y="218"/>
                    </a:lnTo>
                    <a:lnTo>
                      <a:pt x="136" y="210"/>
                    </a:lnTo>
                    <a:lnTo>
                      <a:pt x="144" y="208"/>
                    </a:lnTo>
                    <a:lnTo>
                      <a:pt x="164" y="206"/>
                    </a:lnTo>
                    <a:lnTo>
                      <a:pt x="164" y="200"/>
                    </a:lnTo>
                    <a:lnTo>
                      <a:pt x="166" y="202"/>
                    </a:lnTo>
                    <a:lnTo>
                      <a:pt x="172" y="200"/>
                    </a:lnTo>
                    <a:lnTo>
                      <a:pt x="174" y="196"/>
                    </a:lnTo>
                    <a:lnTo>
                      <a:pt x="180" y="196"/>
                    </a:lnTo>
                    <a:lnTo>
                      <a:pt x="182" y="202"/>
                    </a:lnTo>
                    <a:lnTo>
                      <a:pt x="184" y="202"/>
                    </a:lnTo>
                    <a:lnTo>
                      <a:pt x="188" y="196"/>
                    </a:lnTo>
                    <a:lnTo>
                      <a:pt x="184" y="188"/>
                    </a:lnTo>
                    <a:lnTo>
                      <a:pt x="182" y="182"/>
                    </a:lnTo>
                    <a:lnTo>
                      <a:pt x="180" y="186"/>
                    </a:lnTo>
                    <a:lnTo>
                      <a:pt x="176" y="186"/>
                    </a:lnTo>
                    <a:lnTo>
                      <a:pt x="176" y="182"/>
                    </a:lnTo>
                    <a:lnTo>
                      <a:pt x="176" y="178"/>
                    </a:lnTo>
                    <a:lnTo>
                      <a:pt x="180" y="174"/>
                    </a:lnTo>
                    <a:lnTo>
                      <a:pt x="184" y="170"/>
                    </a:lnTo>
                    <a:lnTo>
                      <a:pt x="188" y="160"/>
                    </a:lnTo>
                    <a:lnTo>
                      <a:pt x="182" y="156"/>
                    </a:lnTo>
                    <a:lnTo>
                      <a:pt x="174" y="152"/>
                    </a:lnTo>
                    <a:lnTo>
                      <a:pt x="168" y="146"/>
                    </a:lnTo>
                    <a:lnTo>
                      <a:pt x="166" y="142"/>
                    </a:lnTo>
                    <a:lnTo>
                      <a:pt x="162" y="136"/>
                    </a:lnTo>
                    <a:lnTo>
                      <a:pt x="158" y="134"/>
                    </a:lnTo>
                    <a:lnTo>
                      <a:pt x="158" y="132"/>
                    </a:lnTo>
                    <a:lnTo>
                      <a:pt x="158" y="126"/>
                    </a:lnTo>
                    <a:lnTo>
                      <a:pt x="158" y="124"/>
                    </a:lnTo>
                    <a:lnTo>
                      <a:pt x="162" y="124"/>
                    </a:lnTo>
                    <a:lnTo>
                      <a:pt x="162" y="114"/>
                    </a:lnTo>
                    <a:lnTo>
                      <a:pt x="150" y="110"/>
                    </a:lnTo>
                    <a:lnTo>
                      <a:pt x="140" y="114"/>
                    </a:lnTo>
                    <a:lnTo>
                      <a:pt x="132" y="100"/>
                    </a:lnTo>
                    <a:lnTo>
                      <a:pt x="130" y="98"/>
                    </a:lnTo>
                    <a:lnTo>
                      <a:pt x="124" y="98"/>
                    </a:lnTo>
                    <a:lnTo>
                      <a:pt x="118" y="98"/>
                    </a:lnTo>
                    <a:lnTo>
                      <a:pt x="112" y="98"/>
                    </a:lnTo>
                    <a:lnTo>
                      <a:pt x="102" y="96"/>
                    </a:lnTo>
                    <a:lnTo>
                      <a:pt x="102" y="92"/>
                    </a:lnTo>
                    <a:lnTo>
                      <a:pt x="100" y="88"/>
                    </a:lnTo>
                    <a:lnTo>
                      <a:pt x="96" y="82"/>
                    </a:lnTo>
                    <a:lnTo>
                      <a:pt x="94" y="78"/>
                    </a:lnTo>
                    <a:lnTo>
                      <a:pt x="94" y="72"/>
                    </a:lnTo>
                    <a:lnTo>
                      <a:pt x="96" y="72"/>
                    </a:lnTo>
                    <a:lnTo>
                      <a:pt x="88" y="60"/>
                    </a:lnTo>
                    <a:lnTo>
                      <a:pt x="84" y="60"/>
                    </a:lnTo>
                    <a:lnTo>
                      <a:pt x="80" y="60"/>
                    </a:lnTo>
                    <a:lnTo>
                      <a:pt x="80" y="54"/>
                    </a:lnTo>
                    <a:lnTo>
                      <a:pt x="84" y="46"/>
                    </a:lnTo>
                    <a:lnTo>
                      <a:pt x="84" y="42"/>
                    </a:lnTo>
                    <a:lnTo>
                      <a:pt x="86" y="36"/>
                    </a:lnTo>
                    <a:lnTo>
                      <a:pt x="84" y="32"/>
                    </a:lnTo>
                    <a:lnTo>
                      <a:pt x="92" y="28"/>
                    </a:lnTo>
                    <a:lnTo>
                      <a:pt x="96" y="16"/>
                    </a:lnTo>
                    <a:lnTo>
                      <a:pt x="104" y="8"/>
                    </a:lnTo>
                    <a:lnTo>
                      <a:pt x="112" y="2"/>
                    </a:lnTo>
                    <a:lnTo>
                      <a:pt x="112" y="0"/>
                    </a:lnTo>
                    <a:lnTo>
                      <a:pt x="102" y="0"/>
                    </a:lnTo>
                    <a:lnTo>
                      <a:pt x="102" y="6"/>
                    </a:lnTo>
                    <a:lnTo>
                      <a:pt x="84" y="18"/>
                    </a:lnTo>
                    <a:lnTo>
                      <a:pt x="78" y="18"/>
                    </a:lnTo>
                    <a:lnTo>
                      <a:pt x="76" y="16"/>
                    </a:lnTo>
                    <a:lnTo>
                      <a:pt x="74" y="18"/>
                    </a:lnTo>
                    <a:lnTo>
                      <a:pt x="70" y="20"/>
                    </a:lnTo>
                    <a:lnTo>
                      <a:pt x="70" y="26"/>
                    </a:lnTo>
                    <a:lnTo>
                      <a:pt x="68" y="26"/>
                    </a:lnTo>
                    <a:lnTo>
                      <a:pt x="68" y="24"/>
                    </a:lnTo>
                    <a:lnTo>
                      <a:pt x="60" y="24"/>
                    </a:lnTo>
                    <a:lnTo>
                      <a:pt x="58" y="42"/>
                    </a:lnTo>
                    <a:lnTo>
                      <a:pt x="52" y="42"/>
                    </a:lnTo>
                    <a:lnTo>
                      <a:pt x="52" y="46"/>
                    </a:lnTo>
                    <a:lnTo>
                      <a:pt x="52" y="52"/>
                    </a:lnTo>
                    <a:lnTo>
                      <a:pt x="44" y="52"/>
                    </a:lnTo>
                    <a:lnTo>
                      <a:pt x="40" y="62"/>
                    </a:lnTo>
                    <a:lnTo>
                      <a:pt x="40" y="70"/>
                    </a:lnTo>
                    <a:lnTo>
                      <a:pt x="32" y="64"/>
                    </a:lnTo>
                    <a:lnTo>
                      <a:pt x="30" y="70"/>
                    </a:lnTo>
                    <a:lnTo>
                      <a:pt x="32" y="72"/>
                    </a:lnTo>
                    <a:lnTo>
                      <a:pt x="32" y="78"/>
                    </a:lnTo>
                    <a:lnTo>
                      <a:pt x="32" y="82"/>
                    </a:lnTo>
                    <a:lnTo>
                      <a:pt x="30" y="84"/>
                    </a:lnTo>
                    <a:lnTo>
                      <a:pt x="26" y="88"/>
                    </a:lnTo>
                    <a:lnTo>
                      <a:pt x="26" y="100"/>
                    </a:lnTo>
                    <a:lnTo>
                      <a:pt x="30" y="106"/>
                    </a:lnTo>
                    <a:lnTo>
                      <a:pt x="30" y="108"/>
                    </a:lnTo>
                    <a:lnTo>
                      <a:pt x="26" y="126"/>
                    </a:lnTo>
                    <a:lnTo>
                      <a:pt x="22" y="146"/>
                    </a:lnTo>
                    <a:lnTo>
                      <a:pt x="30" y="152"/>
                    </a:lnTo>
                    <a:lnTo>
                      <a:pt x="18" y="162"/>
                    </a:lnTo>
                    <a:lnTo>
                      <a:pt x="6" y="170"/>
                    </a:lnTo>
                    <a:lnTo>
                      <a:pt x="8" y="172"/>
                    </a:lnTo>
                    <a:lnTo>
                      <a:pt x="6" y="174"/>
                    </a:lnTo>
                    <a:lnTo>
                      <a:pt x="6" y="180"/>
                    </a:lnTo>
                    <a:lnTo>
                      <a:pt x="8" y="182"/>
                    </a:lnTo>
                    <a:lnTo>
                      <a:pt x="0" y="182"/>
                    </a:lnTo>
                    <a:lnTo>
                      <a:pt x="4" y="190"/>
                    </a:lnTo>
                    <a:lnTo>
                      <a:pt x="4" y="190"/>
                    </a:lnTo>
                    <a:lnTo>
                      <a:pt x="4" y="19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79" name="Freeform 1762"/>
              <p:cNvSpPr>
                <a:spLocks noEditPoints="1"/>
              </p:cNvSpPr>
              <p:nvPr/>
            </p:nvSpPr>
            <p:spPr bwMode="auto">
              <a:xfrm>
                <a:off x="7413625" y="4943475"/>
                <a:ext cx="228600" cy="1238250"/>
              </a:xfrm>
              <a:custGeom>
                <a:avLst/>
                <a:gdLst>
                  <a:gd name="T0" fmla="*/ 76 w 144"/>
                  <a:gd name="T1" fmla="*/ 110 h 780"/>
                  <a:gd name="T2" fmla="*/ 70 w 144"/>
                  <a:gd name="T3" fmla="*/ 164 h 780"/>
                  <a:gd name="T4" fmla="*/ 60 w 144"/>
                  <a:gd name="T5" fmla="*/ 256 h 780"/>
                  <a:gd name="T6" fmla="*/ 50 w 144"/>
                  <a:gd name="T7" fmla="*/ 324 h 780"/>
                  <a:gd name="T8" fmla="*/ 34 w 144"/>
                  <a:gd name="T9" fmla="*/ 402 h 780"/>
                  <a:gd name="T10" fmla="*/ 36 w 144"/>
                  <a:gd name="T11" fmla="*/ 478 h 780"/>
                  <a:gd name="T12" fmla="*/ 36 w 144"/>
                  <a:gd name="T13" fmla="*/ 528 h 780"/>
                  <a:gd name="T14" fmla="*/ 24 w 144"/>
                  <a:gd name="T15" fmla="*/ 572 h 780"/>
                  <a:gd name="T16" fmla="*/ 4 w 144"/>
                  <a:gd name="T17" fmla="*/ 588 h 780"/>
                  <a:gd name="T18" fmla="*/ 26 w 144"/>
                  <a:gd name="T19" fmla="*/ 602 h 780"/>
                  <a:gd name="T20" fmla="*/ 18 w 144"/>
                  <a:gd name="T21" fmla="*/ 650 h 780"/>
                  <a:gd name="T22" fmla="*/ 6 w 144"/>
                  <a:gd name="T23" fmla="*/ 616 h 780"/>
                  <a:gd name="T24" fmla="*/ 16 w 144"/>
                  <a:gd name="T25" fmla="*/ 654 h 780"/>
                  <a:gd name="T26" fmla="*/ 16 w 144"/>
                  <a:gd name="T27" fmla="*/ 670 h 780"/>
                  <a:gd name="T28" fmla="*/ 22 w 144"/>
                  <a:gd name="T29" fmla="*/ 678 h 780"/>
                  <a:gd name="T30" fmla="*/ 26 w 144"/>
                  <a:gd name="T31" fmla="*/ 682 h 780"/>
                  <a:gd name="T32" fmla="*/ 14 w 144"/>
                  <a:gd name="T33" fmla="*/ 692 h 780"/>
                  <a:gd name="T34" fmla="*/ 18 w 144"/>
                  <a:gd name="T35" fmla="*/ 716 h 780"/>
                  <a:gd name="T36" fmla="*/ 34 w 144"/>
                  <a:gd name="T37" fmla="*/ 698 h 780"/>
                  <a:gd name="T38" fmla="*/ 34 w 144"/>
                  <a:gd name="T39" fmla="*/ 698 h 780"/>
                  <a:gd name="T40" fmla="*/ 40 w 144"/>
                  <a:gd name="T41" fmla="*/ 738 h 780"/>
                  <a:gd name="T42" fmla="*/ 44 w 144"/>
                  <a:gd name="T43" fmla="*/ 726 h 780"/>
                  <a:gd name="T44" fmla="*/ 54 w 144"/>
                  <a:gd name="T45" fmla="*/ 746 h 780"/>
                  <a:gd name="T46" fmla="*/ 64 w 144"/>
                  <a:gd name="T47" fmla="*/ 760 h 780"/>
                  <a:gd name="T48" fmla="*/ 80 w 144"/>
                  <a:gd name="T49" fmla="*/ 772 h 780"/>
                  <a:gd name="T50" fmla="*/ 100 w 144"/>
                  <a:gd name="T51" fmla="*/ 762 h 780"/>
                  <a:gd name="T52" fmla="*/ 122 w 144"/>
                  <a:gd name="T53" fmla="*/ 760 h 780"/>
                  <a:gd name="T54" fmla="*/ 88 w 144"/>
                  <a:gd name="T55" fmla="*/ 702 h 780"/>
                  <a:gd name="T56" fmla="*/ 50 w 144"/>
                  <a:gd name="T57" fmla="*/ 690 h 780"/>
                  <a:gd name="T58" fmla="*/ 32 w 144"/>
                  <a:gd name="T59" fmla="*/ 662 h 780"/>
                  <a:gd name="T60" fmla="*/ 44 w 144"/>
                  <a:gd name="T61" fmla="*/ 618 h 780"/>
                  <a:gd name="T62" fmla="*/ 54 w 144"/>
                  <a:gd name="T63" fmla="*/ 568 h 780"/>
                  <a:gd name="T64" fmla="*/ 54 w 144"/>
                  <a:gd name="T65" fmla="*/ 536 h 780"/>
                  <a:gd name="T66" fmla="*/ 50 w 144"/>
                  <a:gd name="T67" fmla="*/ 500 h 780"/>
                  <a:gd name="T68" fmla="*/ 52 w 144"/>
                  <a:gd name="T69" fmla="*/ 454 h 780"/>
                  <a:gd name="T70" fmla="*/ 62 w 144"/>
                  <a:gd name="T71" fmla="*/ 396 h 780"/>
                  <a:gd name="T72" fmla="*/ 72 w 144"/>
                  <a:gd name="T73" fmla="*/ 352 h 780"/>
                  <a:gd name="T74" fmla="*/ 82 w 144"/>
                  <a:gd name="T75" fmla="*/ 288 h 780"/>
                  <a:gd name="T76" fmla="*/ 90 w 144"/>
                  <a:gd name="T77" fmla="*/ 210 h 780"/>
                  <a:gd name="T78" fmla="*/ 106 w 144"/>
                  <a:gd name="T79" fmla="*/ 162 h 780"/>
                  <a:gd name="T80" fmla="*/ 122 w 144"/>
                  <a:gd name="T81" fmla="*/ 124 h 780"/>
                  <a:gd name="T82" fmla="*/ 108 w 144"/>
                  <a:gd name="T83" fmla="*/ 78 h 780"/>
                  <a:gd name="T84" fmla="*/ 86 w 144"/>
                  <a:gd name="T85" fmla="*/ 8 h 780"/>
                  <a:gd name="T86" fmla="*/ 106 w 144"/>
                  <a:gd name="T87" fmla="*/ 780 h 780"/>
                  <a:gd name="T88" fmla="*/ 70 w 144"/>
                  <a:gd name="T89" fmla="*/ 768 h 780"/>
                  <a:gd name="T90" fmla="*/ 4 w 144"/>
                  <a:gd name="T91" fmla="*/ 670 h 780"/>
                  <a:gd name="T92" fmla="*/ 6 w 144"/>
                  <a:gd name="T93" fmla="*/ 656 h 780"/>
                  <a:gd name="T94" fmla="*/ 58 w 144"/>
                  <a:gd name="T95" fmla="*/ 724 h 780"/>
                  <a:gd name="T96" fmla="*/ 42 w 144"/>
                  <a:gd name="T97" fmla="*/ 716 h 780"/>
                  <a:gd name="T98" fmla="*/ 78 w 144"/>
                  <a:gd name="T99" fmla="*/ 714 h 780"/>
                  <a:gd name="T100" fmla="*/ 72 w 144"/>
                  <a:gd name="T101" fmla="*/ 736 h 780"/>
                  <a:gd name="T102" fmla="*/ 70 w 144"/>
                  <a:gd name="T103" fmla="*/ 750 h 780"/>
                  <a:gd name="T104" fmla="*/ 24 w 144"/>
                  <a:gd name="T105" fmla="*/ 544 h 780"/>
                  <a:gd name="T106" fmla="*/ 28 w 144"/>
                  <a:gd name="T107" fmla="*/ 556 h 780"/>
                  <a:gd name="T108" fmla="*/ 22 w 144"/>
                  <a:gd name="T109" fmla="*/ 528 h 780"/>
                  <a:gd name="T110" fmla="*/ 28 w 144"/>
                  <a:gd name="T111" fmla="*/ 514 h 780"/>
                  <a:gd name="T112" fmla="*/ 24 w 144"/>
                  <a:gd name="T113" fmla="*/ 480 h 7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44" h="780">
                    <a:moveTo>
                      <a:pt x="72" y="8"/>
                    </a:moveTo>
                    <a:lnTo>
                      <a:pt x="72" y="8"/>
                    </a:lnTo>
                    <a:lnTo>
                      <a:pt x="70" y="14"/>
                    </a:lnTo>
                    <a:lnTo>
                      <a:pt x="70" y="16"/>
                    </a:lnTo>
                    <a:lnTo>
                      <a:pt x="72" y="20"/>
                    </a:lnTo>
                    <a:lnTo>
                      <a:pt x="76" y="32"/>
                    </a:lnTo>
                    <a:lnTo>
                      <a:pt x="78" y="50"/>
                    </a:lnTo>
                    <a:lnTo>
                      <a:pt x="78" y="68"/>
                    </a:lnTo>
                    <a:lnTo>
                      <a:pt x="76" y="110"/>
                    </a:lnTo>
                    <a:lnTo>
                      <a:pt x="72" y="110"/>
                    </a:lnTo>
                    <a:lnTo>
                      <a:pt x="72" y="116"/>
                    </a:lnTo>
                    <a:lnTo>
                      <a:pt x="72" y="118"/>
                    </a:lnTo>
                    <a:lnTo>
                      <a:pt x="76" y="120"/>
                    </a:lnTo>
                    <a:lnTo>
                      <a:pt x="72" y="132"/>
                    </a:lnTo>
                    <a:lnTo>
                      <a:pt x="72" y="138"/>
                    </a:lnTo>
                    <a:lnTo>
                      <a:pt x="72" y="146"/>
                    </a:lnTo>
                    <a:lnTo>
                      <a:pt x="76" y="156"/>
                    </a:lnTo>
                    <a:lnTo>
                      <a:pt x="70" y="164"/>
                    </a:lnTo>
                    <a:lnTo>
                      <a:pt x="68" y="196"/>
                    </a:lnTo>
                    <a:lnTo>
                      <a:pt x="64" y="214"/>
                    </a:lnTo>
                    <a:lnTo>
                      <a:pt x="62" y="218"/>
                    </a:lnTo>
                    <a:lnTo>
                      <a:pt x="58" y="224"/>
                    </a:lnTo>
                    <a:lnTo>
                      <a:pt x="62" y="236"/>
                    </a:lnTo>
                    <a:lnTo>
                      <a:pt x="64" y="236"/>
                    </a:lnTo>
                    <a:lnTo>
                      <a:pt x="64" y="242"/>
                    </a:lnTo>
                    <a:lnTo>
                      <a:pt x="62" y="252"/>
                    </a:lnTo>
                    <a:lnTo>
                      <a:pt x="60" y="256"/>
                    </a:lnTo>
                    <a:lnTo>
                      <a:pt x="58" y="262"/>
                    </a:lnTo>
                    <a:lnTo>
                      <a:pt x="62" y="278"/>
                    </a:lnTo>
                    <a:lnTo>
                      <a:pt x="64" y="288"/>
                    </a:lnTo>
                    <a:lnTo>
                      <a:pt x="62" y="298"/>
                    </a:lnTo>
                    <a:lnTo>
                      <a:pt x="58" y="300"/>
                    </a:lnTo>
                    <a:lnTo>
                      <a:pt x="54" y="302"/>
                    </a:lnTo>
                    <a:lnTo>
                      <a:pt x="52" y="314"/>
                    </a:lnTo>
                    <a:lnTo>
                      <a:pt x="54" y="320"/>
                    </a:lnTo>
                    <a:lnTo>
                      <a:pt x="50" y="324"/>
                    </a:lnTo>
                    <a:lnTo>
                      <a:pt x="42" y="352"/>
                    </a:lnTo>
                    <a:lnTo>
                      <a:pt x="44" y="354"/>
                    </a:lnTo>
                    <a:lnTo>
                      <a:pt x="42" y="356"/>
                    </a:lnTo>
                    <a:lnTo>
                      <a:pt x="36" y="378"/>
                    </a:lnTo>
                    <a:lnTo>
                      <a:pt x="32" y="388"/>
                    </a:lnTo>
                    <a:lnTo>
                      <a:pt x="28" y="392"/>
                    </a:lnTo>
                    <a:lnTo>
                      <a:pt x="26" y="392"/>
                    </a:lnTo>
                    <a:lnTo>
                      <a:pt x="34" y="396"/>
                    </a:lnTo>
                    <a:lnTo>
                      <a:pt x="34" y="402"/>
                    </a:lnTo>
                    <a:lnTo>
                      <a:pt x="36" y="410"/>
                    </a:lnTo>
                    <a:lnTo>
                      <a:pt x="36" y="420"/>
                    </a:lnTo>
                    <a:lnTo>
                      <a:pt x="40" y="438"/>
                    </a:lnTo>
                    <a:lnTo>
                      <a:pt x="34" y="438"/>
                    </a:lnTo>
                    <a:lnTo>
                      <a:pt x="32" y="454"/>
                    </a:lnTo>
                    <a:lnTo>
                      <a:pt x="28" y="468"/>
                    </a:lnTo>
                    <a:lnTo>
                      <a:pt x="28" y="472"/>
                    </a:lnTo>
                    <a:lnTo>
                      <a:pt x="32" y="474"/>
                    </a:lnTo>
                    <a:lnTo>
                      <a:pt x="36" y="478"/>
                    </a:lnTo>
                    <a:lnTo>
                      <a:pt x="44" y="474"/>
                    </a:lnTo>
                    <a:lnTo>
                      <a:pt x="42" y="506"/>
                    </a:lnTo>
                    <a:lnTo>
                      <a:pt x="40" y="506"/>
                    </a:lnTo>
                    <a:lnTo>
                      <a:pt x="40" y="510"/>
                    </a:lnTo>
                    <a:lnTo>
                      <a:pt x="40" y="516"/>
                    </a:lnTo>
                    <a:lnTo>
                      <a:pt x="42" y="518"/>
                    </a:lnTo>
                    <a:lnTo>
                      <a:pt x="42" y="524"/>
                    </a:lnTo>
                    <a:lnTo>
                      <a:pt x="40" y="524"/>
                    </a:lnTo>
                    <a:lnTo>
                      <a:pt x="36" y="528"/>
                    </a:lnTo>
                    <a:lnTo>
                      <a:pt x="40" y="528"/>
                    </a:lnTo>
                    <a:lnTo>
                      <a:pt x="40" y="534"/>
                    </a:lnTo>
                    <a:lnTo>
                      <a:pt x="34" y="532"/>
                    </a:lnTo>
                    <a:lnTo>
                      <a:pt x="32" y="544"/>
                    </a:lnTo>
                    <a:lnTo>
                      <a:pt x="32" y="552"/>
                    </a:lnTo>
                    <a:lnTo>
                      <a:pt x="32" y="562"/>
                    </a:lnTo>
                    <a:lnTo>
                      <a:pt x="32" y="578"/>
                    </a:lnTo>
                    <a:lnTo>
                      <a:pt x="26" y="572"/>
                    </a:lnTo>
                    <a:lnTo>
                      <a:pt x="24" y="572"/>
                    </a:lnTo>
                    <a:lnTo>
                      <a:pt x="22" y="574"/>
                    </a:lnTo>
                    <a:lnTo>
                      <a:pt x="18" y="578"/>
                    </a:lnTo>
                    <a:lnTo>
                      <a:pt x="18" y="574"/>
                    </a:lnTo>
                    <a:lnTo>
                      <a:pt x="22" y="572"/>
                    </a:lnTo>
                    <a:lnTo>
                      <a:pt x="10" y="568"/>
                    </a:lnTo>
                    <a:lnTo>
                      <a:pt x="10" y="570"/>
                    </a:lnTo>
                    <a:lnTo>
                      <a:pt x="6" y="570"/>
                    </a:lnTo>
                    <a:lnTo>
                      <a:pt x="6" y="574"/>
                    </a:lnTo>
                    <a:lnTo>
                      <a:pt x="4" y="588"/>
                    </a:lnTo>
                    <a:lnTo>
                      <a:pt x="8" y="582"/>
                    </a:lnTo>
                    <a:lnTo>
                      <a:pt x="8" y="590"/>
                    </a:lnTo>
                    <a:lnTo>
                      <a:pt x="16" y="590"/>
                    </a:lnTo>
                    <a:lnTo>
                      <a:pt x="18" y="586"/>
                    </a:lnTo>
                    <a:lnTo>
                      <a:pt x="22" y="586"/>
                    </a:lnTo>
                    <a:lnTo>
                      <a:pt x="24" y="590"/>
                    </a:lnTo>
                    <a:lnTo>
                      <a:pt x="24" y="596"/>
                    </a:lnTo>
                    <a:lnTo>
                      <a:pt x="24" y="598"/>
                    </a:lnTo>
                    <a:lnTo>
                      <a:pt x="26" y="602"/>
                    </a:lnTo>
                    <a:lnTo>
                      <a:pt x="26" y="606"/>
                    </a:lnTo>
                    <a:lnTo>
                      <a:pt x="22" y="606"/>
                    </a:lnTo>
                    <a:lnTo>
                      <a:pt x="22" y="624"/>
                    </a:lnTo>
                    <a:lnTo>
                      <a:pt x="22" y="642"/>
                    </a:lnTo>
                    <a:lnTo>
                      <a:pt x="24" y="636"/>
                    </a:lnTo>
                    <a:lnTo>
                      <a:pt x="26" y="638"/>
                    </a:lnTo>
                    <a:lnTo>
                      <a:pt x="24" y="642"/>
                    </a:lnTo>
                    <a:lnTo>
                      <a:pt x="22" y="646"/>
                    </a:lnTo>
                    <a:lnTo>
                      <a:pt x="18" y="650"/>
                    </a:lnTo>
                    <a:lnTo>
                      <a:pt x="18" y="654"/>
                    </a:lnTo>
                    <a:lnTo>
                      <a:pt x="16" y="654"/>
                    </a:lnTo>
                    <a:lnTo>
                      <a:pt x="16" y="652"/>
                    </a:lnTo>
                    <a:lnTo>
                      <a:pt x="16" y="632"/>
                    </a:lnTo>
                    <a:lnTo>
                      <a:pt x="14" y="610"/>
                    </a:lnTo>
                    <a:lnTo>
                      <a:pt x="6" y="610"/>
                    </a:lnTo>
                    <a:lnTo>
                      <a:pt x="6" y="616"/>
                    </a:lnTo>
                    <a:lnTo>
                      <a:pt x="8" y="616"/>
                    </a:lnTo>
                    <a:lnTo>
                      <a:pt x="6" y="616"/>
                    </a:lnTo>
                    <a:lnTo>
                      <a:pt x="0" y="620"/>
                    </a:lnTo>
                    <a:lnTo>
                      <a:pt x="0" y="626"/>
                    </a:lnTo>
                    <a:lnTo>
                      <a:pt x="4" y="632"/>
                    </a:lnTo>
                    <a:lnTo>
                      <a:pt x="6" y="636"/>
                    </a:lnTo>
                    <a:lnTo>
                      <a:pt x="4" y="642"/>
                    </a:lnTo>
                    <a:lnTo>
                      <a:pt x="0" y="644"/>
                    </a:lnTo>
                    <a:lnTo>
                      <a:pt x="0" y="646"/>
                    </a:lnTo>
                    <a:lnTo>
                      <a:pt x="4" y="652"/>
                    </a:lnTo>
                    <a:lnTo>
                      <a:pt x="16" y="654"/>
                    </a:lnTo>
                    <a:lnTo>
                      <a:pt x="16" y="662"/>
                    </a:lnTo>
                    <a:lnTo>
                      <a:pt x="18" y="662"/>
                    </a:lnTo>
                    <a:lnTo>
                      <a:pt x="24" y="662"/>
                    </a:lnTo>
                    <a:lnTo>
                      <a:pt x="24" y="664"/>
                    </a:lnTo>
                    <a:lnTo>
                      <a:pt x="24" y="668"/>
                    </a:lnTo>
                    <a:lnTo>
                      <a:pt x="16" y="664"/>
                    </a:lnTo>
                    <a:lnTo>
                      <a:pt x="16" y="670"/>
                    </a:lnTo>
                    <a:lnTo>
                      <a:pt x="16" y="672"/>
                    </a:lnTo>
                    <a:lnTo>
                      <a:pt x="16" y="670"/>
                    </a:lnTo>
                    <a:lnTo>
                      <a:pt x="8" y="668"/>
                    </a:lnTo>
                    <a:lnTo>
                      <a:pt x="8" y="674"/>
                    </a:lnTo>
                    <a:lnTo>
                      <a:pt x="6" y="674"/>
                    </a:lnTo>
                    <a:lnTo>
                      <a:pt x="6" y="688"/>
                    </a:lnTo>
                    <a:lnTo>
                      <a:pt x="14" y="688"/>
                    </a:lnTo>
                    <a:lnTo>
                      <a:pt x="16" y="682"/>
                    </a:lnTo>
                    <a:lnTo>
                      <a:pt x="18" y="680"/>
                    </a:lnTo>
                    <a:lnTo>
                      <a:pt x="22" y="682"/>
                    </a:lnTo>
                    <a:lnTo>
                      <a:pt x="22" y="678"/>
                    </a:lnTo>
                    <a:lnTo>
                      <a:pt x="18" y="674"/>
                    </a:lnTo>
                    <a:lnTo>
                      <a:pt x="24" y="672"/>
                    </a:lnTo>
                    <a:lnTo>
                      <a:pt x="24" y="668"/>
                    </a:lnTo>
                    <a:lnTo>
                      <a:pt x="26" y="670"/>
                    </a:lnTo>
                    <a:lnTo>
                      <a:pt x="28" y="670"/>
                    </a:lnTo>
                    <a:lnTo>
                      <a:pt x="24" y="674"/>
                    </a:lnTo>
                    <a:lnTo>
                      <a:pt x="24" y="680"/>
                    </a:lnTo>
                    <a:lnTo>
                      <a:pt x="24" y="682"/>
                    </a:lnTo>
                    <a:lnTo>
                      <a:pt x="26" y="682"/>
                    </a:lnTo>
                    <a:lnTo>
                      <a:pt x="26" y="686"/>
                    </a:lnTo>
                    <a:lnTo>
                      <a:pt x="26" y="688"/>
                    </a:lnTo>
                    <a:lnTo>
                      <a:pt x="24" y="688"/>
                    </a:lnTo>
                    <a:lnTo>
                      <a:pt x="24" y="692"/>
                    </a:lnTo>
                    <a:lnTo>
                      <a:pt x="22" y="690"/>
                    </a:lnTo>
                    <a:lnTo>
                      <a:pt x="18" y="690"/>
                    </a:lnTo>
                    <a:lnTo>
                      <a:pt x="18" y="696"/>
                    </a:lnTo>
                    <a:lnTo>
                      <a:pt x="14" y="696"/>
                    </a:lnTo>
                    <a:lnTo>
                      <a:pt x="14" y="692"/>
                    </a:lnTo>
                    <a:lnTo>
                      <a:pt x="16" y="692"/>
                    </a:lnTo>
                    <a:lnTo>
                      <a:pt x="10" y="692"/>
                    </a:lnTo>
                    <a:lnTo>
                      <a:pt x="6" y="692"/>
                    </a:lnTo>
                    <a:lnTo>
                      <a:pt x="10" y="710"/>
                    </a:lnTo>
                    <a:lnTo>
                      <a:pt x="16" y="716"/>
                    </a:lnTo>
                    <a:lnTo>
                      <a:pt x="24" y="720"/>
                    </a:lnTo>
                    <a:lnTo>
                      <a:pt x="26" y="720"/>
                    </a:lnTo>
                    <a:lnTo>
                      <a:pt x="28" y="720"/>
                    </a:lnTo>
                    <a:lnTo>
                      <a:pt x="18" y="716"/>
                    </a:lnTo>
                    <a:lnTo>
                      <a:pt x="18" y="714"/>
                    </a:lnTo>
                    <a:lnTo>
                      <a:pt x="24" y="714"/>
                    </a:lnTo>
                    <a:lnTo>
                      <a:pt x="24" y="706"/>
                    </a:lnTo>
                    <a:lnTo>
                      <a:pt x="24" y="698"/>
                    </a:lnTo>
                    <a:lnTo>
                      <a:pt x="22" y="696"/>
                    </a:lnTo>
                    <a:lnTo>
                      <a:pt x="26" y="692"/>
                    </a:lnTo>
                    <a:lnTo>
                      <a:pt x="28" y="692"/>
                    </a:lnTo>
                    <a:lnTo>
                      <a:pt x="28" y="696"/>
                    </a:lnTo>
                    <a:lnTo>
                      <a:pt x="34" y="698"/>
                    </a:lnTo>
                    <a:lnTo>
                      <a:pt x="40" y="690"/>
                    </a:lnTo>
                    <a:lnTo>
                      <a:pt x="42" y="690"/>
                    </a:lnTo>
                    <a:lnTo>
                      <a:pt x="44" y="692"/>
                    </a:lnTo>
                    <a:lnTo>
                      <a:pt x="42" y="696"/>
                    </a:lnTo>
                    <a:lnTo>
                      <a:pt x="42" y="698"/>
                    </a:lnTo>
                    <a:lnTo>
                      <a:pt x="42" y="696"/>
                    </a:lnTo>
                    <a:lnTo>
                      <a:pt x="40" y="696"/>
                    </a:lnTo>
                    <a:lnTo>
                      <a:pt x="40" y="702"/>
                    </a:lnTo>
                    <a:lnTo>
                      <a:pt x="34" y="698"/>
                    </a:lnTo>
                    <a:lnTo>
                      <a:pt x="28" y="702"/>
                    </a:lnTo>
                    <a:lnTo>
                      <a:pt x="32" y="718"/>
                    </a:lnTo>
                    <a:lnTo>
                      <a:pt x="36" y="720"/>
                    </a:lnTo>
                    <a:lnTo>
                      <a:pt x="32" y="720"/>
                    </a:lnTo>
                    <a:lnTo>
                      <a:pt x="32" y="728"/>
                    </a:lnTo>
                    <a:lnTo>
                      <a:pt x="28" y="734"/>
                    </a:lnTo>
                    <a:lnTo>
                      <a:pt x="36" y="734"/>
                    </a:lnTo>
                    <a:lnTo>
                      <a:pt x="40" y="734"/>
                    </a:lnTo>
                    <a:lnTo>
                      <a:pt x="40" y="738"/>
                    </a:lnTo>
                    <a:lnTo>
                      <a:pt x="36" y="738"/>
                    </a:lnTo>
                    <a:lnTo>
                      <a:pt x="40" y="742"/>
                    </a:lnTo>
                    <a:lnTo>
                      <a:pt x="44" y="744"/>
                    </a:lnTo>
                    <a:lnTo>
                      <a:pt x="46" y="742"/>
                    </a:lnTo>
                    <a:lnTo>
                      <a:pt x="46" y="738"/>
                    </a:lnTo>
                    <a:lnTo>
                      <a:pt x="44" y="736"/>
                    </a:lnTo>
                    <a:lnTo>
                      <a:pt x="46" y="732"/>
                    </a:lnTo>
                    <a:lnTo>
                      <a:pt x="42" y="728"/>
                    </a:lnTo>
                    <a:lnTo>
                      <a:pt x="44" y="726"/>
                    </a:lnTo>
                    <a:lnTo>
                      <a:pt x="46" y="724"/>
                    </a:lnTo>
                    <a:lnTo>
                      <a:pt x="50" y="724"/>
                    </a:lnTo>
                    <a:lnTo>
                      <a:pt x="50" y="728"/>
                    </a:lnTo>
                    <a:lnTo>
                      <a:pt x="52" y="734"/>
                    </a:lnTo>
                    <a:lnTo>
                      <a:pt x="58" y="734"/>
                    </a:lnTo>
                    <a:lnTo>
                      <a:pt x="62" y="734"/>
                    </a:lnTo>
                    <a:lnTo>
                      <a:pt x="62" y="742"/>
                    </a:lnTo>
                    <a:lnTo>
                      <a:pt x="50" y="736"/>
                    </a:lnTo>
                    <a:lnTo>
                      <a:pt x="54" y="746"/>
                    </a:lnTo>
                    <a:lnTo>
                      <a:pt x="62" y="744"/>
                    </a:lnTo>
                    <a:lnTo>
                      <a:pt x="70" y="744"/>
                    </a:lnTo>
                    <a:lnTo>
                      <a:pt x="64" y="746"/>
                    </a:lnTo>
                    <a:lnTo>
                      <a:pt x="50" y="752"/>
                    </a:lnTo>
                    <a:lnTo>
                      <a:pt x="50" y="756"/>
                    </a:lnTo>
                    <a:lnTo>
                      <a:pt x="52" y="756"/>
                    </a:lnTo>
                    <a:lnTo>
                      <a:pt x="52" y="752"/>
                    </a:lnTo>
                    <a:lnTo>
                      <a:pt x="64" y="754"/>
                    </a:lnTo>
                    <a:lnTo>
                      <a:pt x="64" y="760"/>
                    </a:lnTo>
                    <a:lnTo>
                      <a:pt x="70" y="760"/>
                    </a:lnTo>
                    <a:lnTo>
                      <a:pt x="76" y="760"/>
                    </a:lnTo>
                    <a:lnTo>
                      <a:pt x="78" y="762"/>
                    </a:lnTo>
                    <a:lnTo>
                      <a:pt x="78" y="764"/>
                    </a:lnTo>
                    <a:lnTo>
                      <a:pt x="82" y="762"/>
                    </a:lnTo>
                    <a:lnTo>
                      <a:pt x="82" y="764"/>
                    </a:lnTo>
                    <a:lnTo>
                      <a:pt x="80" y="764"/>
                    </a:lnTo>
                    <a:lnTo>
                      <a:pt x="76" y="768"/>
                    </a:lnTo>
                    <a:lnTo>
                      <a:pt x="80" y="772"/>
                    </a:lnTo>
                    <a:lnTo>
                      <a:pt x="88" y="774"/>
                    </a:lnTo>
                    <a:lnTo>
                      <a:pt x="90" y="774"/>
                    </a:lnTo>
                    <a:lnTo>
                      <a:pt x="90" y="772"/>
                    </a:lnTo>
                    <a:lnTo>
                      <a:pt x="90" y="770"/>
                    </a:lnTo>
                    <a:lnTo>
                      <a:pt x="94" y="770"/>
                    </a:lnTo>
                    <a:lnTo>
                      <a:pt x="100" y="770"/>
                    </a:lnTo>
                    <a:lnTo>
                      <a:pt x="104" y="770"/>
                    </a:lnTo>
                    <a:lnTo>
                      <a:pt x="100" y="768"/>
                    </a:lnTo>
                    <a:lnTo>
                      <a:pt x="100" y="762"/>
                    </a:lnTo>
                    <a:lnTo>
                      <a:pt x="94" y="760"/>
                    </a:lnTo>
                    <a:lnTo>
                      <a:pt x="98" y="760"/>
                    </a:lnTo>
                    <a:lnTo>
                      <a:pt x="104" y="760"/>
                    </a:lnTo>
                    <a:lnTo>
                      <a:pt x="112" y="770"/>
                    </a:lnTo>
                    <a:lnTo>
                      <a:pt x="114" y="770"/>
                    </a:lnTo>
                    <a:lnTo>
                      <a:pt x="116" y="768"/>
                    </a:lnTo>
                    <a:lnTo>
                      <a:pt x="118" y="768"/>
                    </a:lnTo>
                    <a:lnTo>
                      <a:pt x="118" y="762"/>
                    </a:lnTo>
                    <a:lnTo>
                      <a:pt x="122" y="760"/>
                    </a:lnTo>
                    <a:lnTo>
                      <a:pt x="126" y="756"/>
                    </a:lnTo>
                    <a:lnTo>
                      <a:pt x="134" y="756"/>
                    </a:lnTo>
                    <a:lnTo>
                      <a:pt x="144" y="760"/>
                    </a:lnTo>
                    <a:lnTo>
                      <a:pt x="112" y="756"/>
                    </a:lnTo>
                    <a:lnTo>
                      <a:pt x="100" y="754"/>
                    </a:lnTo>
                    <a:lnTo>
                      <a:pt x="98" y="756"/>
                    </a:lnTo>
                    <a:lnTo>
                      <a:pt x="98" y="714"/>
                    </a:lnTo>
                    <a:lnTo>
                      <a:pt x="86" y="708"/>
                    </a:lnTo>
                    <a:lnTo>
                      <a:pt x="88" y="702"/>
                    </a:lnTo>
                    <a:lnTo>
                      <a:pt x="90" y="698"/>
                    </a:lnTo>
                    <a:lnTo>
                      <a:pt x="94" y="700"/>
                    </a:lnTo>
                    <a:lnTo>
                      <a:pt x="96" y="700"/>
                    </a:lnTo>
                    <a:lnTo>
                      <a:pt x="94" y="700"/>
                    </a:lnTo>
                    <a:lnTo>
                      <a:pt x="100" y="700"/>
                    </a:lnTo>
                    <a:lnTo>
                      <a:pt x="98" y="698"/>
                    </a:lnTo>
                    <a:lnTo>
                      <a:pt x="76" y="696"/>
                    </a:lnTo>
                    <a:lnTo>
                      <a:pt x="54" y="698"/>
                    </a:lnTo>
                    <a:lnTo>
                      <a:pt x="50" y="690"/>
                    </a:lnTo>
                    <a:lnTo>
                      <a:pt x="44" y="682"/>
                    </a:lnTo>
                    <a:lnTo>
                      <a:pt x="40" y="674"/>
                    </a:lnTo>
                    <a:lnTo>
                      <a:pt x="40" y="672"/>
                    </a:lnTo>
                    <a:lnTo>
                      <a:pt x="42" y="670"/>
                    </a:lnTo>
                    <a:lnTo>
                      <a:pt x="44" y="668"/>
                    </a:lnTo>
                    <a:lnTo>
                      <a:pt x="42" y="662"/>
                    </a:lnTo>
                    <a:lnTo>
                      <a:pt x="40" y="660"/>
                    </a:lnTo>
                    <a:lnTo>
                      <a:pt x="34" y="662"/>
                    </a:lnTo>
                    <a:lnTo>
                      <a:pt x="32" y="662"/>
                    </a:lnTo>
                    <a:lnTo>
                      <a:pt x="32" y="660"/>
                    </a:lnTo>
                    <a:lnTo>
                      <a:pt x="32" y="652"/>
                    </a:lnTo>
                    <a:lnTo>
                      <a:pt x="32" y="646"/>
                    </a:lnTo>
                    <a:lnTo>
                      <a:pt x="34" y="642"/>
                    </a:lnTo>
                    <a:lnTo>
                      <a:pt x="34" y="636"/>
                    </a:lnTo>
                    <a:lnTo>
                      <a:pt x="32" y="628"/>
                    </a:lnTo>
                    <a:lnTo>
                      <a:pt x="34" y="624"/>
                    </a:lnTo>
                    <a:lnTo>
                      <a:pt x="36" y="624"/>
                    </a:lnTo>
                    <a:lnTo>
                      <a:pt x="44" y="618"/>
                    </a:lnTo>
                    <a:lnTo>
                      <a:pt x="46" y="614"/>
                    </a:lnTo>
                    <a:lnTo>
                      <a:pt x="44" y="608"/>
                    </a:lnTo>
                    <a:lnTo>
                      <a:pt x="44" y="602"/>
                    </a:lnTo>
                    <a:lnTo>
                      <a:pt x="46" y="598"/>
                    </a:lnTo>
                    <a:lnTo>
                      <a:pt x="52" y="592"/>
                    </a:lnTo>
                    <a:lnTo>
                      <a:pt x="52" y="588"/>
                    </a:lnTo>
                    <a:lnTo>
                      <a:pt x="52" y="580"/>
                    </a:lnTo>
                    <a:lnTo>
                      <a:pt x="52" y="572"/>
                    </a:lnTo>
                    <a:lnTo>
                      <a:pt x="54" y="568"/>
                    </a:lnTo>
                    <a:lnTo>
                      <a:pt x="52" y="562"/>
                    </a:lnTo>
                    <a:lnTo>
                      <a:pt x="50" y="556"/>
                    </a:lnTo>
                    <a:lnTo>
                      <a:pt x="52" y="554"/>
                    </a:lnTo>
                    <a:lnTo>
                      <a:pt x="52" y="550"/>
                    </a:lnTo>
                    <a:lnTo>
                      <a:pt x="54" y="550"/>
                    </a:lnTo>
                    <a:lnTo>
                      <a:pt x="58" y="546"/>
                    </a:lnTo>
                    <a:lnTo>
                      <a:pt x="58" y="544"/>
                    </a:lnTo>
                    <a:lnTo>
                      <a:pt x="54" y="542"/>
                    </a:lnTo>
                    <a:lnTo>
                      <a:pt x="54" y="536"/>
                    </a:lnTo>
                    <a:lnTo>
                      <a:pt x="58" y="532"/>
                    </a:lnTo>
                    <a:lnTo>
                      <a:pt x="60" y="528"/>
                    </a:lnTo>
                    <a:lnTo>
                      <a:pt x="58" y="526"/>
                    </a:lnTo>
                    <a:lnTo>
                      <a:pt x="58" y="520"/>
                    </a:lnTo>
                    <a:lnTo>
                      <a:pt x="54" y="516"/>
                    </a:lnTo>
                    <a:lnTo>
                      <a:pt x="54" y="510"/>
                    </a:lnTo>
                    <a:lnTo>
                      <a:pt x="54" y="508"/>
                    </a:lnTo>
                    <a:lnTo>
                      <a:pt x="54" y="506"/>
                    </a:lnTo>
                    <a:lnTo>
                      <a:pt x="50" y="500"/>
                    </a:lnTo>
                    <a:lnTo>
                      <a:pt x="50" y="498"/>
                    </a:lnTo>
                    <a:lnTo>
                      <a:pt x="52" y="492"/>
                    </a:lnTo>
                    <a:lnTo>
                      <a:pt x="54" y="486"/>
                    </a:lnTo>
                    <a:lnTo>
                      <a:pt x="54" y="472"/>
                    </a:lnTo>
                    <a:lnTo>
                      <a:pt x="54" y="468"/>
                    </a:lnTo>
                    <a:lnTo>
                      <a:pt x="52" y="468"/>
                    </a:lnTo>
                    <a:lnTo>
                      <a:pt x="50" y="464"/>
                    </a:lnTo>
                    <a:lnTo>
                      <a:pt x="50" y="462"/>
                    </a:lnTo>
                    <a:lnTo>
                      <a:pt x="52" y="454"/>
                    </a:lnTo>
                    <a:lnTo>
                      <a:pt x="50" y="446"/>
                    </a:lnTo>
                    <a:lnTo>
                      <a:pt x="46" y="442"/>
                    </a:lnTo>
                    <a:lnTo>
                      <a:pt x="50" y="438"/>
                    </a:lnTo>
                    <a:lnTo>
                      <a:pt x="52" y="434"/>
                    </a:lnTo>
                    <a:lnTo>
                      <a:pt x="54" y="428"/>
                    </a:lnTo>
                    <a:lnTo>
                      <a:pt x="54" y="418"/>
                    </a:lnTo>
                    <a:lnTo>
                      <a:pt x="60" y="406"/>
                    </a:lnTo>
                    <a:lnTo>
                      <a:pt x="62" y="402"/>
                    </a:lnTo>
                    <a:lnTo>
                      <a:pt x="62" y="396"/>
                    </a:lnTo>
                    <a:lnTo>
                      <a:pt x="60" y="390"/>
                    </a:lnTo>
                    <a:lnTo>
                      <a:pt x="60" y="378"/>
                    </a:lnTo>
                    <a:lnTo>
                      <a:pt x="62" y="372"/>
                    </a:lnTo>
                    <a:lnTo>
                      <a:pt x="62" y="370"/>
                    </a:lnTo>
                    <a:lnTo>
                      <a:pt x="68" y="364"/>
                    </a:lnTo>
                    <a:lnTo>
                      <a:pt x="70" y="364"/>
                    </a:lnTo>
                    <a:lnTo>
                      <a:pt x="72" y="362"/>
                    </a:lnTo>
                    <a:lnTo>
                      <a:pt x="72" y="356"/>
                    </a:lnTo>
                    <a:lnTo>
                      <a:pt x="72" y="352"/>
                    </a:lnTo>
                    <a:lnTo>
                      <a:pt x="72" y="346"/>
                    </a:lnTo>
                    <a:lnTo>
                      <a:pt x="72" y="342"/>
                    </a:lnTo>
                    <a:lnTo>
                      <a:pt x="78" y="332"/>
                    </a:lnTo>
                    <a:lnTo>
                      <a:pt x="80" y="318"/>
                    </a:lnTo>
                    <a:lnTo>
                      <a:pt x="80" y="314"/>
                    </a:lnTo>
                    <a:lnTo>
                      <a:pt x="78" y="306"/>
                    </a:lnTo>
                    <a:lnTo>
                      <a:pt x="78" y="300"/>
                    </a:lnTo>
                    <a:lnTo>
                      <a:pt x="80" y="292"/>
                    </a:lnTo>
                    <a:lnTo>
                      <a:pt x="82" y="288"/>
                    </a:lnTo>
                    <a:lnTo>
                      <a:pt x="80" y="280"/>
                    </a:lnTo>
                    <a:lnTo>
                      <a:pt x="80" y="272"/>
                    </a:lnTo>
                    <a:lnTo>
                      <a:pt x="82" y="264"/>
                    </a:lnTo>
                    <a:lnTo>
                      <a:pt x="82" y="256"/>
                    </a:lnTo>
                    <a:lnTo>
                      <a:pt x="86" y="252"/>
                    </a:lnTo>
                    <a:lnTo>
                      <a:pt x="88" y="244"/>
                    </a:lnTo>
                    <a:lnTo>
                      <a:pt x="86" y="236"/>
                    </a:lnTo>
                    <a:lnTo>
                      <a:pt x="88" y="216"/>
                    </a:lnTo>
                    <a:lnTo>
                      <a:pt x="90" y="210"/>
                    </a:lnTo>
                    <a:lnTo>
                      <a:pt x="90" y="208"/>
                    </a:lnTo>
                    <a:lnTo>
                      <a:pt x="96" y="202"/>
                    </a:lnTo>
                    <a:lnTo>
                      <a:pt x="104" y="190"/>
                    </a:lnTo>
                    <a:lnTo>
                      <a:pt x="106" y="182"/>
                    </a:lnTo>
                    <a:lnTo>
                      <a:pt x="104" y="178"/>
                    </a:lnTo>
                    <a:lnTo>
                      <a:pt x="104" y="170"/>
                    </a:lnTo>
                    <a:lnTo>
                      <a:pt x="106" y="168"/>
                    </a:lnTo>
                    <a:lnTo>
                      <a:pt x="106" y="164"/>
                    </a:lnTo>
                    <a:lnTo>
                      <a:pt x="106" y="162"/>
                    </a:lnTo>
                    <a:lnTo>
                      <a:pt x="104" y="154"/>
                    </a:lnTo>
                    <a:lnTo>
                      <a:pt x="104" y="138"/>
                    </a:lnTo>
                    <a:lnTo>
                      <a:pt x="106" y="136"/>
                    </a:lnTo>
                    <a:lnTo>
                      <a:pt x="108" y="134"/>
                    </a:lnTo>
                    <a:lnTo>
                      <a:pt x="112" y="132"/>
                    </a:lnTo>
                    <a:lnTo>
                      <a:pt x="114" y="128"/>
                    </a:lnTo>
                    <a:lnTo>
                      <a:pt x="116" y="126"/>
                    </a:lnTo>
                    <a:lnTo>
                      <a:pt x="118" y="124"/>
                    </a:lnTo>
                    <a:lnTo>
                      <a:pt x="122" y="124"/>
                    </a:lnTo>
                    <a:lnTo>
                      <a:pt x="124" y="120"/>
                    </a:lnTo>
                    <a:lnTo>
                      <a:pt x="124" y="110"/>
                    </a:lnTo>
                    <a:lnTo>
                      <a:pt x="124" y="108"/>
                    </a:lnTo>
                    <a:lnTo>
                      <a:pt x="122" y="106"/>
                    </a:lnTo>
                    <a:lnTo>
                      <a:pt x="118" y="102"/>
                    </a:lnTo>
                    <a:lnTo>
                      <a:pt x="118" y="98"/>
                    </a:lnTo>
                    <a:lnTo>
                      <a:pt x="118" y="92"/>
                    </a:lnTo>
                    <a:lnTo>
                      <a:pt x="108" y="90"/>
                    </a:lnTo>
                    <a:lnTo>
                      <a:pt x="108" y="78"/>
                    </a:lnTo>
                    <a:lnTo>
                      <a:pt x="108" y="70"/>
                    </a:lnTo>
                    <a:lnTo>
                      <a:pt x="106" y="62"/>
                    </a:lnTo>
                    <a:lnTo>
                      <a:pt x="104" y="54"/>
                    </a:lnTo>
                    <a:lnTo>
                      <a:pt x="104" y="46"/>
                    </a:lnTo>
                    <a:lnTo>
                      <a:pt x="98" y="34"/>
                    </a:lnTo>
                    <a:lnTo>
                      <a:pt x="96" y="32"/>
                    </a:lnTo>
                    <a:lnTo>
                      <a:pt x="90" y="26"/>
                    </a:lnTo>
                    <a:lnTo>
                      <a:pt x="88" y="16"/>
                    </a:lnTo>
                    <a:lnTo>
                      <a:pt x="86" y="8"/>
                    </a:lnTo>
                    <a:lnTo>
                      <a:pt x="82" y="0"/>
                    </a:lnTo>
                    <a:lnTo>
                      <a:pt x="78" y="2"/>
                    </a:lnTo>
                    <a:lnTo>
                      <a:pt x="72" y="8"/>
                    </a:lnTo>
                    <a:lnTo>
                      <a:pt x="72" y="8"/>
                    </a:lnTo>
                    <a:lnTo>
                      <a:pt x="72" y="8"/>
                    </a:lnTo>
                    <a:close/>
                    <a:moveTo>
                      <a:pt x="98" y="772"/>
                    </a:moveTo>
                    <a:lnTo>
                      <a:pt x="98" y="772"/>
                    </a:lnTo>
                    <a:lnTo>
                      <a:pt x="100" y="780"/>
                    </a:lnTo>
                    <a:lnTo>
                      <a:pt x="106" y="780"/>
                    </a:lnTo>
                    <a:lnTo>
                      <a:pt x="106" y="778"/>
                    </a:lnTo>
                    <a:lnTo>
                      <a:pt x="104" y="774"/>
                    </a:lnTo>
                    <a:lnTo>
                      <a:pt x="98" y="772"/>
                    </a:lnTo>
                    <a:lnTo>
                      <a:pt x="98" y="772"/>
                    </a:lnTo>
                    <a:lnTo>
                      <a:pt x="98" y="772"/>
                    </a:lnTo>
                    <a:close/>
                    <a:moveTo>
                      <a:pt x="62" y="762"/>
                    </a:moveTo>
                    <a:lnTo>
                      <a:pt x="62" y="762"/>
                    </a:lnTo>
                    <a:lnTo>
                      <a:pt x="64" y="764"/>
                    </a:lnTo>
                    <a:lnTo>
                      <a:pt x="70" y="768"/>
                    </a:lnTo>
                    <a:lnTo>
                      <a:pt x="70" y="764"/>
                    </a:lnTo>
                    <a:lnTo>
                      <a:pt x="68" y="762"/>
                    </a:lnTo>
                    <a:lnTo>
                      <a:pt x="62" y="762"/>
                    </a:lnTo>
                    <a:lnTo>
                      <a:pt x="62" y="762"/>
                    </a:lnTo>
                    <a:lnTo>
                      <a:pt x="62" y="762"/>
                    </a:lnTo>
                    <a:close/>
                    <a:moveTo>
                      <a:pt x="0" y="668"/>
                    </a:moveTo>
                    <a:lnTo>
                      <a:pt x="4" y="672"/>
                    </a:lnTo>
                    <a:lnTo>
                      <a:pt x="6" y="672"/>
                    </a:lnTo>
                    <a:lnTo>
                      <a:pt x="4" y="670"/>
                    </a:lnTo>
                    <a:lnTo>
                      <a:pt x="0" y="668"/>
                    </a:lnTo>
                    <a:lnTo>
                      <a:pt x="0" y="668"/>
                    </a:lnTo>
                    <a:lnTo>
                      <a:pt x="0" y="668"/>
                    </a:lnTo>
                    <a:close/>
                    <a:moveTo>
                      <a:pt x="6" y="656"/>
                    </a:moveTo>
                    <a:lnTo>
                      <a:pt x="6" y="664"/>
                    </a:lnTo>
                    <a:lnTo>
                      <a:pt x="8" y="664"/>
                    </a:lnTo>
                    <a:lnTo>
                      <a:pt x="10" y="662"/>
                    </a:lnTo>
                    <a:lnTo>
                      <a:pt x="8" y="656"/>
                    </a:lnTo>
                    <a:lnTo>
                      <a:pt x="6" y="656"/>
                    </a:lnTo>
                    <a:lnTo>
                      <a:pt x="6" y="656"/>
                    </a:lnTo>
                    <a:lnTo>
                      <a:pt x="6" y="656"/>
                    </a:lnTo>
                    <a:close/>
                    <a:moveTo>
                      <a:pt x="58" y="714"/>
                    </a:moveTo>
                    <a:lnTo>
                      <a:pt x="58" y="714"/>
                    </a:lnTo>
                    <a:lnTo>
                      <a:pt x="60" y="710"/>
                    </a:lnTo>
                    <a:lnTo>
                      <a:pt x="60" y="714"/>
                    </a:lnTo>
                    <a:lnTo>
                      <a:pt x="60" y="716"/>
                    </a:lnTo>
                    <a:lnTo>
                      <a:pt x="60" y="718"/>
                    </a:lnTo>
                    <a:lnTo>
                      <a:pt x="58" y="724"/>
                    </a:lnTo>
                    <a:lnTo>
                      <a:pt x="54" y="724"/>
                    </a:lnTo>
                    <a:lnTo>
                      <a:pt x="54" y="718"/>
                    </a:lnTo>
                    <a:lnTo>
                      <a:pt x="58" y="714"/>
                    </a:lnTo>
                    <a:lnTo>
                      <a:pt x="58" y="714"/>
                    </a:lnTo>
                    <a:lnTo>
                      <a:pt x="58" y="714"/>
                    </a:lnTo>
                    <a:close/>
                    <a:moveTo>
                      <a:pt x="44" y="714"/>
                    </a:moveTo>
                    <a:lnTo>
                      <a:pt x="46" y="718"/>
                    </a:lnTo>
                    <a:lnTo>
                      <a:pt x="42" y="718"/>
                    </a:lnTo>
                    <a:lnTo>
                      <a:pt x="42" y="716"/>
                    </a:lnTo>
                    <a:lnTo>
                      <a:pt x="42" y="714"/>
                    </a:lnTo>
                    <a:lnTo>
                      <a:pt x="44" y="714"/>
                    </a:lnTo>
                    <a:lnTo>
                      <a:pt x="44" y="714"/>
                    </a:lnTo>
                    <a:lnTo>
                      <a:pt x="44" y="714"/>
                    </a:lnTo>
                    <a:close/>
                    <a:moveTo>
                      <a:pt x="72" y="708"/>
                    </a:moveTo>
                    <a:lnTo>
                      <a:pt x="72" y="708"/>
                    </a:lnTo>
                    <a:lnTo>
                      <a:pt x="86" y="708"/>
                    </a:lnTo>
                    <a:lnTo>
                      <a:pt x="82" y="714"/>
                    </a:lnTo>
                    <a:lnTo>
                      <a:pt x="78" y="714"/>
                    </a:lnTo>
                    <a:lnTo>
                      <a:pt x="76" y="710"/>
                    </a:lnTo>
                    <a:lnTo>
                      <a:pt x="72" y="710"/>
                    </a:lnTo>
                    <a:lnTo>
                      <a:pt x="70" y="714"/>
                    </a:lnTo>
                    <a:lnTo>
                      <a:pt x="72" y="728"/>
                    </a:lnTo>
                    <a:lnTo>
                      <a:pt x="76" y="726"/>
                    </a:lnTo>
                    <a:lnTo>
                      <a:pt x="80" y="726"/>
                    </a:lnTo>
                    <a:lnTo>
                      <a:pt x="80" y="732"/>
                    </a:lnTo>
                    <a:lnTo>
                      <a:pt x="72" y="734"/>
                    </a:lnTo>
                    <a:lnTo>
                      <a:pt x="72" y="736"/>
                    </a:lnTo>
                    <a:lnTo>
                      <a:pt x="76" y="742"/>
                    </a:lnTo>
                    <a:lnTo>
                      <a:pt x="80" y="742"/>
                    </a:lnTo>
                    <a:lnTo>
                      <a:pt x="72" y="746"/>
                    </a:lnTo>
                    <a:lnTo>
                      <a:pt x="78" y="746"/>
                    </a:lnTo>
                    <a:lnTo>
                      <a:pt x="82" y="746"/>
                    </a:lnTo>
                    <a:lnTo>
                      <a:pt x="76" y="752"/>
                    </a:lnTo>
                    <a:lnTo>
                      <a:pt x="70" y="750"/>
                    </a:lnTo>
                    <a:lnTo>
                      <a:pt x="68" y="750"/>
                    </a:lnTo>
                    <a:lnTo>
                      <a:pt x="70" y="750"/>
                    </a:lnTo>
                    <a:lnTo>
                      <a:pt x="70" y="734"/>
                    </a:lnTo>
                    <a:lnTo>
                      <a:pt x="62" y="734"/>
                    </a:lnTo>
                    <a:lnTo>
                      <a:pt x="64" y="724"/>
                    </a:lnTo>
                    <a:lnTo>
                      <a:pt x="68" y="710"/>
                    </a:lnTo>
                    <a:lnTo>
                      <a:pt x="72" y="708"/>
                    </a:lnTo>
                    <a:lnTo>
                      <a:pt x="72" y="708"/>
                    </a:lnTo>
                    <a:lnTo>
                      <a:pt x="72" y="708"/>
                    </a:lnTo>
                    <a:close/>
                    <a:moveTo>
                      <a:pt x="24" y="544"/>
                    </a:moveTo>
                    <a:lnTo>
                      <a:pt x="24" y="544"/>
                    </a:lnTo>
                    <a:lnTo>
                      <a:pt x="22" y="546"/>
                    </a:lnTo>
                    <a:lnTo>
                      <a:pt x="18" y="552"/>
                    </a:lnTo>
                    <a:lnTo>
                      <a:pt x="16" y="556"/>
                    </a:lnTo>
                    <a:lnTo>
                      <a:pt x="24" y="560"/>
                    </a:lnTo>
                    <a:lnTo>
                      <a:pt x="18" y="564"/>
                    </a:lnTo>
                    <a:lnTo>
                      <a:pt x="16" y="568"/>
                    </a:lnTo>
                    <a:lnTo>
                      <a:pt x="18" y="568"/>
                    </a:lnTo>
                    <a:lnTo>
                      <a:pt x="26" y="560"/>
                    </a:lnTo>
                    <a:lnTo>
                      <a:pt x="28" y="556"/>
                    </a:lnTo>
                    <a:lnTo>
                      <a:pt x="24" y="560"/>
                    </a:lnTo>
                    <a:lnTo>
                      <a:pt x="24" y="554"/>
                    </a:lnTo>
                    <a:lnTo>
                      <a:pt x="26" y="554"/>
                    </a:lnTo>
                    <a:lnTo>
                      <a:pt x="28" y="550"/>
                    </a:lnTo>
                    <a:lnTo>
                      <a:pt x="26" y="546"/>
                    </a:lnTo>
                    <a:lnTo>
                      <a:pt x="24" y="544"/>
                    </a:lnTo>
                    <a:lnTo>
                      <a:pt x="24" y="544"/>
                    </a:lnTo>
                    <a:lnTo>
                      <a:pt x="24" y="544"/>
                    </a:lnTo>
                    <a:close/>
                    <a:moveTo>
                      <a:pt x="22" y="528"/>
                    </a:moveTo>
                    <a:lnTo>
                      <a:pt x="24" y="534"/>
                    </a:lnTo>
                    <a:lnTo>
                      <a:pt x="24" y="532"/>
                    </a:lnTo>
                    <a:lnTo>
                      <a:pt x="22" y="528"/>
                    </a:lnTo>
                    <a:lnTo>
                      <a:pt x="22" y="528"/>
                    </a:lnTo>
                    <a:lnTo>
                      <a:pt x="22" y="528"/>
                    </a:lnTo>
                    <a:close/>
                    <a:moveTo>
                      <a:pt x="24" y="480"/>
                    </a:moveTo>
                    <a:lnTo>
                      <a:pt x="24" y="480"/>
                    </a:lnTo>
                    <a:lnTo>
                      <a:pt x="24" y="510"/>
                    </a:lnTo>
                    <a:lnTo>
                      <a:pt x="28" y="514"/>
                    </a:lnTo>
                    <a:lnTo>
                      <a:pt x="36" y="506"/>
                    </a:lnTo>
                    <a:lnTo>
                      <a:pt x="36" y="500"/>
                    </a:lnTo>
                    <a:lnTo>
                      <a:pt x="34" y="498"/>
                    </a:lnTo>
                    <a:lnTo>
                      <a:pt x="32" y="496"/>
                    </a:lnTo>
                    <a:lnTo>
                      <a:pt x="36" y="480"/>
                    </a:lnTo>
                    <a:lnTo>
                      <a:pt x="28" y="480"/>
                    </a:lnTo>
                    <a:lnTo>
                      <a:pt x="24" y="480"/>
                    </a:lnTo>
                    <a:lnTo>
                      <a:pt x="24" y="480"/>
                    </a:lnTo>
                    <a:lnTo>
                      <a:pt x="24" y="48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80" name="Freeform 1763"/>
              <p:cNvSpPr>
                <a:spLocks noEditPoints="1"/>
              </p:cNvSpPr>
              <p:nvPr/>
            </p:nvSpPr>
            <p:spPr bwMode="auto">
              <a:xfrm>
                <a:off x="5892800" y="1952625"/>
                <a:ext cx="2073275" cy="1238250"/>
              </a:xfrm>
              <a:custGeom>
                <a:avLst/>
                <a:gdLst>
                  <a:gd name="T0" fmla="*/ 904 w 1306"/>
                  <a:gd name="T1" fmla="*/ 730 h 780"/>
                  <a:gd name="T2" fmla="*/ 862 w 1306"/>
                  <a:gd name="T3" fmla="*/ 708 h 780"/>
                  <a:gd name="T4" fmla="*/ 888 w 1306"/>
                  <a:gd name="T5" fmla="*/ 690 h 780"/>
                  <a:gd name="T6" fmla="*/ 1176 w 1306"/>
                  <a:gd name="T7" fmla="*/ 704 h 780"/>
                  <a:gd name="T8" fmla="*/ 1136 w 1306"/>
                  <a:gd name="T9" fmla="*/ 626 h 780"/>
                  <a:gd name="T10" fmla="*/ 772 w 1306"/>
                  <a:gd name="T11" fmla="*/ 600 h 780"/>
                  <a:gd name="T12" fmla="*/ 1224 w 1306"/>
                  <a:gd name="T13" fmla="*/ 628 h 780"/>
                  <a:gd name="T14" fmla="*/ 1264 w 1306"/>
                  <a:gd name="T15" fmla="*/ 668 h 780"/>
                  <a:gd name="T16" fmla="*/ 1288 w 1306"/>
                  <a:gd name="T17" fmla="*/ 658 h 780"/>
                  <a:gd name="T18" fmla="*/ 1234 w 1306"/>
                  <a:gd name="T19" fmla="*/ 604 h 780"/>
                  <a:gd name="T20" fmla="*/ 1132 w 1306"/>
                  <a:gd name="T21" fmla="*/ 536 h 780"/>
                  <a:gd name="T22" fmla="*/ 1108 w 1306"/>
                  <a:gd name="T23" fmla="*/ 342 h 780"/>
                  <a:gd name="T24" fmla="*/ 872 w 1306"/>
                  <a:gd name="T25" fmla="*/ 548 h 780"/>
                  <a:gd name="T26" fmla="*/ 172 w 1306"/>
                  <a:gd name="T27" fmla="*/ 528 h 780"/>
                  <a:gd name="T28" fmla="*/ 630 w 1306"/>
                  <a:gd name="T29" fmla="*/ 512 h 780"/>
                  <a:gd name="T30" fmla="*/ 624 w 1306"/>
                  <a:gd name="T31" fmla="*/ 548 h 780"/>
                  <a:gd name="T32" fmla="*/ 898 w 1306"/>
                  <a:gd name="T33" fmla="*/ 464 h 780"/>
                  <a:gd name="T34" fmla="*/ 906 w 1306"/>
                  <a:gd name="T35" fmla="*/ 458 h 780"/>
                  <a:gd name="T36" fmla="*/ 562 w 1306"/>
                  <a:gd name="T37" fmla="*/ 410 h 780"/>
                  <a:gd name="T38" fmla="*/ 926 w 1306"/>
                  <a:gd name="T39" fmla="*/ 310 h 780"/>
                  <a:gd name="T40" fmla="*/ 854 w 1306"/>
                  <a:gd name="T41" fmla="*/ 304 h 780"/>
                  <a:gd name="T42" fmla="*/ 370 w 1306"/>
                  <a:gd name="T43" fmla="*/ 352 h 780"/>
                  <a:gd name="T44" fmla="*/ 318 w 1306"/>
                  <a:gd name="T45" fmla="*/ 286 h 780"/>
                  <a:gd name="T46" fmla="*/ 816 w 1306"/>
                  <a:gd name="T47" fmla="*/ 304 h 780"/>
                  <a:gd name="T48" fmla="*/ 820 w 1306"/>
                  <a:gd name="T49" fmla="*/ 242 h 780"/>
                  <a:gd name="T50" fmla="*/ 346 w 1306"/>
                  <a:gd name="T51" fmla="*/ 222 h 780"/>
                  <a:gd name="T52" fmla="*/ 276 w 1306"/>
                  <a:gd name="T53" fmla="*/ 258 h 780"/>
                  <a:gd name="T54" fmla="*/ 798 w 1306"/>
                  <a:gd name="T55" fmla="*/ 186 h 780"/>
                  <a:gd name="T56" fmla="*/ 886 w 1306"/>
                  <a:gd name="T57" fmla="*/ 694 h 780"/>
                  <a:gd name="T58" fmla="*/ 898 w 1306"/>
                  <a:gd name="T59" fmla="*/ 752 h 780"/>
                  <a:gd name="T60" fmla="*/ 1054 w 1306"/>
                  <a:gd name="T61" fmla="*/ 674 h 780"/>
                  <a:gd name="T62" fmla="*/ 1134 w 1306"/>
                  <a:gd name="T63" fmla="*/ 710 h 780"/>
                  <a:gd name="T64" fmla="*/ 1168 w 1306"/>
                  <a:gd name="T65" fmla="*/ 712 h 780"/>
                  <a:gd name="T66" fmla="*/ 1104 w 1306"/>
                  <a:gd name="T67" fmla="*/ 648 h 780"/>
                  <a:gd name="T68" fmla="*/ 1064 w 1306"/>
                  <a:gd name="T69" fmla="*/ 626 h 780"/>
                  <a:gd name="T70" fmla="*/ 1204 w 1306"/>
                  <a:gd name="T71" fmla="*/ 590 h 780"/>
                  <a:gd name="T72" fmla="*/ 1230 w 1306"/>
                  <a:gd name="T73" fmla="*/ 510 h 780"/>
                  <a:gd name="T74" fmla="*/ 1158 w 1306"/>
                  <a:gd name="T75" fmla="*/ 436 h 780"/>
                  <a:gd name="T76" fmla="*/ 1064 w 1306"/>
                  <a:gd name="T77" fmla="*/ 396 h 780"/>
                  <a:gd name="T78" fmla="*/ 964 w 1306"/>
                  <a:gd name="T79" fmla="*/ 324 h 780"/>
                  <a:gd name="T80" fmla="*/ 932 w 1306"/>
                  <a:gd name="T81" fmla="*/ 418 h 780"/>
                  <a:gd name="T82" fmla="*/ 860 w 1306"/>
                  <a:gd name="T83" fmla="*/ 536 h 780"/>
                  <a:gd name="T84" fmla="*/ 710 w 1306"/>
                  <a:gd name="T85" fmla="*/ 428 h 780"/>
                  <a:gd name="T86" fmla="*/ 720 w 1306"/>
                  <a:gd name="T87" fmla="*/ 314 h 780"/>
                  <a:gd name="T88" fmla="*/ 754 w 1306"/>
                  <a:gd name="T89" fmla="*/ 244 h 780"/>
                  <a:gd name="T90" fmla="*/ 888 w 1306"/>
                  <a:gd name="T91" fmla="*/ 204 h 780"/>
                  <a:gd name="T92" fmla="*/ 818 w 1306"/>
                  <a:gd name="T93" fmla="*/ 176 h 780"/>
                  <a:gd name="T94" fmla="*/ 746 w 1306"/>
                  <a:gd name="T95" fmla="*/ 152 h 780"/>
                  <a:gd name="T96" fmla="*/ 692 w 1306"/>
                  <a:gd name="T97" fmla="*/ 52 h 780"/>
                  <a:gd name="T98" fmla="*/ 670 w 1306"/>
                  <a:gd name="T99" fmla="*/ 80 h 780"/>
                  <a:gd name="T100" fmla="*/ 684 w 1306"/>
                  <a:gd name="T101" fmla="*/ 160 h 780"/>
                  <a:gd name="T102" fmla="*/ 588 w 1306"/>
                  <a:gd name="T103" fmla="*/ 184 h 780"/>
                  <a:gd name="T104" fmla="*/ 508 w 1306"/>
                  <a:gd name="T105" fmla="*/ 168 h 780"/>
                  <a:gd name="T106" fmla="*/ 390 w 1306"/>
                  <a:gd name="T107" fmla="*/ 176 h 780"/>
                  <a:gd name="T108" fmla="*/ 234 w 1306"/>
                  <a:gd name="T109" fmla="*/ 132 h 780"/>
                  <a:gd name="T110" fmla="*/ 156 w 1306"/>
                  <a:gd name="T111" fmla="*/ 126 h 780"/>
                  <a:gd name="T112" fmla="*/ 84 w 1306"/>
                  <a:gd name="T113" fmla="*/ 156 h 780"/>
                  <a:gd name="T114" fmla="*/ 74 w 1306"/>
                  <a:gd name="T115" fmla="*/ 392 h 780"/>
                  <a:gd name="T116" fmla="*/ 182 w 1306"/>
                  <a:gd name="T117" fmla="*/ 474 h 780"/>
                  <a:gd name="T118" fmla="*/ 192 w 1306"/>
                  <a:gd name="T119" fmla="*/ 550 h 780"/>
                  <a:gd name="T120" fmla="*/ 258 w 1306"/>
                  <a:gd name="T121" fmla="*/ 620 h 780"/>
                  <a:gd name="T122" fmla="*/ 702 w 1306"/>
                  <a:gd name="T123" fmla="*/ 644 h 7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306" h="780">
                    <a:moveTo>
                      <a:pt x="510" y="158"/>
                    </a:moveTo>
                    <a:lnTo>
                      <a:pt x="510" y="158"/>
                    </a:lnTo>
                    <a:lnTo>
                      <a:pt x="512" y="162"/>
                    </a:lnTo>
                    <a:lnTo>
                      <a:pt x="512" y="166"/>
                    </a:lnTo>
                    <a:lnTo>
                      <a:pt x="510" y="166"/>
                    </a:lnTo>
                    <a:lnTo>
                      <a:pt x="508" y="160"/>
                    </a:lnTo>
                    <a:lnTo>
                      <a:pt x="508" y="158"/>
                    </a:lnTo>
                    <a:lnTo>
                      <a:pt x="510" y="158"/>
                    </a:lnTo>
                    <a:lnTo>
                      <a:pt x="510" y="158"/>
                    </a:lnTo>
                    <a:lnTo>
                      <a:pt x="510" y="158"/>
                    </a:lnTo>
                    <a:close/>
                    <a:moveTo>
                      <a:pt x="682" y="44"/>
                    </a:moveTo>
                    <a:lnTo>
                      <a:pt x="682" y="44"/>
                    </a:lnTo>
                    <a:lnTo>
                      <a:pt x="684" y="44"/>
                    </a:lnTo>
                    <a:lnTo>
                      <a:pt x="684" y="48"/>
                    </a:lnTo>
                    <a:lnTo>
                      <a:pt x="680" y="48"/>
                    </a:lnTo>
                    <a:lnTo>
                      <a:pt x="680" y="44"/>
                    </a:lnTo>
                    <a:lnTo>
                      <a:pt x="682" y="44"/>
                    </a:lnTo>
                    <a:lnTo>
                      <a:pt x="682" y="44"/>
                    </a:lnTo>
                    <a:lnTo>
                      <a:pt x="682" y="44"/>
                    </a:lnTo>
                    <a:close/>
                    <a:moveTo>
                      <a:pt x="1276" y="656"/>
                    </a:moveTo>
                    <a:lnTo>
                      <a:pt x="1276" y="656"/>
                    </a:lnTo>
                    <a:lnTo>
                      <a:pt x="1272" y="662"/>
                    </a:lnTo>
                    <a:lnTo>
                      <a:pt x="1270" y="662"/>
                    </a:lnTo>
                    <a:lnTo>
                      <a:pt x="1270" y="658"/>
                    </a:lnTo>
                    <a:lnTo>
                      <a:pt x="1276" y="656"/>
                    </a:lnTo>
                    <a:lnTo>
                      <a:pt x="1276" y="656"/>
                    </a:lnTo>
                    <a:lnTo>
                      <a:pt x="1276" y="656"/>
                    </a:lnTo>
                    <a:close/>
                    <a:moveTo>
                      <a:pt x="908" y="728"/>
                    </a:moveTo>
                    <a:lnTo>
                      <a:pt x="908" y="728"/>
                    </a:lnTo>
                    <a:lnTo>
                      <a:pt x="908" y="734"/>
                    </a:lnTo>
                    <a:lnTo>
                      <a:pt x="904" y="734"/>
                    </a:lnTo>
                    <a:lnTo>
                      <a:pt x="904" y="730"/>
                    </a:lnTo>
                    <a:lnTo>
                      <a:pt x="906" y="728"/>
                    </a:lnTo>
                    <a:lnTo>
                      <a:pt x="908" y="728"/>
                    </a:lnTo>
                    <a:lnTo>
                      <a:pt x="908" y="728"/>
                    </a:lnTo>
                    <a:lnTo>
                      <a:pt x="908" y="728"/>
                    </a:lnTo>
                    <a:close/>
                    <a:moveTo>
                      <a:pt x="874" y="712"/>
                    </a:moveTo>
                    <a:lnTo>
                      <a:pt x="878" y="718"/>
                    </a:lnTo>
                    <a:lnTo>
                      <a:pt x="878" y="716"/>
                    </a:lnTo>
                    <a:lnTo>
                      <a:pt x="874" y="712"/>
                    </a:lnTo>
                    <a:lnTo>
                      <a:pt x="874" y="712"/>
                    </a:lnTo>
                    <a:lnTo>
                      <a:pt x="874" y="712"/>
                    </a:lnTo>
                    <a:close/>
                    <a:moveTo>
                      <a:pt x="1104" y="708"/>
                    </a:moveTo>
                    <a:lnTo>
                      <a:pt x="1104" y="708"/>
                    </a:lnTo>
                    <a:lnTo>
                      <a:pt x="1104" y="710"/>
                    </a:lnTo>
                    <a:lnTo>
                      <a:pt x="1100" y="712"/>
                    </a:lnTo>
                    <a:lnTo>
                      <a:pt x="1100" y="708"/>
                    </a:lnTo>
                    <a:lnTo>
                      <a:pt x="1104" y="708"/>
                    </a:lnTo>
                    <a:lnTo>
                      <a:pt x="1104" y="708"/>
                    </a:lnTo>
                    <a:lnTo>
                      <a:pt x="1104" y="708"/>
                    </a:lnTo>
                    <a:close/>
                    <a:moveTo>
                      <a:pt x="982" y="708"/>
                    </a:moveTo>
                    <a:lnTo>
                      <a:pt x="982" y="708"/>
                    </a:lnTo>
                    <a:lnTo>
                      <a:pt x="986" y="708"/>
                    </a:lnTo>
                    <a:lnTo>
                      <a:pt x="988" y="710"/>
                    </a:lnTo>
                    <a:lnTo>
                      <a:pt x="986" y="712"/>
                    </a:lnTo>
                    <a:lnTo>
                      <a:pt x="982" y="712"/>
                    </a:lnTo>
                    <a:lnTo>
                      <a:pt x="980" y="710"/>
                    </a:lnTo>
                    <a:lnTo>
                      <a:pt x="980" y="708"/>
                    </a:lnTo>
                    <a:lnTo>
                      <a:pt x="982" y="708"/>
                    </a:lnTo>
                    <a:lnTo>
                      <a:pt x="982" y="708"/>
                    </a:lnTo>
                    <a:lnTo>
                      <a:pt x="982" y="708"/>
                    </a:lnTo>
                    <a:close/>
                    <a:moveTo>
                      <a:pt x="852" y="700"/>
                    </a:moveTo>
                    <a:lnTo>
                      <a:pt x="852" y="700"/>
                    </a:lnTo>
                    <a:lnTo>
                      <a:pt x="862" y="708"/>
                    </a:lnTo>
                    <a:lnTo>
                      <a:pt x="870" y="708"/>
                    </a:lnTo>
                    <a:lnTo>
                      <a:pt x="870" y="704"/>
                    </a:lnTo>
                    <a:lnTo>
                      <a:pt x="862" y="700"/>
                    </a:lnTo>
                    <a:lnTo>
                      <a:pt x="856" y="700"/>
                    </a:lnTo>
                    <a:lnTo>
                      <a:pt x="852" y="700"/>
                    </a:lnTo>
                    <a:lnTo>
                      <a:pt x="852" y="700"/>
                    </a:lnTo>
                    <a:lnTo>
                      <a:pt x="852" y="700"/>
                    </a:lnTo>
                    <a:close/>
                    <a:moveTo>
                      <a:pt x="1190" y="692"/>
                    </a:moveTo>
                    <a:lnTo>
                      <a:pt x="1190" y="692"/>
                    </a:lnTo>
                    <a:lnTo>
                      <a:pt x="1196" y="694"/>
                    </a:lnTo>
                    <a:lnTo>
                      <a:pt x="1196" y="698"/>
                    </a:lnTo>
                    <a:lnTo>
                      <a:pt x="1190" y="698"/>
                    </a:lnTo>
                    <a:lnTo>
                      <a:pt x="1194" y="698"/>
                    </a:lnTo>
                    <a:lnTo>
                      <a:pt x="1196" y="698"/>
                    </a:lnTo>
                    <a:lnTo>
                      <a:pt x="1196" y="700"/>
                    </a:lnTo>
                    <a:lnTo>
                      <a:pt x="1190" y="700"/>
                    </a:lnTo>
                    <a:lnTo>
                      <a:pt x="1190" y="708"/>
                    </a:lnTo>
                    <a:lnTo>
                      <a:pt x="1178" y="710"/>
                    </a:lnTo>
                    <a:lnTo>
                      <a:pt x="1172" y="710"/>
                    </a:lnTo>
                    <a:lnTo>
                      <a:pt x="1180" y="704"/>
                    </a:lnTo>
                    <a:lnTo>
                      <a:pt x="1182" y="702"/>
                    </a:lnTo>
                    <a:lnTo>
                      <a:pt x="1182" y="694"/>
                    </a:lnTo>
                    <a:lnTo>
                      <a:pt x="1190" y="692"/>
                    </a:lnTo>
                    <a:lnTo>
                      <a:pt x="1190" y="692"/>
                    </a:lnTo>
                    <a:lnTo>
                      <a:pt x="1190" y="692"/>
                    </a:lnTo>
                    <a:close/>
                    <a:moveTo>
                      <a:pt x="896" y="684"/>
                    </a:moveTo>
                    <a:lnTo>
                      <a:pt x="896" y="684"/>
                    </a:lnTo>
                    <a:lnTo>
                      <a:pt x="900" y="684"/>
                    </a:lnTo>
                    <a:lnTo>
                      <a:pt x="900" y="686"/>
                    </a:lnTo>
                    <a:lnTo>
                      <a:pt x="898" y="692"/>
                    </a:lnTo>
                    <a:lnTo>
                      <a:pt x="890" y="690"/>
                    </a:lnTo>
                    <a:lnTo>
                      <a:pt x="888" y="690"/>
                    </a:lnTo>
                    <a:lnTo>
                      <a:pt x="892" y="686"/>
                    </a:lnTo>
                    <a:lnTo>
                      <a:pt x="892" y="684"/>
                    </a:lnTo>
                    <a:lnTo>
                      <a:pt x="896" y="684"/>
                    </a:lnTo>
                    <a:lnTo>
                      <a:pt x="896" y="684"/>
                    </a:lnTo>
                    <a:lnTo>
                      <a:pt x="896" y="684"/>
                    </a:lnTo>
                    <a:close/>
                    <a:moveTo>
                      <a:pt x="1128" y="676"/>
                    </a:moveTo>
                    <a:lnTo>
                      <a:pt x="1128" y="680"/>
                    </a:lnTo>
                    <a:lnTo>
                      <a:pt x="1126" y="680"/>
                    </a:lnTo>
                    <a:lnTo>
                      <a:pt x="1126" y="682"/>
                    </a:lnTo>
                    <a:lnTo>
                      <a:pt x="1124" y="682"/>
                    </a:lnTo>
                    <a:lnTo>
                      <a:pt x="1126" y="684"/>
                    </a:lnTo>
                    <a:lnTo>
                      <a:pt x="1132" y="692"/>
                    </a:lnTo>
                    <a:lnTo>
                      <a:pt x="1136" y="692"/>
                    </a:lnTo>
                    <a:lnTo>
                      <a:pt x="1142" y="692"/>
                    </a:lnTo>
                    <a:lnTo>
                      <a:pt x="1150" y="692"/>
                    </a:lnTo>
                    <a:lnTo>
                      <a:pt x="1150" y="698"/>
                    </a:lnTo>
                    <a:lnTo>
                      <a:pt x="1158" y="698"/>
                    </a:lnTo>
                    <a:lnTo>
                      <a:pt x="1154" y="690"/>
                    </a:lnTo>
                    <a:lnTo>
                      <a:pt x="1142" y="690"/>
                    </a:lnTo>
                    <a:lnTo>
                      <a:pt x="1134" y="686"/>
                    </a:lnTo>
                    <a:lnTo>
                      <a:pt x="1132" y="684"/>
                    </a:lnTo>
                    <a:lnTo>
                      <a:pt x="1128" y="676"/>
                    </a:lnTo>
                    <a:lnTo>
                      <a:pt x="1128" y="676"/>
                    </a:lnTo>
                    <a:lnTo>
                      <a:pt x="1128" y="676"/>
                    </a:lnTo>
                    <a:close/>
                    <a:moveTo>
                      <a:pt x="1190" y="674"/>
                    </a:moveTo>
                    <a:lnTo>
                      <a:pt x="1188" y="676"/>
                    </a:lnTo>
                    <a:lnTo>
                      <a:pt x="1182" y="676"/>
                    </a:lnTo>
                    <a:lnTo>
                      <a:pt x="1178" y="676"/>
                    </a:lnTo>
                    <a:lnTo>
                      <a:pt x="1172" y="690"/>
                    </a:lnTo>
                    <a:lnTo>
                      <a:pt x="1168" y="708"/>
                    </a:lnTo>
                    <a:lnTo>
                      <a:pt x="1176" y="710"/>
                    </a:lnTo>
                    <a:lnTo>
                      <a:pt x="1176" y="704"/>
                    </a:lnTo>
                    <a:lnTo>
                      <a:pt x="1172" y="702"/>
                    </a:lnTo>
                    <a:lnTo>
                      <a:pt x="1172" y="698"/>
                    </a:lnTo>
                    <a:lnTo>
                      <a:pt x="1180" y="694"/>
                    </a:lnTo>
                    <a:lnTo>
                      <a:pt x="1180" y="690"/>
                    </a:lnTo>
                    <a:lnTo>
                      <a:pt x="1180" y="684"/>
                    </a:lnTo>
                    <a:lnTo>
                      <a:pt x="1180" y="682"/>
                    </a:lnTo>
                    <a:lnTo>
                      <a:pt x="1188" y="676"/>
                    </a:lnTo>
                    <a:lnTo>
                      <a:pt x="1194" y="674"/>
                    </a:lnTo>
                    <a:lnTo>
                      <a:pt x="1190" y="674"/>
                    </a:lnTo>
                    <a:lnTo>
                      <a:pt x="1190" y="674"/>
                    </a:lnTo>
                    <a:lnTo>
                      <a:pt x="1190" y="674"/>
                    </a:lnTo>
                    <a:close/>
                    <a:moveTo>
                      <a:pt x="1252" y="672"/>
                    </a:moveTo>
                    <a:lnTo>
                      <a:pt x="1252" y="672"/>
                    </a:lnTo>
                    <a:lnTo>
                      <a:pt x="1254" y="680"/>
                    </a:lnTo>
                    <a:lnTo>
                      <a:pt x="1258" y="680"/>
                    </a:lnTo>
                    <a:lnTo>
                      <a:pt x="1258" y="676"/>
                    </a:lnTo>
                    <a:lnTo>
                      <a:pt x="1254" y="674"/>
                    </a:lnTo>
                    <a:lnTo>
                      <a:pt x="1252" y="672"/>
                    </a:lnTo>
                    <a:lnTo>
                      <a:pt x="1252" y="672"/>
                    </a:lnTo>
                    <a:lnTo>
                      <a:pt x="1252" y="672"/>
                    </a:lnTo>
                    <a:close/>
                    <a:moveTo>
                      <a:pt x="1164" y="658"/>
                    </a:moveTo>
                    <a:lnTo>
                      <a:pt x="1164" y="658"/>
                    </a:lnTo>
                    <a:lnTo>
                      <a:pt x="1162" y="662"/>
                    </a:lnTo>
                    <a:lnTo>
                      <a:pt x="1162" y="664"/>
                    </a:lnTo>
                    <a:lnTo>
                      <a:pt x="1164" y="658"/>
                    </a:lnTo>
                    <a:lnTo>
                      <a:pt x="1168" y="658"/>
                    </a:lnTo>
                    <a:lnTo>
                      <a:pt x="1164" y="658"/>
                    </a:lnTo>
                    <a:lnTo>
                      <a:pt x="1164" y="658"/>
                    </a:lnTo>
                    <a:lnTo>
                      <a:pt x="1164" y="658"/>
                    </a:lnTo>
                    <a:close/>
                    <a:moveTo>
                      <a:pt x="1122" y="610"/>
                    </a:moveTo>
                    <a:lnTo>
                      <a:pt x="1122" y="614"/>
                    </a:lnTo>
                    <a:lnTo>
                      <a:pt x="1136" y="626"/>
                    </a:lnTo>
                    <a:lnTo>
                      <a:pt x="1144" y="628"/>
                    </a:lnTo>
                    <a:lnTo>
                      <a:pt x="1154" y="630"/>
                    </a:lnTo>
                    <a:lnTo>
                      <a:pt x="1160" y="632"/>
                    </a:lnTo>
                    <a:lnTo>
                      <a:pt x="1160" y="630"/>
                    </a:lnTo>
                    <a:lnTo>
                      <a:pt x="1158" y="628"/>
                    </a:lnTo>
                    <a:lnTo>
                      <a:pt x="1142" y="618"/>
                    </a:lnTo>
                    <a:lnTo>
                      <a:pt x="1122" y="610"/>
                    </a:lnTo>
                    <a:lnTo>
                      <a:pt x="1122" y="610"/>
                    </a:lnTo>
                    <a:lnTo>
                      <a:pt x="1122" y="610"/>
                    </a:lnTo>
                    <a:close/>
                    <a:moveTo>
                      <a:pt x="256" y="610"/>
                    </a:moveTo>
                    <a:lnTo>
                      <a:pt x="256" y="610"/>
                    </a:lnTo>
                    <a:lnTo>
                      <a:pt x="258" y="618"/>
                    </a:lnTo>
                    <a:lnTo>
                      <a:pt x="264" y="620"/>
                    </a:lnTo>
                    <a:lnTo>
                      <a:pt x="262" y="618"/>
                    </a:lnTo>
                    <a:lnTo>
                      <a:pt x="256" y="610"/>
                    </a:lnTo>
                    <a:lnTo>
                      <a:pt x="256" y="610"/>
                    </a:lnTo>
                    <a:lnTo>
                      <a:pt x="256" y="610"/>
                    </a:lnTo>
                    <a:close/>
                    <a:moveTo>
                      <a:pt x="772" y="600"/>
                    </a:moveTo>
                    <a:lnTo>
                      <a:pt x="772" y="600"/>
                    </a:lnTo>
                    <a:lnTo>
                      <a:pt x="782" y="610"/>
                    </a:lnTo>
                    <a:lnTo>
                      <a:pt x="784" y="614"/>
                    </a:lnTo>
                    <a:lnTo>
                      <a:pt x="784" y="618"/>
                    </a:lnTo>
                    <a:lnTo>
                      <a:pt x="780" y="618"/>
                    </a:lnTo>
                    <a:lnTo>
                      <a:pt x="774" y="618"/>
                    </a:lnTo>
                    <a:lnTo>
                      <a:pt x="772" y="614"/>
                    </a:lnTo>
                    <a:lnTo>
                      <a:pt x="772" y="612"/>
                    </a:lnTo>
                    <a:lnTo>
                      <a:pt x="770" y="612"/>
                    </a:lnTo>
                    <a:lnTo>
                      <a:pt x="768" y="612"/>
                    </a:lnTo>
                    <a:lnTo>
                      <a:pt x="770" y="602"/>
                    </a:lnTo>
                    <a:lnTo>
                      <a:pt x="772" y="600"/>
                    </a:lnTo>
                    <a:lnTo>
                      <a:pt x="772" y="600"/>
                    </a:lnTo>
                    <a:lnTo>
                      <a:pt x="772" y="600"/>
                    </a:lnTo>
                    <a:close/>
                    <a:moveTo>
                      <a:pt x="218" y="592"/>
                    </a:moveTo>
                    <a:lnTo>
                      <a:pt x="228" y="592"/>
                    </a:lnTo>
                    <a:lnTo>
                      <a:pt x="226" y="600"/>
                    </a:lnTo>
                    <a:lnTo>
                      <a:pt x="212" y="600"/>
                    </a:lnTo>
                    <a:lnTo>
                      <a:pt x="210" y="594"/>
                    </a:lnTo>
                    <a:lnTo>
                      <a:pt x="218" y="592"/>
                    </a:lnTo>
                    <a:lnTo>
                      <a:pt x="218" y="592"/>
                    </a:lnTo>
                    <a:lnTo>
                      <a:pt x="218" y="592"/>
                    </a:lnTo>
                    <a:close/>
                    <a:moveTo>
                      <a:pt x="1006" y="580"/>
                    </a:moveTo>
                    <a:lnTo>
                      <a:pt x="1006" y="580"/>
                    </a:lnTo>
                    <a:lnTo>
                      <a:pt x="1008" y="580"/>
                    </a:lnTo>
                    <a:lnTo>
                      <a:pt x="1008" y="582"/>
                    </a:lnTo>
                    <a:lnTo>
                      <a:pt x="1004" y="590"/>
                    </a:lnTo>
                    <a:lnTo>
                      <a:pt x="998" y="594"/>
                    </a:lnTo>
                    <a:lnTo>
                      <a:pt x="996" y="596"/>
                    </a:lnTo>
                    <a:lnTo>
                      <a:pt x="990" y="596"/>
                    </a:lnTo>
                    <a:lnTo>
                      <a:pt x="992" y="592"/>
                    </a:lnTo>
                    <a:lnTo>
                      <a:pt x="1006" y="580"/>
                    </a:lnTo>
                    <a:lnTo>
                      <a:pt x="1006" y="580"/>
                    </a:lnTo>
                    <a:lnTo>
                      <a:pt x="1006" y="580"/>
                    </a:lnTo>
                    <a:close/>
                    <a:moveTo>
                      <a:pt x="1244" y="572"/>
                    </a:moveTo>
                    <a:lnTo>
                      <a:pt x="1244" y="572"/>
                    </a:lnTo>
                    <a:lnTo>
                      <a:pt x="1240" y="574"/>
                    </a:lnTo>
                    <a:lnTo>
                      <a:pt x="1236" y="580"/>
                    </a:lnTo>
                    <a:lnTo>
                      <a:pt x="1234" y="584"/>
                    </a:lnTo>
                    <a:lnTo>
                      <a:pt x="1226" y="584"/>
                    </a:lnTo>
                    <a:lnTo>
                      <a:pt x="1226" y="590"/>
                    </a:lnTo>
                    <a:lnTo>
                      <a:pt x="1226" y="594"/>
                    </a:lnTo>
                    <a:lnTo>
                      <a:pt x="1222" y="610"/>
                    </a:lnTo>
                    <a:lnTo>
                      <a:pt x="1216" y="622"/>
                    </a:lnTo>
                    <a:lnTo>
                      <a:pt x="1224" y="622"/>
                    </a:lnTo>
                    <a:lnTo>
                      <a:pt x="1224" y="628"/>
                    </a:lnTo>
                    <a:lnTo>
                      <a:pt x="1222" y="628"/>
                    </a:lnTo>
                    <a:lnTo>
                      <a:pt x="1222" y="632"/>
                    </a:lnTo>
                    <a:lnTo>
                      <a:pt x="1218" y="632"/>
                    </a:lnTo>
                    <a:lnTo>
                      <a:pt x="1216" y="630"/>
                    </a:lnTo>
                    <a:lnTo>
                      <a:pt x="1216" y="628"/>
                    </a:lnTo>
                    <a:lnTo>
                      <a:pt x="1212" y="628"/>
                    </a:lnTo>
                    <a:lnTo>
                      <a:pt x="1212" y="630"/>
                    </a:lnTo>
                    <a:lnTo>
                      <a:pt x="1212" y="636"/>
                    </a:lnTo>
                    <a:lnTo>
                      <a:pt x="1208" y="636"/>
                    </a:lnTo>
                    <a:lnTo>
                      <a:pt x="1206" y="638"/>
                    </a:lnTo>
                    <a:lnTo>
                      <a:pt x="1208" y="640"/>
                    </a:lnTo>
                    <a:lnTo>
                      <a:pt x="1200" y="654"/>
                    </a:lnTo>
                    <a:lnTo>
                      <a:pt x="1198" y="658"/>
                    </a:lnTo>
                    <a:lnTo>
                      <a:pt x="1200" y="662"/>
                    </a:lnTo>
                    <a:lnTo>
                      <a:pt x="1204" y="662"/>
                    </a:lnTo>
                    <a:lnTo>
                      <a:pt x="1206" y="658"/>
                    </a:lnTo>
                    <a:lnTo>
                      <a:pt x="1208" y="658"/>
                    </a:lnTo>
                    <a:lnTo>
                      <a:pt x="1216" y="656"/>
                    </a:lnTo>
                    <a:lnTo>
                      <a:pt x="1224" y="658"/>
                    </a:lnTo>
                    <a:lnTo>
                      <a:pt x="1234" y="658"/>
                    </a:lnTo>
                    <a:lnTo>
                      <a:pt x="1236" y="658"/>
                    </a:lnTo>
                    <a:lnTo>
                      <a:pt x="1240" y="658"/>
                    </a:lnTo>
                    <a:lnTo>
                      <a:pt x="1244" y="656"/>
                    </a:lnTo>
                    <a:lnTo>
                      <a:pt x="1242" y="658"/>
                    </a:lnTo>
                    <a:lnTo>
                      <a:pt x="1244" y="658"/>
                    </a:lnTo>
                    <a:lnTo>
                      <a:pt x="1260" y="656"/>
                    </a:lnTo>
                    <a:lnTo>
                      <a:pt x="1264" y="656"/>
                    </a:lnTo>
                    <a:lnTo>
                      <a:pt x="1262" y="658"/>
                    </a:lnTo>
                    <a:lnTo>
                      <a:pt x="1262" y="662"/>
                    </a:lnTo>
                    <a:lnTo>
                      <a:pt x="1268" y="664"/>
                    </a:lnTo>
                    <a:lnTo>
                      <a:pt x="1268" y="666"/>
                    </a:lnTo>
                    <a:lnTo>
                      <a:pt x="1264" y="668"/>
                    </a:lnTo>
                    <a:lnTo>
                      <a:pt x="1260" y="672"/>
                    </a:lnTo>
                    <a:lnTo>
                      <a:pt x="1262" y="672"/>
                    </a:lnTo>
                    <a:lnTo>
                      <a:pt x="1262" y="674"/>
                    </a:lnTo>
                    <a:lnTo>
                      <a:pt x="1264" y="674"/>
                    </a:lnTo>
                    <a:lnTo>
                      <a:pt x="1268" y="674"/>
                    </a:lnTo>
                    <a:lnTo>
                      <a:pt x="1276" y="664"/>
                    </a:lnTo>
                    <a:lnTo>
                      <a:pt x="1280" y="656"/>
                    </a:lnTo>
                    <a:lnTo>
                      <a:pt x="1286" y="658"/>
                    </a:lnTo>
                    <a:lnTo>
                      <a:pt x="1288" y="658"/>
                    </a:lnTo>
                    <a:lnTo>
                      <a:pt x="1288" y="664"/>
                    </a:lnTo>
                    <a:lnTo>
                      <a:pt x="1286" y="666"/>
                    </a:lnTo>
                    <a:lnTo>
                      <a:pt x="1286" y="668"/>
                    </a:lnTo>
                    <a:lnTo>
                      <a:pt x="1286" y="672"/>
                    </a:lnTo>
                    <a:lnTo>
                      <a:pt x="1288" y="676"/>
                    </a:lnTo>
                    <a:lnTo>
                      <a:pt x="1290" y="674"/>
                    </a:lnTo>
                    <a:lnTo>
                      <a:pt x="1290" y="668"/>
                    </a:lnTo>
                    <a:lnTo>
                      <a:pt x="1296" y="668"/>
                    </a:lnTo>
                    <a:lnTo>
                      <a:pt x="1296" y="676"/>
                    </a:lnTo>
                    <a:lnTo>
                      <a:pt x="1300" y="676"/>
                    </a:lnTo>
                    <a:lnTo>
                      <a:pt x="1304" y="668"/>
                    </a:lnTo>
                    <a:lnTo>
                      <a:pt x="1306" y="656"/>
                    </a:lnTo>
                    <a:lnTo>
                      <a:pt x="1304" y="658"/>
                    </a:lnTo>
                    <a:lnTo>
                      <a:pt x="1304" y="664"/>
                    </a:lnTo>
                    <a:lnTo>
                      <a:pt x="1300" y="664"/>
                    </a:lnTo>
                    <a:lnTo>
                      <a:pt x="1300" y="662"/>
                    </a:lnTo>
                    <a:lnTo>
                      <a:pt x="1304" y="656"/>
                    </a:lnTo>
                    <a:lnTo>
                      <a:pt x="1306" y="650"/>
                    </a:lnTo>
                    <a:lnTo>
                      <a:pt x="1300" y="650"/>
                    </a:lnTo>
                    <a:lnTo>
                      <a:pt x="1296" y="656"/>
                    </a:lnTo>
                    <a:lnTo>
                      <a:pt x="1296" y="658"/>
                    </a:lnTo>
                    <a:lnTo>
                      <a:pt x="1296" y="662"/>
                    </a:lnTo>
                    <a:lnTo>
                      <a:pt x="1288" y="658"/>
                    </a:lnTo>
                    <a:lnTo>
                      <a:pt x="1296" y="656"/>
                    </a:lnTo>
                    <a:lnTo>
                      <a:pt x="1290" y="648"/>
                    </a:lnTo>
                    <a:lnTo>
                      <a:pt x="1296" y="640"/>
                    </a:lnTo>
                    <a:lnTo>
                      <a:pt x="1288" y="640"/>
                    </a:lnTo>
                    <a:lnTo>
                      <a:pt x="1280" y="644"/>
                    </a:lnTo>
                    <a:lnTo>
                      <a:pt x="1282" y="638"/>
                    </a:lnTo>
                    <a:lnTo>
                      <a:pt x="1280" y="638"/>
                    </a:lnTo>
                    <a:lnTo>
                      <a:pt x="1278" y="640"/>
                    </a:lnTo>
                    <a:lnTo>
                      <a:pt x="1280" y="638"/>
                    </a:lnTo>
                    <a:lnTo>
                      <a:pt x="1278" y="636"/>
                    </a:lnTo>
                    <a:lnTo>
                      <a:pt x="1276" y="632"/>
                    </a:lnTo>
                    <a:lnTo>
                      <a:pt x="1278" y="632"/>
                    </a:lnTo>
                    <a:lnTo>
                      <a:pt x="1280" y="626"/>
                    </a:lnTo>
                    <a:lnTo>
                      <a:pt x="1280" y="622"/>
                    </a:lnTo>
                    <a:lnTo>
                      <a:pt x="1278" y="620"/>
                    </a:lnTo>
                    <a:lnTo>
                      <a:pt x="1276" y="620"/>
                    </a:lnTo>
                    <a:lnTo>
                      <a:pt x="1276" y="622"/>
                    </a:lnTo>
                    <a:lnTo>
                      <a:pt x="1270" y="622"/>
                    </a:lnTo>
                    <a:lnTo>
                      <a:pt x="1264" y="620"/>
                    </a:lnTo>
                    <a:lnTo>
                      <a:pt x="1262" y="620"/>
                    </a:lnTo>
                    <a:lnTo>
                      <a:pt x="1262" y="622"/>
                    </a:lnTo>
                    <a:lnTo>
                      <a:pt x="1262" y="626"/>
                    </a:lnTo>
                    <a:lnTo>
                      <a:pt x="1260" y="626"/>
                    </a:lnTo>
                    <a:lnTo>
                      <a:pt x="1252" y="626"/>
                    </a:lnTo>
                    <a:lnTo>
                      <a:pt x="1244" y="622"/>
                    </a:lnTo>
                    <a:lnTo>
                      <a:pt x="1250" y="614"/>
                    </a:lnTo>
                    <a:lnTo>
                      <a:pt x="1250" y="612"/>
                    </a:lnTo>
                    <a:lnTo>
                      <a:pt x="1244" y="610"/>
                    </a:lnTo>
                    <a:lnTo>
                      <a:pt x="1244" y="608"/>
                    </a:lnTo>
                    <a:lnTo>
                      <a:pt x="1234" y="618"/>
                    </a:lnTo>
                    <a:lnTo>
                      <a:pt x="1234" y="608"/>
                    </a:lnTo>
                    <a:lnTo>
                      <a:pt x="1234" y="604"/>
                    </a:lnTo>
                    <a:lnTo>
                      <a:pt x="1236" y="600"/>
                    </a:lnTo>
                    <a:lnTo>
                      <a:pt x="1244" y="594"/>
                    </a:lnTo>
                    <a:lnTo>
                      <a:pt x="1242" y="590"/>
                    </a:lnTo>
                    <a:lnTo>
                      <a:pt x="1242" y="586"/>
                    </a:lnTo>
                    <a:lnTo>
                      <a:pt x="1244" y="584"/>
                    </a:lnTo>
                    <a:lnTo>
                      <a:pt x="1250" y="584"/>
                    </a:lnTo>
                    <a:lnTo>
                      <a:pt x="1244" y="576"/>
                    </a:lnTo>
                    <a:lnTo>
                      <a:pt x="1250" y="576"/>
                    </a:lnTo>
                    <a:lnTo>
                      <a:pt x="1252" y="572"/>
                    </a:lnTo>
                    <a:lnTo>
                      <a:pt x="1248" y="572"/>
                    </a:lnTo>
                    <a:lnTo>
                      <a:pt x="1244" y="572"/>
                    </a:lnTo>
                    <a:lnTo>
                      <a:pt x="1244" y="568"/>
                    </a:lnTo>
                    <a:lnTo>
                      <a:pt x="1244" y="572"/>
                    </a:lnTo>
                    <a:lnTo>
                      <a:pt x="1244" y="572"/>
                    </a:lnTo>
                    <a:lnTo>
                      <a:pt x="1244" y="572"/>
                    </a:lnTo>
                    <a:close/>
                    <a:moveTo>
                      <a:pt x="1052" y="536"/>
                    </a:moveTo>
                    <a:lnTo>
                      <a:pt x="1052" y="536"/>
                    </a:lnTo>
                    <a:lnTo>
                      <a:pt x="1054" y="536"/>
                    </a:lnTo>
                    <a:lnTo>
                      <a:pt x="1054" y="538"/>
                    </a:lnTo>
                    <a:lnTo>
                      <a:pt x="1054" y="544"/>
                    </a:lnTo>
                    <a:lnTo>
                      <a:pt x="1050" y="548"/>
                    </a:lnTo>
                    <a:lnTo>
                      <a:pt x="1046" y="548"/>
                    </a:lnTo>
                    <a:lnTo>
                      <a:pt x="1046" y="546"/>
                    </a:lnTo>
                    <a:lnTo>
                      <a:pt x="1046" y="540"/>
                    </a:lnTo>
                    <a:lnTo>
                      <a:pt x="1050" y="538"/>
                    </a:lnTo>
                    <a:lnTo>
                      <a:pt x="1052" y="536"/>
                    </a:lnTo>
                    <a:lnTo>
                      <a:pt x="1052" y="536"/>
                    </a:lnTo>
                    <a:lnTo>
                      <a:pt x="1052" y="536"/>
                    </a:lnTo>
                    <a:close/>
                    <a:moveTo>
                      <a:pt x="1126" y="528"/>
                    </a:moveTo>
                    <a:lnTo>
                      <a:pt x="1126" y="528"/>
                    </a:lnTo>
                    <a:lnTo>
                      <a:pt x="1128" y="530"/>
                    </a:lnTo>
                    <a:lnTo>
                      <a:pt x="1132" y="536"/>
                    </a:lnTo>
                    <a:lnTo>
                      <a:pt x="1134" y="538"/>
                    </a:lnTo>
                    <a:lnTo>
                      <a:pt x="1132" y="536"/>
                    </a:lnTo>
                    <a:lnTo>
                      <a:pt x="1132" y="538"/>
                    </a:lnTo>
                    <a:lnTo>
                      <a:pt x="1128" y="538"/>
                    </a:lnTo>
                    <a:lnTo>
                      <a:pt x="1126" y="532"/>
                    </a:lnTo>
                    <a:lnTo>
                      <a:pt x="1126" y="528"/>
                    </a:lnTo>
                    <a:lnTo>
                      <a:pt x="1126" y="528"/>
                    </a:lnTo>
                    <a:lnTo>
                      <a:pt x="1126" y="528"/>
                    </a:lnTo>
                    <a:close/>
                    <a:moveTo>
                      <a:pt x="1068" y="510"/>
                    </a:moveTo>
                    <a:lnTo>
                      <a:pt x="1068" y="510"/>
                    </a:lnTo>
                    <a:lnTo>
                      <a:pt x="1068" y="512"/>
                    </a:lnTo>
                    <a:lnTo>
                      <a:pt x="1068" y="518"/>
                    </a:lnTo>
                    <a:lnTo>
                      <a:pt x="1060" y="518"/>
                    </a:lnTo>
                    <a:lnTo>
                      <a:pt x="1060" y="514"/>
                    </a:lnTo>
                    <a:lnTo>
                      <a:pt x="1062" y="512"/>
                    </a:lnTo>
                    <a:lnTo>
                      <a:pt x="1068" y="510"/>
                    </a:lnTo>
                    <a:lnTo>
                      <a:pt x="1068" y="510"/>
                    </a:lnTo>
                    <a:lnTo>
                      <a:pt x="1068" y="510"/>
                    </a:lnTo>
                    <a:close/>
                    <a:moveTo>
                      <a:pt x="1064" y="360"/>
                    </a:moveTo>
                    <a:lnTo>
                      <a:pt x="1068" y="364"/>
                    </a:lnTo>
                    <a:lnTo>
                      <a:pt x="1070" y="364"/>
                    </a:lnTo>
                    <a:lnTo>
                      <a:pt x="1068" y="364"/>
                    </a:lnTo>
                    <a:lnTo>
                      <a:pt x="1064" y="360"/>
                    </a:lnTo>
                    <a:lnTo>
                      <a:pt x="1064" y="360"/>
                    </a:lnTo>
                    <a:lnTo>
                      <a:pt x="1064" y="360"/>
                    </a:lnTo>
                    <a:close/>
                    <a:moveTo>
                      <a:pt x="1108" y="342"/>
                    </a:moveTo>
                    <a:lnTo>
                      <a:pt x="1108" y="346"/>
                    </a:lnTo>
                    <a:lnTo>
                      <a:pt x="1114" y="346"/>
                    </a:lnTo>
                    <a:lnTo>
                      <a:pt x="1116" y="342"/>
                    </a:lnTo>
                    <a:lnTo>
                      <a:pt x="1114" y="342"/>
                    </a:lnTo>
                    <a:lnTo>
                      <a:pt x="1108" y="342"/>
                    </a:lnTo>
                    <a:lnTo>
                      <a:pt x="1108" y="342"/>
                    </a:lnTo>
                    <a:lnTo>
                      <a:pt x="1108" y="342"/>
                    </a:lnTo>
                    <a:close/>
                    <a:moveTo>
                      <a:pt x="906" y="156"/>
                    </a:moveTo>
                    <a:lnTo>
                      <a:pt x="906" y="162"/>
                    </a:lnTo>
                    <a:lnTo>
                      <a:pt x="914" y="160"/>
                    </a:lnTo>
                    <a:lnTo>
                      <a:pt x="906" y="156"/>
                    </a:lnTo>
                    <a:lnTo>
                      <a:pt x="906" y="156"/>
                    </a:lnTo>
                    <a:lnTo>
                      <a:pt x="906" y="156"/>
                    </a:lnTo>
                    <a:close/>
                    <a:moveTo>
                      <a:pt x="194" y="568"/>
                    </a:moveTo>
                    <a:lnTo>
                      <a:pt x="194" y="568"/>
                    </a:lnTo>
                    <a:lnTo>
                      <a:pt x="194" y="572"/>
                    </a:lnTo>
                    <a:lnTo>
                      <a:pt x="198" y="572"/>
                    </a:lnTo>
                    <a:lnTo>
                      <a:pt x="200" y="568"/>
                    </a:lnTo>
                    <a:lnTo>
                      <a:pt x="194" y="568"/>
                    </a:lnTo>
                    <a:lnTo>
                      <a:pt x="194" y="568"/>
                    </a:lnTo>
                    <a:lnTo>
                      <a:pt x="194" y="568"/>
                    </a:lnTo>
                    <a:close/>
                    <a:moveTo>
                      <a:pt x="612" y="564"/>
                    </a:moveTo>
                    <a:lnTo>
                      <a:pt x="612" y="564"/>
                    </a:lnTo>
                    <a:lnTo>
                      <a:pt x="618" y="568"/>
                    </a:lnTo>
                    <a:lnTo>
                      <a:pt x="624" y="580"/>
                    </a:lnTo>
                    <a:lnTo>
                      <a:pt x="630" y="596"/>
                    </a:lnTo>
                    <a:lnTo>
                      <a:pt x="626" y="602"/>
                    </a:lnTo>
                    <a:lnTo>
                      <a:pt x="624" y="592"/>
                    </a:lnTo>
                    <a:lnTo>
                      <a:pt x="620" y="584"/>
                    </a:lnTo>
                    <a:lnTo>
                      <a:pt x="612" y="576"/>
                    </a:lnTo>
                    <a:lnTo>
                      <a:pt x="610" y="568"/>
                    </a:lnTo>
                    <a:lnTo>
                      <a:pt x="610" y="566"/>
                    </a:lnTo>
                    <a:lnTo>
                      <a:pt x="610" y="564"/>
                    </a:lnTo>
                    <a:lnTo>
                      <a:pt x="612" y="564"/>
                    </a:lnTo>
                    <a:lnTo>
                      <a:pt x="612" y="564"/>
                    </a:lnTo>
                    <a:lnTo>
                      <a:pt x="612" y="564"/>
                    </a:lnTo>
                    <a:close/>
                    <a:moveTo>
                      <a:pt x="872" y="540"/>
                    </a:moveTo>
                    <a:lnTo>
                      <a:pt x="872" y="548"/>
                    </a:lnTo>
                    <a:lnTo>
                      <a:pt x="886" y="550"/>
                    </a:lnTo>
                    <a:lnTo>
                      <a:pt x="886" y="548"/>
                    </a:lnTo>
                    <a:lnTo>
                      <a:pt x="882" y="546"/>
                    </a:lnTo>
                    <a:lnTo>
                      <a:pt x="880" y="546"/>
                    </a:lnTo>
                    <a:lnTo>
                      <a:pt x="878" y="540"/>
                    </a:lnTo>
                    <a:lnTo>
                      <a:pt x="874" y="540"/>
                    </a:lnTo>
                    <a:lnTo>
                      <a:pt x="872" y="540"/>
                    </a:lnTo>
                    <a:lnTo>
                      <a:pt x="872" y="540"/>
                    </a:lnTo>
                    <a:lnTo>
                      <a:pt x="872" y="540"/>
                    </a:lnTo>
                    <a:close/>
                    <a:moveTo>
                      <a:pt x="600" y="530"/>
                    </a:moveTo>
                    <a:lnTo>
                      <a:pt x="600" y="530"/>
                    </a:lnTo>
                    <a:lnTo>
                      <a:pt x="602" y="536"/>
                    </a:lnTo>
                    <a:lnTo>
                      <a:pt x="608" y="540"/>
                    </a:lnTo>
                    <a:lnTo>
                      <a:pt x="608" y="546"/>
                    </a:lnTo>
                    <a:lnTo>
                      <a:pt x="606" y="548"/>
                    </a:lnTo>
                    <a:lnTo>
                      <a:pt x="606" y="566"/>
                    </a:lnTo>
                    <a:lnTo>
                      <a:pt x="602" y="564"/>
                    </a:lnTo>
                    <a:lnTo>
                      <a:pt x="598" y="564"/>
                    </a:lnTo>
                    <a:lnTo>
                      <a:pt x="600" y="554"/>
                    </a:lnTo>
                    <a:lnTo>
                      <a:pt x="598" y="544"/>
                    </a:lnTo>
                    <a:lnTo>
                      <a:pt x="590" y="536"/>
                    </a:lnTo>
                    <a:lnTo>
                      <a:pt x="596" y="536"/>
                    </a:lnTo>
                    <a:lnTo>
                      <a:pt x="598" y="536"/>
                    </a:lnTo>
                    <a:lnTo>
                      <a:pt x="600" y="532"/>
                    </a:lnTo>
                    <a:lnTo>
                      <a:pt x="600" y="530"/>
                    </a:lnTo>
                    <a:lnTo>
                      <a:pt x="600" y="530"/>
                    </a:lnTo>
                    <a:lnTo>
                      <a:pt x="600" y="530"/>
                    </a:lnTo>
                    <a:close/>
                    <a:moveTo>
                      <a:pt x="168" y="528"/>
                    </a:moveTo>
                    <a:lnTo>
                      <a:pt x="168" y="528"/>
                    </a:lnTo>
                    <a:lnTo>
                      <a:pt x="166" y="530"/>
                    </a:lnTo>
                    <a:lnTo>
                      <a:pt x="172" y="532"/>
                    </a:lnTo>
                    <a:lnTo>
                      <a:pt x="172" y="528"/>
                    </a:lnTo>
                    <a:lnTo>
                      <a:pt x="168" y="528"/>
                    </a:lnTo>
                    <a:lnTo>
                      <a:pt x="168" y="528"/>
                    </a:lnTo>
                    <a:lnTo>
                      <a:pt x="168" y="528"/>
                    </a:lnTo>
                    <a:close/>
                    <a:moveTo>
                      <a:pt x="130" y="526"/>
                    </a:moveTo>
                    <a:lnTo>
                      <a:pt x="130" y="526"/>
                    </a:lnTo>
                    <a:lnTo>
                      <a:pt x="132" y="538"/>
                    </a:lnTo>
                    <a:lnTo>
                      <a:pt x="136" y="548"/>
                    </a:lnTo>
                    <a:lnTo>
                      <a:pt x="140" y="546"/>
                    </a:lnTo>
                    <a:lnTo>
                      <a:pt x="146" y="544"/>
                    </a:lnTo>
                    <a:lnTo>
                      <a:pt x="140" y="550"/>
                    </a:lnTo>
                    <a:lnTo>
                      <a:pt x="140" y="554"/>
                    </a:lnTo>
                    <a:lnTo>
                      <a:pt x="144" y="558"/>
                    </a:lnTo>
                    <a:lnTo>
                      <a:pt x="148" y="564"/>
                    </a:lnTo>
                    <a:lnTo>
                      <a:pt x="154" y="566"/>
                    </a:lnTo>
                    <a:lnTo>
                      <a:pt x="156" y="568"/>
                    </a:lnTo>
                    <a:lnTo>
                      <a:pt x="154" y="556"/>
                    </a:lnTo>
                    <a:lnTo>
                      <a:pt x="150" y="546"/>
                    </a:lnTo>
                    <a:lnTo>
                      <a:pt x="146" y="544"/>
                    </a:lnTo>
                    <a:lnTo>
                      <a:pt x="146" y="532"/>
                    </a:lnTo>
                    <a:lnTo>
                      <a:pt x="148" y="526"/>
                    </a:lnTo>
                    <a:lnTo>
                      <a:pt x="140" y="528"/>
                    </a:lnTo>
                    <a:lnTo>
                      <a:pt x="136" y="530"/>
                    </a:lnTo>
                    <a:lnTo>
                      <a:pt x="136" y="528"/>
                    </a:lnTo>
                    <a:lnTo>
                      <a:pt x="132" y="526"/>
                    </a:lnTo>
                    <a:lnTo>
                      <a:pt x="130" y="526"/>
                    </a:lnTo>
                    <a:lnTo>
                      <a:pt x="130" y="526"/>
                    </a:lnTo>
                    <a:lnTo>
                      <a:pt x="130" y="526"/>
                    </a:lnTo>
                    <a:close/>
                    <a:moveTo>
                      <a:pt x="628" y="508"/>
                    </a:moveTo>
                    <a:lnTo>
                      <a:pt x="628" y="508"/>
                    </a:lnTo>
                    <a:lnTo>
                      <a:pt x="628" y="512"/>
                    </a:lnTo>
                    <a:lnTo>
                      <a:pt x="630" y="510"/>
                    </a:lnTo>
                    <a:lnTo>
                      <a:pt x="630" y="512"/>
                    </a:lnTo>
                    <a:lnTo>
                      <a:pt x="630" y="526"/>
                    </a:lnTo>
                    <a:lnTo>
                      <a:pt x="630" y="530"/>
                    </a:lnTo>
                    <a:lnTo>
                      <a:pt x="636" y="538"/>
                    </a:lnTo>
                    <a:lnTo>
                      <a:pt x="644" y="548"/>
                    </a:lnTo>
                    <a:lnTo>
                      <a:pt x="644" y="554"/>
                    </a:lnTo>
                    <a:lnTo>
                      <a:pt x="644" y="556"/>
                    </a:lnTo>
                    <a:lnTo>
                      <a:pt x="648" y="566"/>
                    </a:lnTo>
                    <a:lnTo>
                      <a:pt x="654" y="572"/>
                    </a:lnTo>
                    <a:lnTo>
                      <a:pt x="660" y="572"/>
                    </a:lnTo>
                    <a:lnTo>
                      <a:pt x="662" y="572"/>
                    </a:lnTo>
                    <a:lnTo>
                      <a:pt x="660" y="574"/>
                    </a:lnTo>
                    <a:lnTo>
                      <a:pt x="656" y="576"/>
                    </a:lnTo>
                    <a:lnTo>
                      <a:pt x="656" y="582"/>
                    </a:lnTo>
                    <a:lnTo>
                      <a:pt x="656" y="584"/>
                    </a:lnTo>
                    <a:lnTo>
                      <a:pt x="660" y="592"/>
                    </a:lnTo>
                    <a:lnTo>
                      <a:pt x="656" y="592"/>
                    </a:lnTo>
                    <a:lnTo>
                      <a:pt x="654" y="590"/>
                    </a:lnTo>
                    <a:lnTo>
                      <a:pt x="654" y="594"/>
                    </a:lnTo>
                    <a:lnTo>
                      <a:pt x="652" y="594"/>
                    </a:lnTo>
                    <a:lnTo>
                      <a:pt x="648" y="594"/>
                    </a:lnTo>
                    <a:lnTo>
                      <a:pt x="646" y="584"/>
                    </a:lnTo>
                    <a:lnTo>
                      <a:pt x="648" y="572"/>
                    </a:lnTo>
                    <a:lnTo>
                      <a:pt x="644" y="568"/>
                    </a:lnTo>
                    <a:lnTo>
                      <a:pt x="644" y="566"/>
                    </a:lnTo>
                    <a:lnTo>
                      <a:pt x="638" y="566"/>
                    </a:lnTo>
                    <a:lnTo>
                      <a:pt x="634" y="566"/>
                    </a:lnTo>
                    <a:lnTo>
                      <a:pt x="636" y="554"/>
                    </a:lnTo>
                    <a:lnTo>
                      <a:pt x="634" y="554"/>
                    </a:lnTo>
                    <a:lnTo>
                      <a:pt x="630" y="556"/>
                    </a:lnTo>
                    <a:lnTo>
                      <a:pt x="630" y="554"/>
                    </a:lnTo>
                    <a:lnTo>
                      <a:pt x="628" y="550"/>
                    </a:lnTo>
                    <a:lnTo>
                      <a:pt x="624" y="548"/>
                    </a:lnTo>
                    <a:lnTo>
                      <a:pt x="616" y="544"/>
                    </a:lnTo>
                    <a:lnTo>
                      <a:pt x="618" y="536"/>
                    </a:lnTo>
                    <a:lnTo>
                      <a:pt x="612" y="536"/>
                    </a:lnTo>
                    <a:lnTo>
                      <a:pt x="612" y="532"/>
                    </a:lnTo>
                    <a:lnTo>
                      <a:pt x="610" y="532"/>
                    </a:lnTo>
                    <a:lnTo>
                      <a:pt x="610" y="530"/>
                    </a:lnTo>
                    <a:lnTo>
                      <a:pt x="610" y="528"/>
                    </a:lnTo>
                    <a:lnTo>
                      <a:pt x="618" y="514"/>
                    </a:lnTo>
                    <a:lnTo>
                      <a:pt x="620" y="518"/>
                    </a:lnTo>
                    <a:lnTo>
                      <a:pt x="624" y="518"/>
                    </a:lnTo>
                    <a:lnTo>
                      <a:pt x="626" y="518"/>
                    </a:lnTo>
                    <a:lnTo>
                      <a:pt x="626" y="512"/>
                    </a:lnTo>
                    <a:lnTo>
                      <a:pt x="626" y="510"/>
                    </a:lnTo>
                    <a:lnTo>
                      <a:pt x="628" y="508"/>
                    </a:lnTo>
                    <a:lnTo>
                      <a:pt x="628" y="508"/>
                    </a:lnTo>
                    <a:lnTo>
                      <a:pt x="628" y="508"/>
                    </a:lnTo>
                    <a:close/>
                    <a:moveTo>
                      <a:pt x="996" y="472"/>
                    </a:moveTo>
                    <a:lnTo>
                      <a:pt x="996" y="472"/>
                    </a:lnTo>
                    <a:lnTo>
                      <a:pt x="992" y="478"/>
                    </a:lnTo>
                    <a:lnTo>
                      <a:pt x="990" y="478"/>
                    </a:lnTo>
                    <a:lnTo>
                      <a:pt x="990" y="476"/>
                    </a:lnTo>
                    <a:lnTo>
                      <a:pt x="996" y="472"/>
                    </a:lnTo>
                    <a:lnTo>
                      <a:pt x="996" y="472"/>
                    </a:lnTo>
                    <a:lnTo>
                      <a:pt x="996" y="472"/>
                    </a:lnTo>
                    <a:close/>
                    <a:moveTo>
                      <a:pt x="898" y="464"/>
                    </a:moveTo>
                    <a:lnTo>
                      <a:pt x="898" y="464"/>
                    </a:lnTo>
                    <a:lnTo>
                      <a:pt x="898" y="466"/>
                    </a:lnTo>
                    <a:lnTo>
                      <a:pt x="896" y="468"/>
                    </a:lnTo>
                    <a:lnTo>
                      <a:pt x="898" y="466"/>
                    </a:lnTo>
                    <a:lnTo>
                      <a:pt x="900" y="464"/>
                    </a:lnTo>
                    <a:lnTo>
                      <a:pt x="898" y="464"/>
                    </a:lnTo>
                    <a:lnTo>
                      <a:pt x="898" y="464"/>
                    </a:lnTo>
                    <a:lnTo>
                      <a:pt x="898" y="464"/>
                    </a:lnTo>
                    <a:close/>
                    <a:moveTo>
                      <a:pt x="974" y="460"/>
                    </a:moveTo>
                    <a:lnTo>
                      <a:pt x="974" y="460"/>
                    </a:lnTo>
                    <a:lnTo>
                      <a:pt x="978" y="460"/>
                    </a:lnTo>
                    <a:lnTo>
                      <a:pt x="980" y="464"/>
                    </a:lnTo>
                    <a:lnTo>
                      <a:pt x="978" y="466"/>
                    </a:lnTo>
                    <a:lnTo>
                      <a:pt x="972" y="466"/>
                    </a:lnTo>
                    <a:lnTo>
                      <a:pt x="972" y="464"/>
                    </a:lnTo>
                    <a:lnTo>
                      <a:pt x="972" y="460"/>
                    </a:lnTo>
                    <a:lnTo>
                      <a:pt x="974" y="460"/>
                    </a:lnTo>
                    <a:lnTo>
                      <a:pt x="974" y="460"/>
                    </a:lnTo>
                    <a:lnTo>
                      <a:pt x="974" y="460"/>
                    </a:lnTo>
                    <a:close/>
                    <a:moveTo>
                      <a:pt x="554" y="460"/>
                    </a:moveTo>
                    <a:lnTo>
                      <a:pt x="554" y="460"/>
                    </a:lnTo>
                    <a:lnTo>
                      <a:pt x="556" y="460"/>
                    </a:lnTo>
                    <a:lnTo>
                      <a:pt x="556" y="464"/>
                    </a:lnTo>
                    <a:lnTo>
                      <a:pt x="552" y="466"/>
                    </a:lnTo>
                    <a:lnTo>
                      <a:pt x="552" y="460"/>
                    </a:lnTo>
                    <a:lnTo>
                      <a:pt x="554" y="460"/>
                    </a:lnTo>
                    <a:lnTo>
                      <a:pt x="554" y="460"/>
                    </a:lnTo>
                    <a:lnTo>
                      <a:pt x="554" y="460"/>
                    </a:lnTo>
                    <a:close/>
                    <a:moveTo>
                      <a:pt x="906" y="458"/>
                    </a:moveTo>
                    <a:lnTo>
                      <a:pt x="906" y="458"/>
                    </a:lnTo>
                    <a:lnTo>
                      <a:pt x="906" y="472"/>
                    </a:lnTo>
                    <a:lnTo>
                      <a:pt x="904" y="472"/>
                    </a:lnTo>
                    <a:lnTo>
                      <a:pt x="908" y="474"/>
                    </a:lnTo>
                    <a:lnTo>
                      <a:pt x="908" y="468"/>
                    </a:lnTo>
                    <a:lnTo>
                      <a:pt x="910" y="466"/>
                    </a:lnTo>
                    <a:lnTo>
                      <a:pt x="908" y="460"/>
                    </a:lnTo>
                    <a:lnTo>
                      <a:pt x="906" y="456"/>
                    </a:lnTo>
                    <a:lnTo>
                      <a:pt x="906" y="458"/>
                    </a:lnTo>
                    <a:lnTo>
                      <a:pt x="906" y="458"/>
                    </a:lnTo>
                    <a:lnTo>
                      <a:pt x="906" y="458"/>
                    </a:lnTo>
                    <a:close/>
                    <a:moveTo>
                      <a:pt x="900" y="454"/>
                    </a:moveTo>
                    <a:lnTo>
                      <a:pt x="900" y="454"/>
                    </a:lnTo>
                    <a:lnTo>
                      <a:pt x="898" y="458"/>
                    </a:lnTo>
                    <a:lnTo>
                      <a:pt x="898" y="460"/>
                    </a:lnTo>
                    <a:lnTo>
                      <a:pt x="900" y="460"/>
                    </a:lnTo>
                    <a:lnTo>
                      <a:pt x="904" y="456"/>
                    </a:lnTo>
                    <a:lnTo>
                      <a:pt x="904" y="454"/>
                    </a:lnTo>
                    <a:lnTo>
                      <a:pt x="900" y="454"/>
                    </a:lnTo>
                    <a:lnTo>
                      <a:pt x="900" y="454"/>
                    </a:lnTo>
                    <a:lnTo>
                      <a:pt x="900" y="454"/>
                    </a:lnTo>
                    <a:close/>
                    <a:moveTo>
                      <a:pt x="572" y="422"/>
                    </a:moveTo>
                    <a:lnTo>
                      <a:pt x="572" y="422"/>
                    </a:lnTo>
                    <a:lnTo>
                      <a:pt x="580" y="424"/>
                    </a:lnTo>
                    <a:lnTo>
                      <a:pt x="574" y="440"/>
                    </a:lnTo>
                    <a:lnTo>
                      <a:pt x="570" y="456"/>
                    </a:lnTo>
                    <a:lnTo>
                      <a:pt x="562" y="456"/>
                    </a:lnTo>
                    <a:lnTo>
                      <a:pt x="562" y="448"/>
                    </a:lnTo>
                    <a:lnTo>
                      <a:pt x="562" y="442"/>
                    </a:lnTo>
                    <a:lnTo>
                      <a:pt x="562" y="432"/>
                    </a:lnTo>
                    <a:lnTo>
                      <a:pt x="572" y="422"/>
                    </a:lnTo>
                    <a:lnTo>
                      <a:pt x="572" y="422"/>
                    </a:lnTo>
                    <a:lnTo>
                      <a:pt x="572" y="422"/>
                    </a:lnTo>
                    <a:close/>
                    <a:moveTo>
                      <a:pt x="562" y="410"/>
                    </a:moveTo>
                    <a:lnTo>
                      <a:pt x="562" y="410"/>
                    </a:lnTo>
                    <a:lnTo>
                      <a:pt x="562" y="414"/>
                    </a:lnTo>
                    <a:lnTo>
                      <a:pt x="562" y="418"/>
                    </a:lnTo>
                    <a:lnTo>
                      <a:pt x="562" y="420"/>
                    </a:lnTo>
                    <a:lnTo>
                      <a:pt x="554" y="420"/>
                    </a:lnTo>
                    <a:lnTo>
                      <a:pt x="554" y="414"/>
                    </a:lnTo>
                    <a:lnTo>
                      <a:pt x="562" y="410"/>
                    </a:lnTo>
                    <a:lnTo>
                      <a:pt x="562" y="410"/>
                    </a:lnTo>
                    <a:lnTo>
                      <a:pt x="562" y="410"/>
                    </a:lnTo>
                    <a:close/>
                    <a:moveTo>
                      <a:pt x="466" y="382"/>
                    </a:moveTo>
                    <a:lnTo>
                      <a:pt x="466" y="382"/>
                    </a:lnTo>
                    <a:lnTo>
                      <a:pt x="470" y="384"/>
                    </a:lnTo>
                    <a:lnTo>
                      <a:pt x="472" y="386"/>
                    </a:lnTo>
                    <a:lnTo>
                      <a:pt x="474" y="386"/>
                    </a:lnTo>
                    <a:lnTo>
                      <a:pt x="480" y="386"/>
                    </a:lnTo>
                    <a:lnTo>
                      <a:pt x="482" y="382"/>
                    </a:lnTo>
                    <a:lnTo>
                      <a:pt x="500" y="384"/>
                    </a:lnTo>
                    <a:lnTo>
                      <a:pt x="484" y="388"/>
                    </a:lnTo>
                    <a:lnTo>
                      <a:pt x="472" y="394"/>
                    </a:lnTo>
                    <a:lnTo>
                      <a:pt x="452" y="412"/>
                    </a:lnTo>
                    <a:lnTo>
                      <a:pt x="448" y="414"/>
                    </a:lnTo>
                    <a:lnTo>
                      <a:pt x="448" y="418"/>
                    </a:lnTo>
                    <a:lnTo>
                      <a:pt x="442" y="418"/>
                    </a:lnTo>
                    <a:lnTo>
                      <a:pt x="436" y="412"/>
                    </a:lnTo>
                    <a:lnTo>
                      <a:pt x="442" y="412"/>
                    </a:lnTo>
                    <a:lnTo>
                      <a:pt x="466" y="382"/>
                    </a:lnTo>
                    <a:lnTo>
                      <a:pt x="466" y="382"/>
                    </a:lnTo>
                    <a:lnTo>
                      <a:pt x="466" y="382"/>
                    </a:lnTo>
                    <a:close/>
                    <a:moveTo>
                      <a:pt x="898" y="324"/>
                    </a:moveTo>
                    <a:lnTo>
                      <a:pt x="898" y="324"/>
                    </a:lnTo>
                    <a:lnTo>
                      <a:pt x="896" y="328"/>
                    </a:lnTo>
                    <a:lnTo>
                      <a:pt x="896" y="330"/>
                    </a:lnTo>
                    <a:lnTo>
                      <a:pt x="892" y="338"/>
                    </a:lnTo>
                    <a:lnTo>
                      <a:pt x="896" y="338"/>
                    </a:lnTo>
                    <a:lnTo>
                      <a:pt x="900" y="332"/>
                    </a:lnTo>
                    <a:lnTo>
                      <a:pt x="904" y="324"/>
                    </a:lnTo>
                    <a:lnTo>
                      <a:pt x="898" y="324"/>
                    </a:lnTo>
                    <a:lnTo>
                      <a:pt x="898" y="324"/>
                    </a:lnTo>
                    <a:lnTo>
                      <a:pt x="898" y="324"/>
                    </a:lnTo>
                    <a:close/>
                    <a:moveTo>
                      <a:pt x="926" y="310"/>
                    </a:moveTo>
                    <a:lnTo>
                      <a:pt x="928" y="314"/>
                    </a:lnTo>
                    <a:lnTo>
                      <a:pt x="932" y="314"/>
                    </a:lnTo>
                    <a:lnTo>
                      <a:pt x="928" y="314"/>
                    </a:lnTo>
                    <a:lnTo>
                      <a:pt x="926" y="310"/>
                    </a:lnTo>
                    <a:lnTo>
                      <a:pt x="926" y="310"/>
                    </a:lnTo>
                    <a:lnTo>
                      <a:pt x="926" y="310"/>
                    </a:lnTo>
                    <a:close/>
                    <a:moveTo>
                      <a:pt x="938" y="310"/>
                    </a:moveTo>
                    <a:lnTo>
                      <a:pt x="938" y="310"/>
                    </a:lnTo>
                    <a:lnTo>
                      <a:pt x="942" y="314"/>
                    </a:lnTo>
                    <a:lnTo>
                      <a:pt x="944" y="314"/>
                    </a:lnTo>
                    <a:lnTo>
                      <a:pt x="944" y="312"/>
                    </a:lnTo>
                    <a:lnTo>
                      <a:pt x="942" y="310"/>
                    </a:lnTo>
                    <a:lnTo>
                      <a:pt x="938" y="310"/>
                    </a:lnTo>
                    <a:lnTo>
                      <a:pt x="938" y="310"/>
                    </a:lnTo>
                    <a:lnTo>
                      <a:pt x="938" y="310"/>
                    </a:lnTo>
                    <a:close/>
                    <a:moveTo>
                      <a:pt x="854" y="304"/>
                    </a:moveTo>
                    <a:lnTo>
                      <a:pt x="854" y="304"/>
                    </a:lnTo>
                    <a:lnTo>
                      <a:pt x="850" y="310"/>
                    </a:lnTo>
                    <a:lnTo>
                      <a:pt x="842" y="314"/>
                    </a:lnTo>
                    <a:lnTo>
                      <a:pt x="832" y="316"/>
                    </a:lnTo>
                    <a:lnTo>
                      <a:pt x="826" y="324"/>
                    </a:lnTo>
                    <a:lnTo>
                      <a:pt x="832" y="324"/>
                    </a:lnTo>
                    <a:lnTo>
                      <a:pt x="836" y="324"/>
                    </a:lnTo>
                    <a:lnTo>
                      <a:pt x="838" y="320"/>
                    </a:lnTo>
                    <a:lnTo>
                      <a:pt x="844" y="320"/>
                    </a:lnTo>
                    <a:lnTo>
                      <a:pt x="850" y="320"/>
                    </a:lnTo>
                    <a:lnTo>
                      <a:pt x="852" y="310"/>
                    </a:lnTo>
                    <a:lnTo>
                      <a:pt x="854" y="310"/>
                    </a:lnTo>
                    <a:lnTo>
                      <a:pt x="860" y="310"/>
                    </a:lnTo>
                    <a:lnTo>
                      <a:pt x="856" y="306"/>
                    </a:lnTo>
                    <a:lnTo>
                      <a:pt x="856" y="304"/>
                    </a:lnTo>
                    <a:lnTo>
                      <a:pt x="854" y="304"/>
                    </a:lnTo>
                    <a:lnTo>
                      <a:pt x="854" y="304"/>
                    </a:lnTo>
                    <a:lnTo>
                      <a:pt x="854" y="304"/>
                    </a:lnTo>
                    <a:close/>
                    <a:moveTo>
                      <a:pt x="376" y="294"/>
                    </a:moveTo>
                    <a:lnTo>
                      <a:pt x="376" y="294"/>
                    </a:lnTo>
                    <a:lnTo>
                      <a:pt x="384" y="296"/>
                    </a:lnTo>
                    <a:lnTo>
                      <a:pt x="390" y="302"/>
                    </a:lnTo>
                    <a:lnTo>
                      <a:pt x="394" y="310"/>
                    </a:lnTo>
                    <a:lnTo>
                      <a:pt x="398" y="316"/>
                    </a:lnTo>
                    <a:lnTo>
                      <a:pt x="410" y="316"/>
                    </a:lnTo>
                    <a:lnTo>
                      <a:pt x="424" y="316"/>
                    </a:lnTo>
                    <a:lnTo>
                      <a:pt x="428" y="314"/>
                    </a:lnTo>
                    <a:lnTo>
                      <a:pt x="434" y="306"/>
                    </a:lnTo>
                    <a:lnTo>
                      <a:pt x="438" y="302"/>
                    </a:lnTo>
                    <a:lnTo>
                      <a:pt x="444" y="296"/>
                    </a:lnTo>
                    <a:lnTo>
                      <a:pt x="454" y="294"/>
                    </a:lnTo>
                    <a:lnTo>
                      <a:pt x="464" y="294"/>
                    </a:lnTo>
                    <a:lnTo>
                      <a:pt x="458" y="298"/>
                    </a:lnTo>
                    <a:lnTo>
                      <a:pt x="462" y="304"/>
                    </a:lnTo>
                    <a:lnTo>
                      <a:pt x="454" y="306"/>
                    </a:lnTo>
                    <a:lnTo>
                      <a:pt x="452" y="310"/>
                    </a:lnTo>
                    <a:lnTo>
                      <a:pt x="448" y="312"/>
                    </a:lnTo>
                    <a:lnTo>
                      <a:pt x="448" y="314"/>
                    </a:lnTo>
                    <a:lnTo>
                      <a:pt x="442" y="316"/>
                    </a:lnTo>
                    <a:lnTo>
                      <a:pt x="434" y="322"/>
                    </a:lnTo>
                    <a:lnTo>
                      <a:pt x="434" y="324"/>
                    </a:lnTo>
                    <a:lnTo>
                      <a:pt x="426" y="332"/>
                    </a:lnTo>
                    <a:lnTo>
                      <a:pt x="418" y="340"/>
                    </a:lnTo>
                    <a:lnTo>
                      <a:pt x="406" y="334"/>
                    </a:lnTo>
                    <a:lnTo>
                      <a:pt x="402" y="346"/>
                    </a:lnTo>
                    <a:lnTo>
                      <a:pt x="384" y="350"/>
                    </a:lnTo>
                    <a:lnTo>
                      <a:pt x="374" y="352"/>
                    </a:lnTo>
                    <a:lnTo>
                      <a:pt x="370" y="352"/>
                    </a:lnTo>
                    <a:lnTo>
                      <a:pt x="366" y="348"/>
                    </a:lnTo>
                    <a:lnTo>
                      <a:pt x="364" y="342"/>
                    </a:lnTo>
                    <a:lnTo>
                      <a:pt x="356" y="342"/>
                    </a:lnTo>
                    <a:lnTo>
                      <a:pt x="352" y="342"/>
                    </a:lnTo>
                    <a:lnTo>
                      <a:pt x="348" y="338"/>
                    </a:lnTo>
                    <a:lnTo>
                      <a:pt x="346" y="334"/>
                    </a:lnTo>
                    <a:lnTo>
                      <a:pt x="356" y="338"/>
                    </a:lnTo>
                    <a:lnTo>
                      <a:pt x="362" y="338"/>
                    </a:lnTo>
                    <a:lnTo>
                      <a:pt x="370" y="334"/>
                    </a:lnTo>
                    <a:lnTo>
                      <a:pt x="374" y="328"/>
                    </a:lnTo>
                    <a:lnTo>
                      <a:pt x="382" y="322"/>
                    </a:lnTo>
                    <a:lnTo>
                      <a:pt x="384" y="322"/>
                    </a:lnTo>
                    <a:lnTo>
                      <a:pt x="390" y="324"/>
                    </a:lnTo>
                    <a:lnTo>
                      <a:pt x="380" y="306"/>
                    </a:lnTo>
                    <a:lnTo>
                      <a:pt x="376" y="298"/>
                    </a:lnTo>
                    <a:lnTo>
                      <a:pt x="376" y="296"/>
                    </a:lnTo>
                    <a:lnTo>
                      <a:pt x="376" y="294"/>
                    </a:lnTo>
                    <a:lnTo>
                      <a:pt x="376" y="294"/>
                    </a:lnTo>
                    <a:lnTo>
                      <a:pt x="376" y="294"/>
                    </a:lnTo>
                    <a:close/>
                    <a:moveTo>
                      <a:pt x="318" y="286"/>
                    </a:moveTo>
                    <a:lnTo>
                      <a:pt x="318" y="286"/>
                    </a:lnTo>
                    <a:lnTo>
                      <a:pt x="328" y="292"/>
                    </a:lnTo>
                    <a:lnTo>
                      <a:pt x="340" y="294"/>
                    </a:lnTo>
                    <a:lnTo>
                      <a:pt x="340" y="296"/>
                    </a:lnTo>
                    <a:lnTo>
                      <a:pt x="338" y="294"/>
                    </a:lnTo>
                    <a:lnTo>
                      <a:pt x="322" y="296"/>
                    </a:lnTo>
                    <a:lnTo>
                      <a:pt x="302" y="296"/>
                    </a:lnTo>
                    <a:lnTo>
                      <a:pt x="302" y="292"/>
                    </a:lnTo>
                    <a:lnTo>
                      <a:pt x="308" y="292"/>
                    </a:lnTo>
                    <a:lnTo>
                      <a:pt x="312" y="292"/>
                    </a:lnTo>
                    <a:lnTo>
                      <a:pt x="312" y="288"/>
                    </a:lnTo>
                    <a:lnTo>
                      <a:pt x="318" y="286"/>
                    </a:lnTo>
                    <a:lnTo>
                      <a:pt x="318" y="286"/>
                    </a:lnTo>
                    <a:lnTo>
                      <a:pt x="318" y="286"/>
                    </a:lnTo>
                    <a:close/>
                    <a:moveTo>
                      <a:pt x="588" y="270"/>
                    </a:moveTo>
                    <a:lnTo>
                      <a:pt x="590" y="270"/>
                    </a:lnTo>
                    <a:lnTo>
                      <a:pt x="592" y="274"/>
                    </a:lnTo>
                    <a:lnTo>
                      <a:pt x="598" y="276"/>
                    </a:lnTo>
                    <a:lnTo>
                      <a:pt x="588" y="288"/>
                    </a:lnTo>
                    <a:lnTo>
                      <a:pt x="580" y="286"/>
                    </a:lnTo>
                    <a:lnTo>
                      <a:pt x="580" y="280"/>
                    </a:lnTo>
                    <a:lnTo>
                      <a:pt x="580" y="276"/>
                    </a:lnTo>
                    <a:lnTo>
                      <a:pt x="588" y="270"/>
                    </a:lnTo>
                    <a:lnTo>
                      <a:pt x="588" y="270"/>
                    </a:lnTo>
                    <a:lnTo>
                      <a:pt x="588" y="270"/>
                    </a:lnTo>
                    <a:close/>
                    <a:moveTo>
                      <a:pt x="336" y="252"/>
                    </a:moveTo>
                    <a:lnTo>
                      <a:pt x="336" y="252"/>
                    </a:lnTo>
                    <a:lnTo>
                      <a:pt x="336" y="256"/>
                    </a:lnTo>
                    <a:lnTo>
                      <a:pt x="334" y="252"/>
                    </a:lnTo>
                    <a:lnTo>
                      <a:pt x="330" y="252"/>
                    </a:lnTo>
                    <a:lnTo>
                      <a:pt x="336" y="252"/>
                    </a:lnTo>
                    <a:lnTo>
                      <a:pt x="336" y="252"/>
                    </a:lnTo>
                    <a:lnTo>
                      <a:pt x="336" y="252"/>
                    </a:lnTo>
                    <a:close/>
                    <a:moveTo>
                      <a:pt x="810" y="242"/>
                    </a:moveTo>
                    <a:lnTo>
                      <a:pt x="810" y="242"/>
                    </a:lnTo>
                    <a:lnTo>
                      <a:pt x="810" y="258"/>
                    </a:lnTo>
                    <a:lnTo>
                      <a:pt x="810" y="278"/>
                    </a:lnTo>
                    <a:lnTo>
                      <a:pt x="798" y="284"/>
                    </a:lnTo>
                    <a:lnTo>
                      <a:pt x="798" y="294"/>
                    </a:lnTo>
                    <a:lnTo>
                      <a:pt x="802" y="294"/>
                    </a:lnTo>
                    <a:lnTo>
                      <a:pt x="806" y="292"/>
                    </a:lnTo>
                    <a:lnTo>
                      <a:pt x="810" y="292"/>
                    </a:lnTo>
                    <a:lnTo>
                      <a:pt x="810" y="304"/>
                    </a:lnTo>
                    <a:lnTo>
                      <a:pt x="816" y="304"/>
                    </a:lnTo>
                    <a:lnTo>
                      <a:pt x="824" y="304"/>
                    </a:lnTo>
                    <a:lnTo>
                      <a:pt x="828" y="292"/>
                    </a:lnTo>
                    <a:lnTo>
                      <a:pt x="828" y="278"/>
                    </a:lnTo>
                    <a:lnTo>
                      <a:pt x="832" y="274"/>
                    </a:lnTo>
                    <a:lnTo>
                      <a:pt x="836" y="274"/>
                    </a:lnTo>
                    <a:lnTo>
                      <a:pt x="842" y="274"/>
                    </a:lnTo>
                    <a:lnTo>
                      <a:pt x="842" y="276"/>
                    </a:lnTo>
                    <a:lnTo>
                      <a:pt x="842" y="278"/>
                    </a:lnTo>
                    <a:lnTo>
                      <a:pt x="844" y="280"/>
                    </a:lnTo>
                    <a:lnTo>
                      <a:pt x="842" y="288"/>
                    </a:lnTo>
                    <a:lnTo>
                      <a:pt x="868" y="294"/>
                    </a:lnTo>
                    <a:lnTo>
                      <a:pt x="870" y="288"/>
                    </a:lnTo>
                    <a:lnTo>
                      <a:pt x="872" y="286"/>
                    </a:lnTo>
                    <a:lnTo>
                      <a:pt x="868" y="278"/>
                    </a:lnTo>
                    <a:lnTo>
                      <a:pt x="862" y="280"/>
                    </a:lnTo>
                    <a:lnTo>
                      <a:pt x="856" y="284"/>
                    </a:lnTo>
                    <a:lnTo>
                      <a:pt x="856" y="278"/>
                    </a:lnTo>
                    <a:lnTo>
                      <a:pt x="852" y="270"/>
                    </a:lnTo>
                    <a:lnTo>
                      <a:pt x="842" y="260"/>
                    </a:lnTo>
                    <a:lnTo>
                      <a:pt x="834" y="252"/>
                    </a:lnTo>
                    <a:lnTo>
                      <a:pt x="828" y="252"/>
                    </a:lnTo>
                    <a:lnTo>
                      <a:pt x="824" y="252"/>
                    </a:lnTo>
                    <a:lnTo>
                      <a:pt x="820" y="256"/>
                    </a:lnTo>
                    <a:lnTo>
                      <a:pt x="818" y="256"/>
                    </a:lnTo>
                    <a:lnTo>
                      <a:pt x="818" y="252"/>
                    </a:lnTo>
                    <a:lnTo>
                      <a:pt x="818" y="248"/>
                    </a:lnTo>
                    <a:lnTo>
                      <a:pt x="820" y="244"/>
                    </a:lnTo>
                    <a:lnTo>
                      <a:pt x="810" y="242"/>
                    </a:lnTo>
                    <a:lnTo>
                      <a:pt x="810" y="242"/>
                    </a:lnTo>
                    <a:lnTo>
                      <a:pt x="810" y="242"/>
                    </a:lnTo>
                    <a:close/>
                    <a:moveTo>
                      <a:pt x="816" y="238"/>
                    </a:moveTo>
                    <a:lnTo>
                      <a:pt x="820" y="242"/>
                    </a:lnTo>
                    <a:lnTo>
                      <a:pt x="824" y="242"/>
                    </a:lnTo>
                    <a:lnTo>
                      <a:pt x="824" y="240"/>
                    </a:lnTo>
                    <a:lnTo>
                      <a:pt x="824" y="238"/>
                    </a:lnTo>
                    <a:lnTo>
                      <a:pt x="816" y="238"/>
                    </a:lnTo>
                    <a:lnTo>
                      <a:pt x="816" y="238"/>
                    </a:lnTo>
                    <a:lnTo>
                      <a:pt x="816" y="238"/>
                    </a:lnTo>
                    <a:close/>
                    <a:moveTo>
                      <a:pt x="826" y="212"/>
                    </a:moveTo>
                    <a:lnTo>
                      <a:pt x="826" y="212"/>
                    </a:lnTo>
                    <a:lnTo>
                      <a:pt x="832" y="214"/>
                    </a:lnTo>
                    <a:lnTo>
                      <a:pt x="832" y="216"/>
                    </a:lnTo>
                    <a:lnTo>
                      <a:pt x="832" y="220"/>
                    </a:lnTo>
                    <a:lnTo>
                      <a:pt x="826" y="222"/>
                    </a:lnTo>
                    <a:lnTo>
                      <a:pt x="826" y="216"/>
                    </a:lnTo>
                    <a:lnTo>
                      <a:pt x="820" y="216"/>
                    </a:lnTo>
                    <a:lnTo>
                      <a:pt x="820" y="220"/>
                    </a:lnTo>
                    <a:lnTo>
                      <a:pt x="824" y="216"/>
                    </a:lnTo>
                    <a:lnTo>
                      <a:pt x="824" y="214"/>
                    </a:lnTo>
                    <a:lnTo>
                      <a:pt x="826" y="212"/>
                    </a:lnTo>
                    <a:lnTo>
                      <a:pt x="826" y="212"/>
                    </a:lnTo>
                    <a:lnTo>
                      <a:pt x="826" y="212"/>
                    </a:lnTo>
                    <a:close/>
                    <a:moveTo>
                      <a:pt x="312" y="204"/>
                    </a:moveTo>
                    <a:lnTo>
                      <a:pt x="312" y="204"/>
                    </a:lnTo>
                    <a:lnTo>
                      <a:pt x="322" y="204"/>
                    </a:lnTo>
                    <a:lnTo>
                      <a:pt x="336" y="206"/>
                    </a:lnTo>
                    <a:lnTo>
                      <a:pt x="330" y="212"/>
                    </a:lnTo>
                    <a:lnTo>
                      <a:pt x="326" y="212"/>
                    </a:lnTo>
                    <a:lnTo>
                      <a:pt x="322" y="210"/>
                    </a:lnTo>
                    <a:lnTo>
                      <a:pt x="316" y="214"/>
                    </a:lnTo>
                    <a:lnTo>
                      <a:pt x="320" y="220"/>
                    </a:lnTo>
                    <a:lnTo>
                      <a:pt x="334" y="222"/>
                    </a:lnTo>
                    <a:lnTo>
                      <a:pt x="340" y="224"/>
                    </a:lnTo>
                    <a:lnTo>
                      <a:pt x="346" y="222"/>
                    </a:lnTo>
                    <a:lnTo>
                      <a:pt x="348" y="220"/>
                    </a:lnTo>
                    <a:lnTo>
                      <a:pt x="352" y="220"/>
                    </a:lnTo>
                    <a:lnTo>
                      <a:pt x="352" y="222"/>
                    </a:lnTo>
                    <a:lnTo>
                      <a:pt x="352" y="226"/>
                    </a:lnTo>
                    <a:lnTo>
                      <a:pt x="348" y="232"/>
                    </a:lnTo>
                    <a:lnTo>
                      <a:pt x="346" y="234"/>
                    </a:lnTo>
                    <a:lnTo>
                      <a:pt x="348" y="238"/>
                    </a:lnTo>
                    <a:lnTo>
                      <a:pt x="352" y="240"/>
                    </a:lnTo>
                    <a:lnTo>
                      <a:pt x="338" y="242"/>
                    </a:lnTo>
                    <a:lnTo>
                      <a:pt x="322" y="240"/>
                    </a:lnTo>
                    <a:lnTo>
                      <a:pt x="322" y="248"/>
                    </a:lnTo>
                    <a:lnTo>
                      <a:pt x="334" y="252"/>
                    </a:lnTo>
                    <a:lnTo>
                      <a:pt x="318" y="252"/>
                    </a:lnTo>
                    <a:lnTo>
                      <a:pt x="312" y="256"/>
                    </a:lnTo>
                    <a:lnTo>
                      <a:pt x="308" y="256"/>
                    </a:lnTo>
                    <a:lnTo>
                      <a:pt x="304" y="260"/>
                    </a:lnTo>
                    <a:lnTo>
                      <a:pt x="300" y="266"/>
                    </a:lnTo>
                    <a:lnTo>
                      <a:pt x="298" y="266"/>
                    </a:lnTo>
                    <a:lnTo>
                      <a:pt x="298" y="262"/>
                    </a:lnTo>
                    <a:lnTo>
                      <a:pt x="302" y="256"/>
                    </a:lnTo>
                    <a:lnTo>
                      <a:pt x="310" y="250"/>
                    </a:lnTo>
                    <a:lnTo>
                      <a:pt x="316" y="250"/>
                    </a:lnTo>
                    <a:lnTo>
                      <a:pt x="318" y="250"/>
                    </a:lnTo>
                    <a:lnTo>
                      <a:pt x="316" y="248"/>
                    </a:lnTo>
                    <a:lnTo>
                      <a:pt x="316" y="244"/>
                    </a:lnTo>
                    <a:lnTo>
                      <a:pt x="308" y="244"/>
                    </a:lnTo>
                    <a:lnTo>
                      <a:pt x="302" y="244"/>
                    </a:lnTo>
                    <a:lnTo>
                      <a:pt x="300" y="250"/>
                    </a:lnTo>
                    <a:lnTo>
                      <a:pt x="294" y="258"/>
                    </a:lnTo>
                    <a:lnTo>
                      <a:pt x="292" y="260"/>
                    </a:lnTo>
                    <a:lnTo>
                      <a:pt x="286" y="260"/>
                    </a:lnTo>
                    <a:lnTo>
                      <a:pt x="276" y="258"/>
                    </a:lnTo>
                    <a:lnTo>
                      <a:pt x="272" y="252"/>
                    </a:lnTo>
                    <a:lnTo>
                      <a:pt x="276" y="252"/>
                    </a:lnTo>
                    <a:lnTo>
                      <a:pt x="276" y="250"/>
                    </a:lnTo>
                    <a:lnTo>
                      <a:pt x="276" y="248"/>
                    </a:lnTo>
                    <a:lnTo>
                      <a:pt x="274" y="248"/>
                    </a:lnTo>
                    <a:lnTo>
                      <a:pt x="274" y="244"/>
                    </a:lnTo>
                    <a:lnTo>
                      <a:pt x="282" y="234"/>
                    </a:lnTo>
                    <a:lnTo>
                      <a:pt x="280" y="232"/>
                    </a:lnTo>
                    <a:lnTo>
                      <a:pt x="280" y="230"/>
                    </a:lnTo>
                    <a:lnTo>
                      <a:pt x="276" y="226"/>
                    </a:lnTo>
                    <a:lnTo>
                      <a:pt x="282" y="226"/>
                    </a:lnTo>
                    <a:lnTo>
                      <a:pt x="290" y="230"/>
                    </a:lnTo>
                    <a:lnTo>
                      <a:pt x="298" y="230"/>
                    </a:lnTo>
                    <a:lnTo>
                      <a:pt x="292" y="224"/>
                    </a:lnTo>
                    <a:lnTo>
                      <a:pt x="286" y="220"/>
                    </a:lnTo>
                    <a:lnTo>
                      <a:pt x="276" y="216"/>
                    </a:lnTo>
                    <a:lnTo>
                      <a:pt x="266" y="216"/>
                    </a:lnTo>
                    <a:lnTo>
                      <a:pt x="264" y="216"/>
                    </a:lnTo>
                    <a:lnTo>
                      <a:pt x="258" y="220"/>
                    </a:lnTo>
                    <a:lnTo>
                      <a:pt x="258" y="212"/>
                    </a:lnTo>
                    <a:lnTo>
                      <a:pt x="270" y="212"/>
                    </a:lnTo>
                    <a:lnTo>
                      <a:pt x="282" y="212"/>
                    </a:lnTo>
                    <a:lnTo>
                      <a:pt x="298" y="206"/>
                    </a:lnTo>
                    <a:lnTo>
                      <a:pt x="312" y="204"/>
                    </a:lnTo>
                    <a:lnTo>
                      <a:pt x="312" y="204"/>
                    </a:lnTo>
                    <a:lnTo>
                      <a:pt x="312" y="204"/>
                    </a:lnTo>
                    <a:close/>
                    <a:moveTo>
                      <a:pt x="798" y="186"/>
                    </a:moveTo>
                    <a:lnTo>
                      <a:pt x="800" y="192"/>
                    </a:lnTo>
                    <a:lnTo>
                      <a:pt x="800" y="188"/>
                    </a:lnTo>
                    <a:lnTo>
                      <a:pt x="798" y="186"/>
                    </a:lnTo>
                    <a:lnTo>
                      <a:pt x="798" y="186"/>
                    </a:lnTo>
                    <a:lnTo>
                      <a:pt x="798" y="186"/>
                    </a:lnTo>
                    <a:close/>
                    <a:moveTo>
                      <a:pt x="760" y="650"/>
                    </a:moveTo>
                    <a:lnTo>
                      <a:pt x="760" y="650"/>
                    </a:lnTo>
                    <a:lnTo>
                      <a:pt x="760" y="646"/>
                    </a:lnTo>
                    <a:lnTo>
                      <a:pt x="762" y="640"/>
                    </a:lnTo>
                    <a:lnTo>
                      <a:pt x="768" y="640"/>
                    </a:lnTo>
                    <a:lnTo>
                      <a:pt x="772" y="640"/>
                    </a:lnTo>
                    <a:lnTo>
                      <a:pt x="772" y="638"/>
                    </a:lnTo>
                    <a:lnTo>
                      <a:pt x="772" y="632"/>
                    </a:lnTo>
                    <a:lnTo>
                      <a:pt x="774" y="636"/>
                    </a:lnTo>
                    <a:lnTo>
                      <a:pt x="778" y="640"/>
                    </a:lnTo>
                    <a:lnTo>
                      <a:pt x="778" y="632"/>
                    </a:lnTo>
                    <a:lnTo>
                      <a:pt x="780" y="630"/>
                    </a:lnTo>
                    <a:lnTo>
                      <a:pt x="788" y="630"/>
                    </a:lnTo>
                    <a:lnTo>
                      <a:pt x="800" y="632"/>
                    </a:lnTo>
                    <a:lnTo>
                      <a:pt x="802" y="646"/>
                    </a:lnTo>
                    <a:lnTo>
                      <a:pt x="808" y="650"/>
                    </a:lnTo>
                    <a:lnTo>
                      <a:pt x="810" y="654"/>
                    </a:lnTo>
                    <a:lnTo>
                      <a:pt x="816" y="654"/>
                    </a:lnTo>
                    <a:lnTo>
                      <a:pt x="824" y="654"/>
                    </a:lnTo>
                    <a:lnTo>
                      <a:pt x="824" y="662"/>
                    </a:lnTo>
                    <a:lnTo>
                      <a:pt x="828" y="664"/>
                    </a:lnTo>
                    <a:lnTo>
                      <a:pt x="828" y="668"/>
                    </a:lnTo>
                    <a:lnTo>
                      <a:pt x="828" y="674"/>
                    </a:lnTo>
                    <a:lnTo>
                      <a:pt x="828" y="680"/>
                    </a:lnTo>
                    <a:lnTo>
                      <a:pt x="832" y="684"/>
                    </a:lnTo>
                    <a:lnTo>
                      <a:pt x="834" y="684"/>
                    </a:lnTo>
                    <a:lnTo>
                      <a:pt x="838" y="684"/>
                    </a:lnTo>
                    <a:lnTo>
                      <a:pt x="838" y="690"/>
                    </a:lnTo>
                    <a:lnTo>
                      <a:pt x="860" y="692"/>
                    </a:lnTo>
                    <a:lnTo>
                      <a:pt x="878" y="698"/>
                    </a:lnTo>
                    <a:lnTo>
                      <a:pt x="880" y="698"/>
                    </a:lnTo>
                    <a:lnTo>
                      <a:pt x="886" y="694"/>
                    </a:lnTo>
                    <a:lnTo>
                      <a:pt x="890" y="702"/>
                    </a:lnTo>
                    <a:lnTo>
                      <a:pt x="896" y="704"/>
                    </a:lnTo>
                    <a:lnTo>
                      <a:pt x="896" y="710"/>
                    </a:lnTo>
                    <a:lnTo>
                      <a:pt x="896" y="716"/>
                    </a:lnTo>
                    <a:lnTo>
                      <a:pt x="898" y="718"/>
                    </a:lnTo>
                    <a:lnTo>
                      <a:pt x="904" y="722"/>
                    </a:lnTo>
                    <a:lnTo>
                      <a:pt x="896" y="722"/>
                    </a:lnTo>
                    <a:lnTo>
                      <a:pt x="896" y="730"/>
                    </a:lnTo>
                    <a:lnTo>
                      <a:pt x="892" y="730"/>
                    </a:lnTo>
                    <a:lnTo>
                      <a:pt x="890" y="728"/>
                    </a:lnTo>
                    <a:lnTo>
                      <a:pt x="878" y="722"/>
                    </a:lnTo>
                    <a:lnTo>
                      <a:pt x="872" y="728"/>
                    </a:lnTo>
                    <a:lnTo>
                      <a:pt x="870" y="736"/>
                    </a:lnTo>
                    <a:lnTo>
                      <a:pt x="870" y="754"/>
                    </a:lnTo>
                    <a:lnTo>
                      <a:pt x="864" y="756"/>
                    </a:lnTo>
                    <a:lnTo>
                      <a:pt x="860" y="758"/>
                    </a:lnTo>
                    <a:lnTo>
                      <a:pt x="860" y="766"/>
                    </a:lnTo>
                    <a:lnTo>
                      <a:pt x="856" y="770"/>
                    </a:lnTo>
                    <a:lnTo>
                      <a:pt x="854" y="772"/>
                    </a:lnTo>
                    <a:lnTo>
                      <a:pt x="854" y="774"/>
                    </a:lnTo>
                    <a:lnTo>
                      <a:pt x="854" y="776"/>
                    </a:lnTo>
                    <a:lnTo>
                      <a:pt x="856" y="780"/>
                    </a:lnTo>
                    <a:lnTo>
                      <a:pt x="860" y="780"/>
                    </a:lnTo>
                    <a:lnTo>
                      <a:pt x="864" y="776"/>
                    </a:lnTo>
                    <a:lnTo>
                      <a:pt x="864" y="774"/>
                    </a:lnTo>
                    <a:lnTo>
                      <a:pt x="880" y="764"/>
                    </a:lnTo>
                    <a:lnTo>
                      <a:pt x="890" y="764"/>
                    </a:lnTo>
                    <a:lnTo>
                      <a:pt x="892" y="758"/>
                    </a:lnTo>
                    <a:lnTo>
                      <a:pt x="898" y="758"/>
                    </a:lnTo>
                    <a:lnTo>
                      <a:pt x="906" y="758"/>
                    </a:lnTo>
                    <a:lnTo>
                      <a:pt x="906" y="754"/>
                    </a:lnTo>
                    <a:lnTo>
                      <a:pt x="898" y="752"/>
                    </a:lnTo>
                    <a:lnTo>
                      <a:pt x="904" y="748"/>
                    </a:lnTo>
                    <a:lnTo>
                      <a:pt x="906" y="746"/>
                    </a:lnTo>
                    <a:lnTo>
                      <a:pt x="910" y="744"/>
                    </a:lnTo>
                    <a:lnTo>
                      <a:pt x="916" y="740"/>
                    </a:lnTo>
                    <a:lnTo>
                      <a:pt x="924" y="744"/>
                    </a:lnTo>
                    <a:lnTo>
                      <a:pt x="936" y="746"/>
                    </a:lnTo>
                    <a:lnTo>
                      <a:pt x="938" y="744"/>
                    </a:lnTo>
                    <a:lnTo>
                      <a:pt x="942" y="740"/>
                    </a:lnTo>
                    <a:lnTo>
                      <a:pt x="936" y="738"/>
                    </a:lnTo>
                    <a:lnTo>
                      <a:pt x="928" y="738"/>
                    </a:lnTo>
                    <a:lnTo>
                      <a:pt x="928" y="734"/>
                    </a:lnTo>
                    <a:lnTo>
                      <a:pt x="938" y="736"/>
                    </a:lnTo>
                    <a:lnTo>
                      <a:pt x="946" y="736"/>
                    </a:lnTo>
                    <a:lnTo>
                      <a:pt x="950" y="734"/>
                    </a:lnTo>
                    <a:lnTo>
                      <a:pt x="954" y="730"/>
                    </a:lnTo>
                    <a:lnTo>
                      <a:pt x="954" y="728"/>
                    </a:lnTo>
                    <a:lnTo>
                      <a:pt x="968" y="720"/>
                    </a:lnTo>
                    <a:lnTo>
                      <a:pt x="978" y="716"/>
                    </a:lnTo>
                    <a:lnTo>
                      <a:pt x="982" y="716"/>
                    </a:lnTo>
                    <a:lnTo>
                      <a:pt x="1006" y="712"/>
                    </a:lnTo>
                    <a:lnTo>
                      <a:pt x="1024" y="710"/>
                    </a:lnTo>
                    <a:lnTo>
                      <a:pt x="1026" y="708"/>
                    </a:lnTo>
                    <a:lnTo>
                      <a:pt x="1028" y="704"/>
                    </a:lnTo>
                    <a:lnTo>
                      <a:pt x="1036" y="700"/>
                    </a:lnTo>
                    <a:lnTo>
                      <a:pt x="1040" y="694"/>
                    </a:lnTo>
                    <a:lnTo>
                      <a:pt x="1042" y="692"/>
                    </a:lnTo>
                    <a:lnTo>
                      <a:pt x="1044" y="684"/>
                    </a:lnTo>
                    <a:lnTo>
                      <a:pt x="1046" y="682"/>
                    </a:lnTo>
                    <a:lnTo>
                      <a:pt x="1050" y="672"/>
                    </a:lnTo>
                    <a:lnTo>
                      <a:pt x="1052" y="668"/>
                    </a:lnTo>
                    <a:lnTo>
                      <a:pt x="1054" y="672"/>
                    </a:lnTo>
                    <a:lnTo>
                      <a:pt x="1054" y="674"/>
                    </a:lnTo>
                    <a:lnTo>
                      <a:pt x="1058" y="676"/>
                    </a:lnTo>
                    <a:lnTo>
                      <a:pt x="1058" y="674"/>
                    </a:lnTo>
                    <a:lnTo>
                      <a:pt x="1060" y="672"/>
                    </a:lnTo>
                    <a:lnTo>
                      <a:pt x="1062" y="668"/>
                    </a:lnTo>
                    <a:lnTo>
                      <a:pt x="1070" y="674"/>
                    </a:lnTo>
                    <a:lnTo>
                      <a:pt x="1072" y="676"/>
                    </a:lnTo>
                    <a:lnTo>
                      <a:pt x="1072" y="682"/>
                    </a:lnTo>
                    <a:lnTo>
                      <a:pt x="1072" y="694"/>
                    </a:lnTo>
                    <a:lnTo>
                      <a:pt x="1072" y="702"/>
                    </a:lnTo>
                    <a:lnTo>
                      <a:pt x="1076" y="702"/>
                    </a:lnTo>
                    <a:lnTo>
                      <a:pt x="1078" y="702"/>
                    </a:lnTo>
                    <a:lnTo>
                      <a:pt x="1078" y="704"/>
                    </a:lnTo>
                    <a:lnTo>
                      <a:pt x="1078" y="710"/>
                    </a:lnTo>
                    <a:lnTo>
                      <a:pt x="1078" y="712"/>
                    </a:lnTo>
                    <a:lnTo>
                      <a:pt x="1080" y="712"/>
                    </a:lnTo>
                    <a:lnTo>
                      <a:pt x="1080" y="716"/>
                    </a:lnTo>
                    <a:lnTo>
                      <a:pt x="1086" y="720"/>
                    </a:lnTo>
                    <a:lnTo>
                      <a:pt x="1096" y="720"/>
                    </a:lnTo>
                    <a:lnTo>
                      <a:pt x="1100" y="718"/>
                    </a:lnTo>
                    <a:lnTo>
                      <a:pt x="1098" y="716"/>
                    </a:lnTo>
                    <a:lnTo>
                      <a:pt x="1098" y="712"/>
                    </a:lnTo>
                    <a:lnTo>
                      <a:pt x="1100" y="712"/>
                    </a:lnTo>
                    <a:lnTo>
                      <a:pt x="1104" y="716"/>
                    </a:lnTo>
                    <a:lnTo>
                      <a:pt x="1110" y="708"/>
                    </a:lnTo>
                    <a:lnTo>
                      <a:pt x="1118" y="698"/>
                    </a:lnTo>
                    <a:lnTo>
                      <a:pt x="1118" y="700"/>
                    </a:lnTo>
                    <a:lnTo>
                      <a:pt x="1122" y="700"/>
                    </a:lnTo>
                    <a:lnTo>
                      <a:pt x="1122" y="702"/>
                    </a:lnTo>
                    <a:lnTo>
                      <a:pt x="1118" y="702"/>
                    </a:lnTo>
                    <a:lnTo>
                      <a:pt x="1116" y="708"/>
                    </a:lnTo>
                    <a:lnTo>
                      <a:pt x="1116" y="712"/>
                    </a:lnTo>
                    <a:lnTo>
                      <a:pt x="1134" y="710"/>
                    </a:lnTo>
                    <a:lnTo>
                      <a:pt x="1136" y="710"/>
                    </a:lnTo>
                    <a:lnTo>
                      <a:pt x="1136" y="712"/>
                    </a:lnTo>
                    <a:lnTo>
                      <a:pt x="1132" y="716"/>
                    </a:lnTo>
                    <a:lnTo>
                      <a:pt x="1132" y="720"/>
                    </a:lnTo>
                    <a:lnTo>
                      <a:pt x="1118" y="718"/>
                    </a:lnTo>
                    <a:lnTo>
                      <a:pt x="1108" y="722"/>
                    </a:lnTo>
                    <a:lnTo>
                      <a:pt x="1108" y="728"/>
                    </a:lnTo>
                    <a:lnTo>
                      <a:pt x="1104" y="728"/>
                    </a:lnTo>
                    <a:lnTo>
                      <a:pt x="1096" y="738"/>
                    </a:lnTo>
                    <a:lnTo>
                      <a:pt x="1096" y="744"/>
                    </a:lnTo>
                    <a:lnTo>
                      <a:pt x="1104" y="746"/>
                    </a:lnTo>
                    <a:lnTo>
                      <a:pt x="1106" y="752"/>
                    </a:lnTo>
                    <a:lnTo>
                      <a:pt x="1108" y="752"/>
                    </a:lnTo>
                    <a:lnTo>
                      <a:pt x="1110" y="752"/>
                    </a:lnTo>
                    <a:lnTo>
                      <a:pt x="1110" y="748"/>
                    </a:lnTo>
                    <a:lnTo>
                      <a:pt x="1114" y="748"/>
                    </a:lnTo>
                    <a:lnTo>
                      <a:pt x="1114" y="752"/>
                    </a:lnTo>
                    <a:lnTo>
                      <a:pt x="1116" y="754"/>
                    </a:lnTo>
                    <a:lnTo>
                      <a:pt x="1124" y="746"/>
                    </a:lnTo>
                    <a:lnTo>
                      <a:pt x="1126" y="740"/>
                    </a:lnTo>
                    <a:lnTo>
                      <a:pt x="1126" y="738"/>
                    </a:lnTo>
                    <a:lnTo>
                      <a:pt x="1126" y="736"/>
                    </a:lnTo>
                    <a:lnTo>
                      <a:pt x="1132" y="734"/>
                    </a:lnTo>
                    <a:lnTo>
                      <a:pt x="1132" y="736"/>
                    </a:lnTo>
                    <a:lnTo>
                      <a:pt x="1136" y="736"/>
                    </a:lnTo>
                    <a:lnTo>
                      <a:pt x="1140" y="728"/>
                    </a:lnTo>
                    <a:lnTo>
                      <a:pt x="1144" y="728"/>
                    </a:lnTo>
                    <a:lnTo>
                      <a:pt x="1150" y="728"/>
                    </a:lnTo>
                    <a:lnTo>
                      <a:pt x="1158" y="722"/>
                    </a:lnTo>
                    <a:lnTo>
                      <a:pt x="1162" y="718"/>
                    </a:lnTo>
                    <a:lnTo>
                      <a:pt x="1162" y="712"/>
                    </a:lnTo>
                    <a:lnTo>
                      <a:pt x="1168" y="712"/>
                    </a:lnTo>
                    <a:lnTo>
                      <a:pt x="1162" y="700"/>
                    </a:lnTo>
                    <a:lnTo>
                      <a:pt x="1154" y="708"/>
                    </a:lnTo>
                    <a:lnTo>
                      <a:pt x="1150" y="708"/>
                    </a:lnTo>
                    <a:lnTo>
                      <a:pt x="1142" y="708"/>
                    </a:lnTo>
                    <a:lnTo>
                      <a:pt x="1140" y="702"/>
                    </a:lnTo>
                    <a:lnTo>
                      <a:pt x="1134" y="702"/>
                    </a:lnTo>
                    <a:lnTo>
                      <a:pt x="1134" y="704"/>
                    </a:lnTo>
                    <a:lnTo>
                      <a:pt x="1132" y="704"/>
                    </a:lnTo>
                    <a:lnTo>
                      <a:pt x="1132" y="702"/>
                    </a:lnTo>
                    <a:lnTo>
                      <a:pt x="1128" y="700"/>
                    </a:lnTo>
                    <a:lnTo>
                      <a:pt x="1134" y="700"/>
                    </a:lnTo>
                    <a:lnTo>
                      <a:pt x="1134" y="698"/>
                    </a:lnTo>
                    <a:lnTo>
                      <a:pt x="1136" y="694"/>
                    </a:lnTo>
                    <a:lnTo>
                      <a:pt x="1122" y="692"/>
                    </a:lnTo>
                    <a:lnTo>
                      <a:pt x="1122" y="684"/>
                    </a:lnTo>
                    <a:lnTo>
                      <a:pt x="1122" y="682"/>
                    </a:lnTo>
                    <a:lnTo>
                      <a:pt x="1122" y="680"/>
                    </a:lnTo>
                    <a:lnTo>
                      <a:pt x="1124" y="680"/>
                    </a:lnTo>
                    <a:lnTo>
                      <a:pt x="1122" y="676"/>
                    </a:lnTo>
                    <a:lnTo>
                      <a:pt x="1118" y="676"/>
                    </a:lnTo>
                    <a:lnTo>
                      <a:pt x="1116" y="676"/>
                    </a:lnTo>
                    <a:lnTo>
                      <a:pt x="1118" y="676"/>
                    </a:lnTo>
                    <a:lnTo>
                      <a:pt x="1116" y="676"/>
                    </a:lnTo>
                    <a:lnTo>
                      <a:pt x="1118" y="672"/>
                    </a:lnTo>
                    <a:lnTo>
                      <a:pt x="1118" y="668"/>
                    </a:lnTo>
                    <a:lnTo>
                      <a:pt x="1122" y="664"/>
                    </a:lnTo>
                    <a:lnTo>
                      <a:pt x="1122" y="662"/>
                    </a:lnTo>
                    <a:lnTo>
                      <a:pt x="1122" y="658"/>
                    </a:lnTo>
                    <a:lnTo>
                      <a:pt x="1104" y="658"/>
                    </a:lnTo>
                    <a:lnTo>
                      <a:pt x="1098" y="650"/>
                    </a:lnTo>
                    <a:lnTo>
                      <a:pt x="1100" y="650"/>
                    </a:lnTo>
                    <a:lnTo>
                      <a:pt x="1104" y="648"/>
                    </a:lnTo>
                    <a:lnTo>
                      <a:pt x="1108" y="656"/>
                    </a:lnTo>
                    <a:lnTo>
                      <a:pt x="1110" y="654"/>
                    </a:lnTo>
                    <a:lnTo>
                      <a:pt x="1116" y="654"/>
                    </a:lnTo>
                    <a:lnTo>
                      <a:pt x="1116" y="648"/>
                    </a:lnTo>
                    <a:lnTo>
                      <a:pt x="1118" y="644"/>
                    </a:lnTo>
                    <a:lnTo>
                      <a:pt x="1124" y="644"/>
                    </a:lnTo>
                    <a:lnTo>
                      <a:pt x="1124" y="638"/>
                    </a:lnTo>
                    <a:lnTo>
                      <a:pt x="1124" y="632"/>
                    </a:lnTo>
                    <a:lnTo>
                      <a:pt x="1126" y="632"/>
                    </a:lnTo>
                    <a:lnTo>
                      <a:pt x="1128" y="630"/>
                    </a:lnTo>
                    <a:lnTo>
                      <a:pt x="1124" y="628"/>
                    </a:lnTo>
                    <a:lnTo>
                      <a:pt x="1122" y="622"/>
                    </a:lnTo>
                    <a:lnTo>
                      <a:pt x="1114" y="620"/>
                    </a:lnTo>
                    <a:lnTo>
                      <a:pt x="1106" y="620"/>
                    </a:lnTo>
                    <a:lnTo>
                      <a:pt x="1092" y="622"/>
                    </a:lnTo>
                    <a:lnTo>
                      <a:pt x="1086" y="628"/>
                    </a:lnTo>
                    <a:lnTo>
                      <a:pt x="1070" y="638"/>
                    </a:lnTo>
                    <a:lnTo>
                      <a:pt x="1058" y="648"/>
                    </a:lnTo>
                    <a:lnTo>
                      <a:pt x="1044" y="662"/>
                    </a:lnTo>
                    <a:lnTo>
                      <a:pt x="1034" y="674"/>
                    </a:lnTo>
                    <a:lnTo>
                      <a:pt x="1042" y="662"/>
                    </a:lnTo>
                    <a:lnTo>
                      <a:pt x="1046" y="650"/>
                    </a:lnTo>
                    <a:lnTo>
                      <a:pt x="1042" y="650"/>
                    </a:lnTo>
                    <a:lnTo>
                      <a:pt x="1042" y="648"/>
                    </a:lnTo>
                    <a:lnTo>
                      <a:pt x="1044" y="648"/>
                    </a:lnTo>
                    <a:lnTo>
                      <a:pt x="1050" y="646"/>
                    </a:lnTo>
                    <a:lnTo>
                      <a:pt x="1052" y="640"/>
                    </a:lnTo>
                    <a:lnTo>
                      <a:pt x="1058" y="632"/>
                    </a:lnTo>
                    <a:lnTo>
                      <a:pt x="1060" y="632"/>
                    </a:lnTo>
                    <a:lnTo>
                      <a:pt x="1064" y="632"/>
                    </a:lnTo>
                    <a:lnTo>
                      <a:pt x="1064" y="630"/>
                    </a:lnTo>
                    <a:lnTo>
                      <a:pt x="1064" y="626"/>
                    </a:lnTo>
                    <a:lnTo>
                      <a:pt x="1068" y="626"/>
                    </a:lnTo>
                    <a:lnTo>
                      <a:pt x="1070" y="626"/>
                    </a:lnTo>
                    <a:lnTo>
                      <a:pt x="1082" y="612"/>
                    </a:lnTo>
                    <a:lnTo>
                      <a:pt x="1086" y="608"/>
                    </a:lnTo>
                    <a:lnTo>
                      <a:pt x="1090" y="604"/>
                    </a:lnTo>
                    <a:lnTo>
                      <a:pt x="1092" y="602"/>
                    </a:lnTo>
                    <a:lnTo>
                      <a:pt x="1108" y="600"/>
                    </a:lnTo>
                    <a:lnTo>
                      <a:pt x="1122" y="600"/>
                    </a:lnTo>
                    <a:lnTo>
                      <a:pt x="1134" y="602"/>
                    </a:lnTo>
                    <a:lnTo>
                      <a:pt x="1142" y="602"/>
                    </a:lnTo>
                    <a:lnTo>
                      <a:pt x="1144" y="600"/>
                    </a:lnTo>
                    <a:lnTo>
                      <a:pt x="1146" y="596"/>
                    </a:lnTo>
                    <a:lnTo>
                      <a:pt x="1152" y="596"/>
                    </a:lnTo>
                    <a:lnTo>
                      <a:pt x="1154" y="600"/>
                    </a:lnTo>
                    <a:lnTo>
                      <a:pt x="1154" y="602"/>
                    </a:lnTo>
                    <a:lnTo>
                      <a:pt x="1158" y="602"/>
                    </a:lnTo>
                    <a:lnTo>
                      <a:pt x="1160" y="600"/>
                    </a:lnTo>
                    <a:lnTo>
                      <a:pt x="1160" y="596"/>
                    </a:lnTo>
                    <a:lnTo>
                      <a:pt x="1162" y="596"/>
                    </a:lnTo>
                    <a:lnTo>
                      <a:pt x="1168" y="604"/>
                    </a:lnTo>
                    <a:lnTo>
                      <a:pt x="1172" y="604"/>
                    </a:lnTo>
                    <a:lnTo>
                      <a:pt x="1172" y="600"/>
                    </a:lnTo>
                    <a:lnTo>
                      <a:pt x="1178" y="600"/>
                    </a:lnTo>
                    <a:lnTo>
                      <a:pt x="1180" y="600"/>
                    </a:lnTo>
                    <a:lnTo>
                      <a:pt x="1180" y="602"/>
                    </a:lnTo>
                    <a:lnTo>
                      <a:pt x="1186" y="602"/>
                    </a:lnTo>
                    <a:lnTo>
                      <a:pt x="1186" y="596"/>
                    </a:lnTo>
                    <a:lnTo>
                      <a:pt x="1190" y="596"/>
                    </a:lnTo>
                    <a:lnTo>
                      <a:pt x="1194" y="596"/>
                    </a:lnTo>
                    <a:lnTo>
                      <a:pt x="1196" y="594"/>
                    </a:lnTo>
                    <a:lnTo>
                      <a:pt x="1196" y="590"/>
                    </a:lnTo>
                    <a:lnTo>
                      <a:pt x="1204" y="590"/>
                    </a:lnTo>
                    <a:lnTo>
                      <a:pt x="1208" y="586"/>
                    </a:lnTo>
                    <a:lnTo>
                      <a:pt x="1206" y="580"/>
                    </a:lnTo>
                    <a:lnTo>
                      <a:pt x="1208" y="576"/>
                    </a:lnTo>
                    <a:lnTo>
                      <a:pt x="1208" y="572"/>
                    </a:lnTo>
                    <a:lnTo>
                      <a:pt x="1218" y="568"/>
                    </a:lnTo>
                    <a:lnTo>
                      <a:pt x="1230" y="566"/>
                    </a:lnTo>
                    <a:lnTo>
                      <a:pt x="1232" y="568"/>
                    </a:lnTo>
                    <a:lnTo>
                      <a:pt x="1234" y="568"/>
                    </a:lnTo>
                    <a:lnTo>
                      <a:pt x="1252" y="554"/>
                    </a:lnTo>
                    <a:lnTo>
                      <a:pt x="1250" y="530"/>
                    </a:lnTo>
                    <a:lnTo>
                      <a:pt x="1248" y="530"/>
                    </a:lnTo>
                    <a:lnTo>
                      <a:pt x="1244" y="532"/>
                    </a:lnTo>
                    <a:lnTo>
                      <a:pt x="1240" y="530"/>
                    </a:lnTo>
                    <a:lnTo>
                      <a:pt x="1234" y="526"/>
                    </a:lnTo>
                    <a:lnTo>
                      <a:pt x="1230" y="520"/>
                    </a:lnTo>
                    <a:lnTo>
                      <a:pt x="1218" y="520"/>
                    </a:lnTo>
                    <a:lnTo>
                      <a:pt x="1222" y="526"/>
                    </a:lnTo>
                    <a:lnTo>
                      <a:pt x="1208" y="528"/>
                    </a:lnTo>
                    <a:lnTo>
                      <a:pt x="1190" y="536"/>
                    </a:lnTo>
                    <a:lnTo>
                      <a:pt x="1190" y="540"/>
                    </a:lnTo>
                    <a:lnTo>
                      <a:pt x="1186" y="540"/>
                    </a:lnTo>
                    <a:lnTo>
                      <a:pt x="1182" y="538"/>
                    </a:lnTo>
                    <a:lnTo>
                      <a:pt x="1182" y="536"/>
                    </a:lnTo>
                    <a:lnTo>
                      <a:pt x="1182" y="532"/>
                    </a:lnTo>
                    <a:lnTo>
                      <a:pt x="1190" y="532"/>
                    </a:lnTo>
                    <a:lnTo>
                      <a:pt x="1196" y="532"/>
                    </a:lnTo>
                    <a:lnTo>
                      <a:pt x="1204" y="528"/>
                    </a:lnTo>
                    <a:lnTo>
                      <a:pt x="1208" y="520"/>
                    </a:lnTo>
                    <a:lnTo>
                      <a:pt x="1216" y="520"/>
                    </a:lnTo>
                    <a:lnTo>
                      <a:pt x="1224" y="518"/>
                    </a:lnTo>
                    <a:lnTo>
                      <a:pt x="1226" y="514"/>
                    </a:lnTo>
                    <a:lnTo>
                      <a:pt x="1230" y="510"/>
                    </a:lnTo>
                    <a:lnTo>
                      <a:pt x="1224" y="512"/>
                    </a:lnTo>
                    <a:lnTo>
                      <a:pt x="1222" y="508"/>
                    </a:lnTo>
                    <a:lnTo>
                      <a:pt x="1224" y="508"/>
                    </a:lnTo>
                    <a:lnTo>
                      <a:pt x="1222" y="504"/>
                    </a:lnTo>
                    <a:lnTo>
                      <a:pt x="1218" y="502"/>
                    </a:lnTo>
                    <a:lnTo>
                      <a:pt x="1218" y="504"/>
                    </a:lnTo>
                    <a:lnTo>
                      <a:pt x="1216" y="508"/>
                    </a:lnTo>
                    <a:lnTo>
                      <a:pt x="1214" y="508"/>
                    </a:lnTo>
                    <a:lnTo>
                      <a:pt x="1212" y="504"/>
                    </a:lnTo>
                    <a:lnTo>
                      <a:pt x="1208" y="504"/>
                    </a:lnTo>
                    <a:lnTo>
                      <a:pt x="1208" y="500"/>
                    </a:lnTo>
                    <a:lnTo>
                      <a:pt x="1208" y="496"/>
                    </a:lnTo>
                    <a:lnTo>
                      <a:pt x="1196" y="500"/>
                    </a:lnTo>
                    <a:lnTo>
                      <a:pt x="1182" y="496"/>
                    </a:lnTo>
                    <a:lnTo>
                      <a:pt x="1182" y="492"/>
                    </a:lnTo>
                    <a:lnTo>
                      <a:pt x="1182" y="490"/>
                    </a:lnTo>
                    <a:lnTo>
                      <a:pt x="1182" y="484"/>
                    </a:lnTo>
                    <a:lnTo>
                      <a:pt x="1180" y="484"/>
                    </a:lnTo>
                    <a:lnTo>
                      <a:pt x="1178" y="482"/>
                    </a:lnTo>
                    <a:lnTo>
                      <a:pt x="1172" y="478"/>
                    </a:lnTo>
                    <a:lnTo>
                      <a:pt x="1168" y="478"/>
                    </a:lnTo>
                    <a:lnTo>
                      <a:pt x="1162" y="466"/>
                    </a:lnTo>
                    <a:lnTo>
                      <a:pt x="1158" y="468"/>
                    </a:lnTo>
                    <a:lnTo>
                      <a:pt x="1160" y="460"/>
                    </a:lnTo>
                    <a:lnTo>
                      <a:pt x="1158" y="460"/>
                    </a:lnTo>
                    <a:lnTo>
                      <a:pt x="1158" y="458"/>
                    </a:lnTo>
                    <a:lnTo>
                      <a:pt x="1172" y="458"/>
                    </a:lnTo>
                    <a:lnTo>
                      <a:pt x="1172" y="450"/>
                    </a:lnTo>
                    <a:lnTo>
                      <a:pt x="1160" y="448"/>
                    </a:lnTo>
                    <a:lnTo>
                      <a:pt x="1160" y="442"/>
                    </a:lnTo>
                    <a:lnTo>
                      <a:pt x="1160" y="436"/>
                    </a:lnTo>
                    <a:lnTo>
                      <a:pt x="1158" y="436"/>
                    </a:lnTo>
                    <a:lnTo>
                      <a:pt x="1154" y="436"/>
                    </a:lnTo>
                    <a:lnTo>
                      <a:pt x="1152" y="432"/>
                    </a:lnTo>
                    <a:lnTo>
                      <a:pt x="1150" y="428"/>
                    </a:lnTo>
                    <a:lnTo>
                      <a:pt x="1152" y="420"/>
                    </a:lnTo>
                    <a:lnTo>
                      <a:pt x="1136" y="420"/>
                    </a:lnTo>
                    <a:lnTo>
                      <a:pt x="1146" y="414"/>
                    </a:lnTo>
                    <a:lnTo>
                      <a:pt x="1140" y="400"/>
                    </a:lnTo>
                    <a:lnTo>
                      <a:pt x="1132" y="400"/>
                    </a:lnTo>
                    <a:lnTo>
                      <a:pt x="1132" y="396"/>
                    </a:lnTo>
                    <a:lnTo>
                      <a:pt x="1128" y="396"/>
                    </a:lnTo>
                    <a:lnTo>
                      <a:pt x="1128" y="388"/>
                    </a:lnTo>
                    <a:lnTo>
                      <a:pt x="1128" y="378"/>
                    </a:lnTo>
                    <a:lnTo>
                      <a:pt x="1124" y="376"/>
                    </a:lnTo>
                    <a:lnTo>
                      <a:pt x="1126" y="370"/>
                    </a:lnTo>
                    <a:lnTo>
                      <a:pt x="1126" y="366"/>
                    </a:lnTo>
                    <a:lnTo>
                      <a:pt x="1122" y="366"/>
                    </a:lnTo>
                    <a:lnTo>
                      <a:pt x="1114" y="382"/>
                    </a:lnTo>
                    <a:lnTo>
                      <a:pt x="1108" y="396"/>
                    </a:lnTo>
                    <a:lnTo>
                      <a:pt x="1106" y="394"/>
                    </a:lnTo>
                    <a:lnTo>
                      <a:pt x="1106" y="388"/>
                    </a:lnTo>
                    <a:lnTo>
                      <a:pt x="1100" y="394"/>
                    </a:lnTo>
                    <a:lnTo>
                      <a:pt x="1100" y="400"/>
                    </a:lnTo>
                    <a:lnTo>
                      <a:pt x="1098" y="400"/>
                    </a:lnTo>
                    <a:lnTo>
                      <a:pt x="1096" y="396"/>
                    </a:lnTo>
                    <a:lnTo>
                      <a:pt x="1096" y="402"/>
                    </a:lnTo>
                    <a:lnTo>
                      <a:pt x="1092" y="406"/>
                    </a:lnTo>
                    <a:lnTo>
                      <a:pt x="1082" y="414"/>
                    </a:lnTo>
                    <a:lnTo>
                      <a:pt x="1072" y="404"/>
                    </a:lnTo>
                    <a:lnTo>
                      <a:pt x="1070" y="406"/>
                    </a:lnTo>
                    <a:lnTo>
                      <a:pt x="1070" y="410"/>
                    </a:lnTo>
                    <a:lnTo>
                      <a:pt x="1068" y="410"/>
                    </a:lnTo>
                    <a:lnTo>
                      <a:pt x="1064" y="396"/>
                    </a:lnTo>
                    <a:lnTo>
                      <a:pt x="1054" y="396"/>
                    </a:lnTo>
                    <a:lnTo>
                      <a:pt x="1044" y="394"/>
                    </a:lnTo>
                    <a:lnTo>
                      <a:pt x="1044" y="382"/>
                    </a:lnTo>
                    <a:lnTo>
                      <a:pt x="1042" y="368"/>
                    </a:lnTo>
                    <a:lnTo>
                      <a:pt x="1046" y="368"/>
                    </a:lnTo>
                    <a:lnTo>
                      <a:pt x="1050" y="366"/>
                    </a:lnTo>
                    <a:lnTo>
                      <a:pt x="1050" y="364"/>
                    </a:lnTo>
                    <a:lnTo>
                      <a:pt x="1046" y="364"/>
                    </a:lnTo>
                    <a:lnTo>
                      <a:pt x="1044" y="364"/>
                    </a:lnTo>
                    <a:lnTo>
                      <a:pt x="1052" y="348"/>
                    </a:lnTo>
                    <a:lnTo>
                      <a:pt x="1050" y="350"/>
                    </a:lnTo>
                    <a:lnTo>
                      <a:pt x="1046" y="352"/>
                    </a:lnTo>
                    <a:lnTo>
                      <a:pt x="1042" y="352"/>
                    </a:lnTo>
                    <a:lnTo>
                      <a:pt x="1034" y="350"/>
                    </a:lnTo>
                    <a:lnTo>
                      <a:pt x="1034" y="348"/>
                    </a:lnTo>
                    <a:lnTo>
                      <a:pt x="1036" y="346"/>
                    </a:lnTo>
                    <a:lnTo>
                      <a:pt x="1040" y="342"/>
                    </a:lnTo>
                    <a:lnTo>
                      <a:pt x="1034" y="340"/>
                    </a:lnTo>
                    <a:lnTo>
                      <a:pt x="1028" y="342"/>
                    </a:lnTo>
                    <a:lnTo>
                      <a:pt x="1022" y="342"/>
                    </a:lnTo>
                    <a:lnTo>
                      <a:pt x="1016" y="342"/>
                    </a:lnTo>
                    <a:lnTo>
                      <a:pt x="1016" y="334"/>
                    </a:lnTo>
                    <a:lnTo>
                      <a:pt x="1014" y="334"/>
                    </a:lnTo>
                    <a:lnTo>
                      <a:pt x="1014" y="330"/>
                    </a:lnTo>
                    <a:lnTo>
                      <a:pt x="1008" y="324"/>
                    </a:lnTo>
                    <a:lnTo>
                      <a:pt x="1004" y="320"/>
                    </a:lnTo>
                    <a:lnTo>
                      <a:pt x="990" y="312"/>
                    </a:lnTo>
                    <a:lnTo>
                      <a:pt x="982" y="314"/>
                    </a:lnTo>
                    <a:lnTo>
                      <a:pt x="978" y="322"/>
                    </a:lnTo>
                    <a:lnTo>
                      <a:pt x="972" y="322"/>
                    </a:lnTo>
                    <a:lnTo>
                      <a:pt x="964" y="322"/>
                    </a:lnTo>
                    <a:lnTo>
                      <a:pt x="964" y="324"/>
                    </a:lnTo>
                    <a:lnTo>
                      <a:pt x="960" y="328"/>
                    </a:lnTo>
                    <a:lnTo>
                      <a:pt x="954" y="324"/>
                    </a:lnTo>
                    <a:lnTo>
                      <a:pt x="942" y="322"/>
                    </a:lnTo>
                    <a:lnTo>
                      <a:pt x="932" y="322"/>
                    </a:lnTo>
                    <a:lnTo>
                      <a:pt x="926" y="324"/>
                    </a:lnTo>
                    <a:lnTo>
                      <a:pt x="924" y="330"/>
                    </a:lnTo>
                    <a:lnTo>
                      <a:pt x="932" y="332"/>
                    </a:lnTo>
                    <a:lnTo>
                      <a:pt x="932" y="338"/>
                    </a:lnTo>
                    <a:lnTo>
                      <a:pt x="928" y="338"/>
                    </a:lnTo>
                    <a:lnTo>
                      <a:pt x="928" y="340"/>
                    </a:lnTo>
                    <a:lnTo>
                      <a:pt x="928" y="342"/>
                    </a:lnTo>
                    <a:lnTo>
                      <a:pt x="924" y="352"/>
                    </a:lnTo>
                    <a:lnTo>
                      <a:pt x="922" y="352"/>
                    </a:lnTo>
                    <a:lnTo>
                      <a:pt x="924" y="358"/>
                    </a:lnTo>
                    <a:lnTo>
                      <a:pt x="928" y="358"/>
                    </a:lnTo>
                    <a:lnTo>
                      <a:pt x="928" y="368"/>
                    </a:lnTo>
                    <a:lnTo>
                      <a:pt x="928" y="370"/>
                    </a:lnTo>
                    <a:lnTo>
                      <a:pt x="934" y="376"/>
                    </a:lnTo>
                    <a:lnTo>
                      <a:pt x="934" y="378"/>
                    </a:lnTo>
                    <a:lnTo>
                      <a:pt x="934" y="382"/>
                    </a:lnTo>
                    <a:lnTo>
                      <a:pt x="932" y="378"/>
                    </a:lnTo>
                    <a:lnTo>
                      <a:pt x="928" y="384"/>
                    </a:lnTo>
                    <a:lnTo>
                      <a:pt x="924" y="382"/>
                    </a:lnTo>
                    <a:lnTo>
                      <a:pt x="926" y="386"/>
                    </a:lnTo>
                    <a:lnTo>
                      <a:pt x="928" y="388"/>
                    </a:lnTo>
                    <a:lnTo>
                      <a:pt x="928" y="394"/>
                    </a:lnTo>
                    <a:lnTo>
                      <a:pt x="922" y="394"/>
                    </a:lnTo>
                    <a:lnTo>
                      <a:pt x="914" y="396"/>
                    </a:lnTo>
                    <a:lnTo>
                      <a:pt x="914" y="410"/>
                    </a:lnTo>
                    <a:lnTo>
                      <a:pt x="922" y="412"/>
                    </a:lnTo>
                    <a:lnTo>
                      <a:pt x="928" y="414"/>
                    </a:lnTo>
                    <a:lnTo>
                      <a:pt x="932" y="418"/>
                    </a:lnTo>
                    <a:lnTo>
                      <a:pt x="934" y="424"/>
                    </a:lnTo>
                    <a:lnTo>
                      <a:pt x="934" y="432"/>
                    </a:lnTo>
                    <a:lnTo>
                      <a:pt x="936" y="438"/>
                    </a:lnTo>
                    <a:lnTo>
                      <a:pt x="942" y="440"/>
                    </a:lnTo>
                    <a:lnTo>
                      <a:pt x="946" y="446"/>
                    </a:lnTo>
                    <a:lnTo>
                      <a:pt x="944" y="454"/>
                    </a:lnTo>
                    <a:lnTo>
                      <a:pt x="942" y="466"/>
                    </a:lnTo>
                    <a:lnTo>
                      <a:pt x="942" y="464"/>
                    </a:lnTo>
                    <a:lnTo>
                      <a:pt x="946" y="464"/>
                    </a:lnTo>
                    <a:lnTo>
                      <a:pt x="946" y="466"/>
                    </a:lnTo>
                    <a:lnTo>
                      <a:pt x="946" y="472"/>
                    </a:lnTo>
                    <a:lnTo>
                      <a:pt x="944" y="472"/>
                    </a:lnTo>
                    <a:lnTo>
                      <a:pt x="942" y="472"/>
                    </a:lnTo>
                    <a:lnTo>
                      <a:pt x="934" y="484"/>
                    </a:lnTo>
                    <a:lnTo>
                      <a:pt x="922" y="496"/>
                    </a:lnTo>
                    <a:lnTo>
                      <a:pt x="906" y="504"/>
                    </a:lnTo>
                    <a:lnTo>
                      <a:pt x="914" y="540"/>
                    </a:lnTo>
                    <a:lnTo>
                      <a:pt x="914" y="558"/>
                    </a:lnTo>
                    <a:lnTo>
                      <a:pt x="910" y="574"/>
                    </a:lnTo>
                    <a:lnTo>
                      <a:pt x="904" y="574"/>
                    </a:lnTo>
                    <a:lnTo>
                      <a:pt x="900" y="580"/>
                    </a:lnTo>
                    <a:lnTo>
                      <a:pt x="898" y="582"/>
                    </a:lnTo>
                    <a:lnTo>
                      <a:pt x="896" y="582"/>
                    </a:lnTo>
                    <a:lnTo>
                      <a:pt x="888" y="580"/>
                    </a:lnTo>
                    <a:lnTo>
                      <a:pt x="872" y="564"/>
                    </a:lnTo>
                    <a:lnTo>
                      <a:pt x="872" y="558"/>
                    </a:lnTo>
                    <a:lnTo>
                      <a:pt x="872" y="556"/>
                    </a:lnTo>
                    <a:lnTo>
                      <a:pt x="872" y="554"/>
                    </a:lnTo>
                    <a:lnTo>
                      <a:pt x="862" y="548"/>
                    </a:lnTo>
                    <a:lnTo>
                      <a:pt x="862" y="544"/>
                    </a:lnTo>
                    <a:lnTo>
                      <a:pt x="862" y="536"/>
                    </a:lnTo>
                    <a:lnTo>
                      <a:pt x="860" y="536"/>
                    </a:lnTo>
                    <a:lnTo>
                      <a:pt x="860" y="532"/>
                    </a:lnTo>
                    <a:lnTo>
                      <a:pt x="862" y="530"/>
                    </a:lnTo>
                    <a:lnTo>
                      <a:pt x="860" y="526"/>
                    </a:lnTo>
                    <a:lnTo>
                      <a:pt x="862" y="526"/>
                    </a:lnTo>
                    <a:lnTo>
                      <a:pt x="862" y="522"/>
                    </a:lnTo>
                    <a:lnTo>
                      <a:pt x="864" y="510"/>
                    </a:lnTo>
                    <a:lnTo>
                      <a:pt x="862" y="508"/>
                    </a:lnTo>
                    <a:lnTo>
                      <a:pt x="862" y="504"/>
                    </a:lnTo>
                    <a:lnTo>
                      <a:pt x="862" y="502"/>
                    </a:lnTo>
                    <a:lnTo>
                      <a:pt x="864" y="502"/>
                    </a:lnTo>
                    <a:lnTo>
                      <a:pt x="862" y="496"/>
                    </a:lnTo>
                    <a:lnTo>
                      <a:pt x="854" y="494"/>
                    </a:lnTo>
                    <a:lnTo>
                      <a:pt x="844" y="494"/>
                    </a:lnTo>
                    <a:lnTo>
                      <a:pt x="836" y="494"/>
                    </a:lnTo>
                    <a:lnTo>
                      <a:pt x="826" y="494"/>
                    </a:lnTo>
                    <a:lnTo>
                      <a:pt x="818" y="490"/>
                    </a:lnTo>
                    <a:lnTo>
                      <a:pt x="810" y="484"/>
                    </a:lnTo>
                    <a:lnTo>
                      <a:pt x="788" y="476"/>
                    </a:lnTo>
                    <a:lnTo>
                      <a:pt x="784" y="474"/>
                    </a:lnTo>
                    <a:lnTo>
                      <a:pt x="784" y="468"/>
                    </a:lnTo>
                    <a:lnTo>
                      <a:pt x="784" y="464"/>
                    </a:lnTo>
                    <a:lnTo>
                      <a:pt x="782" y="460"/>
                    </a:lnTo>
                    <a:lnTo>
                      <a:pt x="778" y="458"/>
                    </a:lnTo>
                    <a:lnTo>
                      <a:pt x="772" y="458"/>
                    </a:lnTo>
                    <a:lnTo>
                      <a:pt x="760" y="448"/>
                    </a:lnTo>
                    <a:lnTo>
                      <a:pt x="752" y="448"/>
                    </a:lnTo>
                    <a:lnTo>
                      <a:pt x="746" y="446"/>
                    </a:lnTo>
                    <a:lnTo>
                      <a:pt x="742" y="442"/>
                    </a:lnTo>
                    <a:lnTo>
                      <a:pt x="736" y="440"/>
                    </a:lnTo>
                    <a:lnTo>
                      <a:pt x="728" y="442"/>
                    </a:lnTo>
                    <a:lnTo>
                      <a:pt x="718" y="448"/>
                    </a:lnTo>
                    <a:lnTo>
                      <a:pt x="710" y="428"/>
                    </a:lnTo>
                    <a:lnTo>
                      <a:pt x="702" y="404"/>
                    </a:lnTo>
                    <a:lnTo>
                      <a:pt x="692" y="404"/>
                    </a:lnTo>
                    <a:lnTo>
                      <a:pt x="688" y="406"/>
                    </a:lnTo>
                    <a:lnTo>
                      <a:pt x="682" y="404"/>
                    </a:lnTo>
                    <a:lnTo>
                      <a:pt x="680" y="396"/>
                    </a:lnTo>
                    <a:lnTo>
                      <a:pt x="674" y="392"/>
                    </a:lnTo>
                    <a:lnTo>
                      <a:pt x="678" y="374"/>
                    </a:lnTo>
                    <a:lnTo>
                      <a:pt x="684" y="368"/>
                    </a:lnTo>
                    <a:lnTo>
                      <a:pt x="682" y="366"/>
                    </a:lnTo>
                    <a:lnTo>
                      <a:pt x="682" y="364"/>
                    </a:lnTo>
                    <a:lnTo>
                      <a:pt x="680" y="360"/>
                    </a:lnTo>
                    <a:lnTo>
                      <a:pt x="682" y="360"/>
                    </a:lnTo>
                    <a:lnTo>
                      <a:pt x="688" y="360"/>
                    </a:lnTo>
                    <a:lnTo>
                      <a:pt x="688" y="352"/>
                    </a:lnTo>
                    <a:lnTo>
                      <a:pt x="688" y="348"/>
                    </a:lnTo>
                    <a:lnTo>
                      <a:pt x="692" y="346"/>
                    </a:lnTo>
                    <a:lnTo>
                      <a:pt x="696" y="342"/>
                    </a:lnTo>
                    <a:lnTo>
                      <a:pt x="698" y="340"/>
                    </a:lnTo>
                    <a:lnTo>
                      <a:pt x="698" y="338"/>
                    </a:lnTo>
                    <a:lnTo>
                      <a:pt x="702" y="338"/>
                    </a:lnTo>
                    <a:lnTo>
                      <a:pt x="706" y="338"/>
                    </a:lnTo>
                    <a:lnTo>
                      <a:pt x="706" y="332"/>
                    </a:lnTo>
                    <a:lnTo>
                      <a:pt x="706" y="324"/>
                    </a:lnTo>
                    <a:lnTo>
                      <a:pt x="710" y="324"/>
                    </a:lnTo>
                    <a:lnTo>
                      <a:pt x="710" y="322"/>
                    </a:lnTo>
                    <a:lnTo>
                      <a:pt x="714" y="324"/>
                    </a:lnTo>
                    <a:lnTo>
                      <a:pt x="716" y="324"/>
                    </a:lnTo>
                    <a:lnTo>
                      <a:pt x="718" y="324"/>
                    </a:lnTo>
                    <a:lnTo>
                      <a:pt x="718" y="322"/>
                    </a:lnTo>
                    <a:lnTo>
                      <a:pt x="716" y="320"/>
                    </a:lnTo>
                    <a:lnTo>
                      <a:pt x="724" y="314"/>
                    </a:lnTo>
                    <a:lnTo>
                      <a:pt x="720" y="314"/>
                    </a:lnTo>
                    <a:lnTo>
                      <a:pt x="718" y="314"/>
                    </a:lnTo>
                    <a:lnTo>
                      <a:pt x="718" y="312"/>
                    </a:lnTo>
                    <a:lnTo>
                      <a:pt x="724" y="312"/>
                    </a:lnTo>
                    <a:lnTo>
                      <a:pt x="726" y="314"/>
                    </a:lnTo>
                    <a:lnTo>
                      <a:pt x="728" y="314"/>
                    </a:lnTo>
                    <a:lnTo>
                      <a:pt x="734" y="314"/>
                    </a:lnTo>
                    <a:lnTo>
                      <a:pt x="742" y="310"/>
                    </a:lnTo>
                    <a:lnTo>
                      <a:pt x="742" y="304"/>
                    </a:lnTo>
                    <a:lnTo>
                      <a:pt x="744" y="302"/>
                    </a:lnTo>
                    <a:lnTo>
                      <a:pt x="736" y="296"/>
                    </a:lnTo>
                    <a:lnTo>
                      <a:pt x="736" y="292"/>
                    </a:lnTo>
                    <a:lnTo>
                      <a:pt x="742" y="294"/>
                    </a:lnTo>
                    <a:lnTo>
                      <a:pt x="746" y="294"/>
                    </a:lnTo>
                    <a:lnTo>
                      <a:pt x="750" y="276"/>
                    </a:lnTo>
                    <a:lnTo>
                      <a:pt x="756" y="276"/>
                    </a:lnTo>
                    <a:lnTo>
                      <a:pt x="756" y="274"/>
                    </a:lnTo>
                    <a:lnTo>
                      <a:pt x="760" y="274"/>
                    </a:lnTo>
                    <a:lnTo>
                      <a:pt x="768" y="274"/>
                    </a:lnTo>
                    <a:lnTo>
                      <a:pt x="770" y="276"/>
                    </a:lnTo>
                    <a:lnTo>
                      <a:pt x="772" y="276"/>
                    </a:lnTo>
                    <a:lnTo>
                      <a:pt x="782" y="274"/>
                    </a:lnTo>
                    <a:lnTo>
                      <a:pt x="784" y="270"/>
                    </a:lnTo>
                    <a:lnTo>
                      <a:pt x="790" y="270"/>
                    </a:lnTo>
                    <a:lnTo>
                      <a:pt x="788" y="266"/>
                    </a:lnTo>
                    <a:lnTo>
                      <a:pt x="788" y="260"/>
                    </a:lnTo>
                    <a:lnTo>
                      <a:pt x="790" y="260"/>
                    </a:lnTo>
                    <a:lnTo>
                      <a:pt x="790" y="256"/>
                    </a:lnTo>
                    <a:lnTo>
                      <a:pt x="792" y="258"/>
                    </a:lnTo>
                    <a:lnTo>
                      <a:pt x="792" y="256"/>
                    </a:lnTo>
                    <a:lnTo>
                      <a:pt x="790" y="252"/>
                    </a:lnTo>
                    <a:lnTo>
                      <a:pt x="744" y="250"/>
                    </a:lnTo>
                    <a:lnTo>
                      <a:pt x="754" y="244"/>
                    </a:lnTo>
                    <a:lnTo>
                      <a:pt x="756" y="238"/>
                    </a:lnTo>
                    <a:lnTo>
                      <a:pt x="760" y="238"/>
                    </a:lnTo>
                    <a:lnTo>
                      <a:pt x="760" y="240"/>
                    </a:lnTo>
                    <a:lnTo>
                      <a:pt x="772" y="240"/>
                    </a:lnTo>
                    <a:lnTo>
                      <a:pt x="782" y="242"/>
                    </a:lnTo>
                    <a:lnTo>
                      <a:pt x="788" y="244"/>
                    </a:lnTo>
                    <a:lnTo>
                      <a:pt x="798" y="252"/>
                    </a:lnTo>
                    <a:lnTo>
                      <a:pt x="798" y="248"/>
                    </a:lnTo>
                    <a:lnTo>
                      <a:pt x="798" y="244"/>
                    </a:lnTo>
                    <a:lnTo>
                      <a:pt x="806" y="240"/>
                    </a:lnTo>
                    <a:lnTo>
                      <a:pt x="800" y="224"/>
                    </a:lnTo>
                    <a:lnTo>
                      <a:pt x="814" y="222"/>
                    </a:lnTo>
                    <a:lnTo>
                      <a:pt x="816" y="224"/>
                    </a:lnTo>
                    <a:lnTo>
                      <a:pt x="818" y="230"/>
                    </a:lnTo>
                    <a:lnTo>
                      <a:pt x="824" y="232"/>
                    </a:lnTo>
                    <a:lnTo>
                      <a:pt x="828" y="234"/>
                    </a:lnTo>
                    <a:lnTo>
                      <a:pt x="836" y="232"/>
                    </a:lnTo>
                    <a:lnTo>
                      <a:pt x="836" y="226"/>
                    </a:lnTo>
                    <a:lnTo>
                      <a:pt x="828" y="224"/>
                    </a:lnTo>
                    <a:lnTo>
                      <a:pt x="828" y="222"/>
                    </a:lnTo>
                    <a:lnTo>
                      <a:pt x="832" y="222"/>
                    </a:lnTo>
                    <a:lnTo>
                      <a:pt x="834" y="220"/>
                    </a:lnTo>
                    <a:lnTo>
                      <a:pt x="836" y="220"/>
                    </a:lnTo>
                    <a:lnTo>
                      <a:pt x="836" y="222"/>
                    </a:lnTo>
                    <a:lnTo>
                      <a:pt x="844" y="226"/>
                    </a:lnTo>
                    <a:lnTo>
                      <a:pt x="850" y="222"/>
                    </a:lnTo>
                    <a:lnTo>
                      <a:pt x="854" y="216"/>
                    </a:lnTo>
                    <a:lnTo>
                      <a:pt x="856" y="216"/>
                    </a:lnTo>
                    <a:lnTo>
                      <a:pt x="860" y="216"/>
                    </a:lnTo>
                    <a:lnTo>
                      <a:pt x="862" y="212"/>
                    </a:lnTo>
                    <a:lnTo>
                      <a:pt x="874" y="206"/>
                    </a:lnTo>
                    <a:lnTo>
                      <a:pt x="888" y="204"/>
                    </a:lnTo>
                    <a:lnTo>
                      <a:pt x="888" y="196"/>
                    </a:lnTo>
                    <a:lnTo>
                      <a:pt x="888" y="192"/>
                    </a:lnTo>
                    <a:lnTo>
                      <a:pt x="880" y="188"/>
                    </a:lnTo>
                    <a:lnTo>
                      <a:pt x="872" y="184"/>
                    </a:lnTo>
                    <a:lnTo>
                      <a:pt x="868" y="178"/>
                    </a:lnTo>
                    <a:lnTo>
                      <a:pt x="868" y="174"/>
                    </a:lnTo>
                    <a:lnTo>
                      <a:pt x="868" y="168"/>
                    </a:lnTo>
                    <a:lnTo>
                      <a:pt x="870" y="168"/>
                    </a:lnTo>
                    <a:lnTo>
                      <a:pt x="870" y="166"/>
                    </a:lnTo>
                    <a:lnTo>
                      <a:pt x="872" y="166"/>
                    </a:lnTo>
                    <a:lnTo>
                      <a:pt x="874" y="162"/>
                    </a:lnTo>
                    <a:lnTo>
                      <a:pt x="878" y="160"/>
                    </a:lnTo>
                    <a:lnTo>
                      <a:pt x="872" y="160"/>
                    </a:lnTo>
                    <a:lnTo>
                      <a:pt x="870" y="160"/>
                    </a:lnTo>
                    <a:lnTo>
                      <a:pt x="872" y="156"/>
                    </a:lnTo>
                    <a:lnTo>
                      <a:pt x="878" y="148"/>
                    </a:lnTo>
                    <a:lnTo>
                      <a:pt x="878" y="144"/>
                    </a:lnTo>
                    <a:lnTo>
                      <a:pt x="878" y="142"/>
                    </a:lnTo>
                    <a:lnTo>
                      <a:pt x="878" y="140"/>
                    </a:lnTo>
                    <a:lnTo>
                      <a:pt x="872" y="142"/>
                    </a:lnTo>
                    <a:lnTo>
                      <a:pt x="870" y="144"/>
                    </a:lnTo>
                    <a:lnTo>
                      <a:pt x="868" y="142"/>
                    </a:lnTo>
                    <a:lnTo>
                      <a:pt x="862" y="142"/>
                    </a:lnTo>
                    <a:lnTo>
                      <a:pt x="860" y="126"/>
                    </a:lnTo>
                    <a:lnTo>
                      <a:pt x="838" y="126"/>
                    </a:lnTo>
                    <a:lnTo>
                      <a:pt x="820" y="124"/>
                    </a:lnTo>
                    <a:lnTo>
                      <a:pt x="826" y="140"/>
                    </a:lnTo>
                    <a:lnTo>
                      <a:pt x="832" y="152"/>
                    </a:lnTo>
                    <a:lnTo>
                      <a:pt x="828" y="156"/>
                    </a:lnTo>
                    <a:lnTo>
                      <a:pt x="828" y="158"/>
                    </a:lnTo>
                    <a:lnTo>
                      <a:pt x="820" y="158"/>
                    </a:lnTo>
                    <a:lnTo>
                      <a:pt x="818" y="176"/>
                    </a:lnTo>
                    <a:lnTo>
                      <a:pt x="814" y="176"/>
                    </a:lnTo>
                    <a:lnTo>
                      <a:pt x="806" y="192"/>
                    </a:lnTo>
                    <a:lnTo>
                      <a:pt x="802" y="196"/>
                    </a:lnTo>
                    <a:lnTo>
                      <a:pt x="798" y="204"/>
                    </a:lnTo>
                    <a:lnTo>
                      <a:pt x="800" y="204"/>
                    </a:lnTo>
                    <a:lnTo>
                      <a:pt x="798" y="204"/>
                    </a:lnTo>
                    <a:lnTo>
                      <a:pt x="790" y="204"/>
                    </a:lnTo>
                    <a:lnTo>
                      <a:pt x="788" y="198"/>
                    </a:lnTo>
                    <a:lnTo>
                      <a:pt x="784" y="192"/>
                    </a:lnTo>
                    <a:lnTo>
                      <a:pt x="782" y="188"/>
                    </a:lnTo>
                    <a:lnTo>
                      <a:pt x="778" y="186"/>
                    </a:lnTo>
                    <a:lnTo>
                      <a:pt x="774" y="180"/>
                    </a:lnTo>
                    <a:lnTo>
                      <a:pt x="772" y="176"/>
                    </a:lnTo>
                    <a:lnTo>
                      <a:pt x="774" y="170"/>
                    </a:lnTo>
                    <a:lnTo>
                      <a:pt x="778" y="166"/>
                    </a:lnTo>
                    <a:lnTo>
                      <a:pt x="782" y="152"/>
                    </a:lnTo>
                    <a:lnTo>
                      <a:pt x="784" y="152"/>
                    </a:lnTo>
                    <a:lnTo>
                      <a:pt x="784" y="150"/>
                    </a:lnTo>
                    <a:lnTo>
                      <a:pt x="782" y="150"/>
                    </a:lnTo>
                    <a:lnTo>
                      <a:pt x="780" y="144"/>
                    </a:lnTo>
                    <a:lnTo>
                      <a:pt x="778" y="138"/>
                    </a:lnTo>
                    <a:lnTo>
                      <a:pt x="764" y="142"/>
                    </a:lnTo>
                    <a:lnTo>
                      <a:pt x="762" y="166"/>
                    </a:lnTo>
                    <a:lnTo>
                      <a:pt x="756" y="166"/>
                    </a:lnTo>
                    <a:lnTo>
                      <a:pt x="754" y="168"/>
                    </a:lnTo>
                    <a:lnTo>
                      <a:pt x="754" y="170"/>
                    </a:lnTo>
                    <a:lnTo>
                      <a:pt x="754" y="174"/>
                    </a:lnTo>
                    <a:lnTo>
                      <a:pt x="750" y="174"/>
                    </a:lnTo>
                    <a:lnTo>
                      <a:pt x="750" y="170"/>
                    </a:lnTo>
                    <a:lnTo>
                      <a:pt x="752" y="168"/>
                    </a:lnTo>
                    <a:lnTo>
                      <a:pt x="746" y="160"/>
                    </a:lnTo>
                    <a:lnTo>
                      <a:pt x="746" y="152"/>
                    </a:lnTo>
                    <a:lnTo>
                      <a:pt x="744" y="148"/>
                    </a:lnTo>
                    <a:lnTo>
                      <a:pt x="742" y="142"/>
                    </a:lnTo>
                    <a:lnTo>
                      <a:pt x="738" y="140"/>
                    </a:lnTo>
                    <a:lnTo>
                      <a:pt x="734" y="140"/>
                    </a:lnTo>
                    <a:lnTo>
                      <a:pt x="724" y="138"/>
                    </a:lnTo>
                    <a:lnTo>
                      <a:pt x="718" y="130"/>
                    </a:lnTo>
                    <a:lnTo>
                      <a:pt x="728" y="116"/>
                    </a:lnTo>
                    <a:lnTo>
                      <a:pt x="732" y="116"/>
                    </a:lnTo>
                    <a:lnTo>
                      <a:pt x="728" y="114"/>
                    </a:lnTo>
                    <a:lnTo>
                      <a:pt x="724" y="114"/>
                    </a:lnTo>
                    <a:lnTo>
                      <a:pt x="720" y="116"/>
                    </a:lnTo>
                    <a:lnTo>
                      <a:pt x="718" y="116"/>
                    </a:lnTo>
                    <a:lnTo>
                      <a:pt x="720" y="112"/>
                    </a:lnTo>
                    <a:lnTo>
                      <a:pt x="720" y="106"/>
                    </a:lnTo>
                    <a:lnTo>
                      <a:pt x="736" y="112"/>
                    </a:lnTo>
                    <a:lnTo>
                      <a:pt x="736" y="106"/>
                    </a:lnTo>
                    <a:lnTo>
                      <a:pt x="736" y="104"/>
                    </a:lnTo>
                    <a:lnTo>
                      <a:pt x="734" y="104"/>
                    </a:lnTo>
                    <a:lnTo>
                      <a:pt x="732" y="104"/>
                    </a:lnTo>
                    <a:lnTo>
                      <a:pt x="732" y="98"/>
                    </a:lnTo>
                    <a:lnTo>
                      <a:pt x="720" y="98"/>
                    </a:lnTo>
                    <a:lnTo>
                      <a:pt x="716" y="88"/>
                    </a:lnTo>
                    <a:lnTo>
                      <a:pt x="708" y="86"/>
                    </a:lnTo>
                    <a:lnTo>
                      <a:pt x="700" y="84"/>
                    </a:lnTo>
                    <a:lnTo>
                      <a:pt x="700" y="80"/>
                    </a:lnTo>
                    <a:lnTo>
                      <a:pt x="688" y="76"/>
                    </a:lnTo>
                    <a:lnTo>
                      <a:pt x="688" y="70"/>
                    </a:lnTo>
                    <a:lnTo>
                      <a:pt x="684" y="72"/>
                    </a:lnTo>
                    <a:lnTo>
                      <a:pt x="688" y="60"/>
                    </a:lnTo>
                    <a:lnTo>
                      <a:pt x="692" y="60"/>
                    </a:lnTo>
                    <a:lnTo>
                      <a:pt x="692" y="54"/>
                    </a:lnTo>
                    <a:lnTo>
                      <a:pt x="692" y="52"/>
                    </a:lnTo>
                    <a:lnTo>
                      <a:pt x="690" y="52"/>
                    </a:lnTo>
                    <a:lnTo>
                      <a:pt x="688" y="48"/>
                    </a:lnTo>
                    <a:lnTo>
                      <a:pt x="692" y="44"/>
                    </a:lnTo>
                    <a:lnTo>
                      <a:pt x="708" y="42"/>
                    </a:lnTo>
                    <a:lnTo>
                      <a:pt x="718" y="40"/>
                    </a:lnTo>
                    <a:lnTo>
                      <a:pt x="726" y="40"/>
                    </a:lnTo>
                    <a:lnTo>
                      <a:pt x="734" y="36"/>
                    </a:lnTo>
                    <a:lnTo>
                      <a:pt x="736" y="32"/>
                    </a:lnTo>
                    <a:lnTo>
                      <a:pt x="742" y="24"/>
                    </a:lnTo>
                    <a:lnTo>
                      <a:pt x="746" y="12"/>
                    </a:lnTo>
                    <a:lnTo>
                      <a:pt x="736" y="8"/>
                    </a:lnTo>
                    <a:lnTo>
                      <a:pt x="726" y="8"/>
                    </a:lnTo>
                    <a:lnTo>
                      <a:pt x="718" y="12"/>
                    </a:lnTo>
                    <a:lnTo>
                      <a:pt x="718" y="6"/>
                    </a:lnTo>
                    <a:lnTo>
                      <a:pt x="708" y="0"/>
                    </a:lnTo>
                    <a:lnTo>
                      <a:pt x="700" y="0"/>
                    </a:lnTo>
                    <a:lnTo>
                      <a:pt x="692" y="0"/>
                    </a:lnTo>
                    <a:lnTo>
                      <a:pt x="690" y="6"/>
                    </a:lnTo>
                    <a:lnTo>
                      <a:pt x="672" y="6"/>
                    </a:lnTo>
                    <a:lnTo>
                      <a:pt x="672" y="12"/>
                    </a:lnTo>
                    <a:lnTo>
                      <a:pt x="666" y="14"/>
                    </a:lnTo>
                    <a:lnTo>
                      <a:pt x="670" y="34"/>
                    </a:lnTo>
                    <a:lnTo>
                      <a:pt x="678" y="44"/>
                    </a:lnTo>
                    <a:lnTo>
                      <a:pt x="674" y="44"/>
                    </a:lnTo>
                    <a:lnTo>
                      <a:pt x="672" y="48"/>
                    </a:lnTo>
                    <a:lnTo>
                      <a:pt x="680" y="52"/>
                    </a:lnTo>
                    <a:lnTo>
                      <a:pt x="680" y="66"/>
                    </a:lnTo>
                    <a:lnTo>
                      <a:pt x="678" y="68"/>
                    </a:lnTo>
                    <a:lnTo>
                      <a:pt x="674" y="70"/>
                    </a:lnTo>
                    <a:lnTo>
                      <a:pt x="670" y="72"/>
                    </a:lnTo>
                    <a:lnTo>
                      <a:pt x="670" y="76"/>
                    </a:lnTo>
                    <a:lnTo>
                      <a:pt x="670" y="80"/>
                    </a:lnTo>
                    <a:lnTo>
                      <a:pt x="674" y="80"/>
                    </a:lnTo>
                    <a:lnTo>
                      <a:pt x="674" y="84"/>
                    </a:lnTo>
                    <a:lnTo>
                      <a:pt x="670" y="84"/>
                    </a:lnTo>
                    <a:lnTo>
                      <a:pt x="666" y="80"/>
                    </a:lnTo>
                    <a:lnTo>
                      <a:pt x="662" y="94"/>
                    </a:lnTo>
                    <a:lnTo>
                      <a:pt x="660" y="102"/>
                    </a:lnTo>
                    <a:lnTo>
                      <a:pt x="664" y="106"/>
                    </a:lnTo>
                    <a:lnTo>
                      <a:pt x="656" y="106"/>
                    </a:lnTo>
                    <a:lnTo>
                      <a:pt x="656" y="108"/>
                    </a:lnTo>
                    <a:lnTo>
                      <a:pt x="654" y="112"/>
                    </a:lnTo>
                    <a:lnTo>
                      <a:pt x="666" y="122"/>
                    </a:lnTo>
                    <a:lnTo>
                      <a:pt x="664" y="124"/>
                    </a:lnTo>
                    <a:lnTo>
                      <a:pt x="662" y="126"/>
                    </a:lnTo>
                    <a:lnTo>
                      <a:pt x="664" y="130"/>
                    </a:lnTo>
                    <a:lnTo>
                      <a:pt x="670" y="130"/>
                    </a:lnTo>
                    <a:lnTo>
                      <a:pt x="670" y="132"/>
                    </a:lnTo>
                    <a:lnTo>
                      <a:pt x="672" y="132"/>
                    </a:lnTo>
                    <a:lnTo>
                      <a:pt x="672" y="126"/>
                    </a:lnTo>
                    <a:lnTo>
                      <a:pt x="672" y="122"/>
                    </a:lnTo>
                    <a:lnTo>
                      <a:pt x="678" y="122"/>
                    </a:lnTo>
                    <a:lnTo>
                      <a:pt x="680" y="122"/>
                    </a:lnTo>
                    <a:lnTo>
                      <a:pt x="688" y="132"/>
                    </a:lnTo>
                    <a:lnTo>
                      <a:pt x="692" y="134"/>
                    </a:lnTo>
                    <a:lnTo>
                      <a:pt x="700" y="132"/>
                    </a:lnTo>
                    <a:lnTo>
                      <a:pt x="710" y="126"/>
                    </a:lnTo>
                    <a:lnTo>
                      <a:pt x="710" y="132"/>
                    </a:lnTo>
                    <a:lnTo>
                      <a:pt x="702" y="132"/>
                    </a:lnTo>
                    <a:lnTo>
                      <a:pt x="700" y="140"/>
                    </a:lnTo>
                    <a:lnTo>
                      <a:pt x="702" y="144"/>
                    </a:lnTo>
                    <a:lnTo>
                      <a:pt x="696" y="142"/>
                    </a:lnTo>
                    <a:lnTo>
                      <a:pt x="688" y="142"/>
                    </a:lnTo>
                    <a:lnTo>
                      <a:pt x="684" y="160"/>
                    </a:lnTo>
                    <a:lnTo>
                      <a:pt x="692" y="158"/>
                    </a:lnTo>
                    <a:lnTo>
                      <a:pt x="698" y="158"/>
                    </a:lnTo>
                    <a:lnTo>
                      <a:pt x="698" y="160"/>
                    </a:lnTo>
                    <a:lnTo>
                      <a:pt x="698" y="162"/>
                    </a:lnTo>
                    <a:lnTo>
                      <a:pt x="700" y="166"/>
                    </a:lnTo>
                    <a:lnTo>
                      <a:pt x="692" y="166"/>
                    </a:lnTo>
                    <a:lnTo>
                      <a:pt x="688" y="168"/>
                    </a:lnTo>
                    <a:lnTo>
                      <a:pt x="678" y="176"/>
                    </a:lnTo>
                    <a:lnTo>
                      <a:pt x="670" y="186"/>
                    </a:lnTo>
                    <a:lnTo>
                      <a:pt x="666" y="192"/>
                    </a:lnTo>
                    <a:lnTo>
                      <a:pt x="664" y="196"/>
                    </a:lnTo>
                    <a:lnTo>
                      <a:pt x="666" y="202"/>
                    </a:lnTo>
                    <a:lnTo>
                      <a:pt x="672" y="204"/>
                    </a:lnTo>
                    <a:lnTo>
                      <a:pt x="672" y="206"/>
                    </a:lnTo>
                    <a:lnTo>
                      <a:pt x="670" y="210"/>
                    </a:lnTo>
                    <a:lnTo>
                      <a:pt x="660" y="204"/>
                    </a:lnTo>
                    <a:lnTo>
                      <a:pt x="654" y="196"/>
                    </a:lnTo>
                    <a:lnTo>
                      <a:pt x="652" y="192"/>
                    </a:lnTo>
                    <a:lnTo>
                      <a:pt x="648" y="170"/>
                    </a:lnTo>
                    <a:lnTo>
                      <a:pt x="646" y="174"/>
                    </a:lnTo>
                    <a:lnTo>
                      <a:pt x="646" y="176"/>
                    </a:lnTo>
                    <a:lnTo>
                      <a:pt x="644" y="176"/>
                    </a:lnTo>
                    <a:lnTo>
                      <a:pt x="630" y="162"/>
                    </a:lnTo>
                    <a:lnTo>
                      <a:pt x="626" y="170"/>
                    </a:lnTo>
                    <a:lnTo>
                      <a:pt x="626" y="178"/>
                    </a:lnTo>
                    <a:lnTo>
                      <a:pt x="628" y="184"/>
                    </a:lnTo>
                    <a:lnTo>
                      <a:pt x="616" y="186"/>
                    </a:lnTo>
                    <a:lnTo>
                      <a:pt x="608" y="186"/>
                    </a:lnTo>
                    <a:lnTo>
                      <a:pt x="600" y="186"/>
                    </a:lnTo>
                    <a:lnTo>
                      <a:pt x="598" y="180"/>
                    </a:lnTo>
                    <a:lnTo>
                      <a:pt x="592" y="180"/>
                    </a:lnTo>
                    <a:lnTo>
                      <a:pt x="588" y="184"/>
                    </a:lnTo>
                    <a:lnTo>
                      <a:pt x="584" y="188"/>
                    </a:lnTo>
                    <a:lnTo>
                      <a:pt x="580" y="188"/>
                    </a:lnTo>
                    <a:lnTo>
                      <a:pt x="578" y="186"/>
                    </a:lnTo>
                    <a:lnTo>
                      <a:pt x="570" y="184"/>
                    </a:lnTo>
                    <a:lnTo>
                      <a:pt x="566" y="184"/>
                    </a:lnTo>
                    <a:lnTo>
                      <a:pt x="562" y="184"/>
                    </a:lnTo>
                    <a:lnTo>
                      <a:pt x="556" y="178"/>
                    </a:lnTo>
                    <a:lnTo>
                      <a:pt x="552" y="174"/>
                    </a:lnTo>
                    <a:lnTo>
                      <a:pt x="548" y="176"/>
                    </a:lnTo>
                    <a:lnTo>
                      <a:pt x="544" y="178"/>
                    </a:lnTo>
                    <a:lnTo>
                      <a:pt x="544" y="176"/>
                    </a:lnTo>
                    <a:lnTo>
                      <a:pt x="544" y="178"/>
                    </a:lnTo>
                    <a:lnTo>
                      <a:pt x="538" y="178"/>
                    </a:lnTo>
                    <a:lnTo>
                      <a:pt x="538" y="176"/>
                    </a:lnTo>
                    <a:lnTo>
                      <a:pt x="542" y="174"/>
                    </a:lnTo>
                    <a:lnTo>
                      <a:pt x="542" y="170"/>
                    </a:lnTo>
                    <a:lnTo>
                      <a:pt x="534" y="168"/>
                    </a:lnTo>
                    <a:lnTo>
                      <a:pt x="530" y="170"/>
                    </a:lnTo>
                    <a:lnTo>
                      <a:pt x="528" y="174"/>
                    </a:lnTo>
                    <a:lnTo>
                      <a:pt x="520" y="152"/>
                    </a:lnTo>
                    <a:lnTo>
                      <a:pt x="480" y="156"/>
                    </a:lnTo>
                    <a:lnTo>
                      <a:pt x="474" y="176"/>
                    </a:lnTo>
                    <a:lnTo>
                      <a:pt x="480" y="174"/>
                    </a:lnTo>
                    <a:lnTo>
                      <a:pt x="480" y="176"/>
                    </a:lnTo>
                    <a:lnTo>
                      <a:pt x="484" y="176"/>
                    </a:lnTo>
                    <a:lnTo>
                      <a:pt x="482" y="168"/>
                    </a:lnTo>
                    <a:lnTo>
                      <a:pt x="484" y="168"/>
                    </a:lnTo>
                    <a:lnTo>
                      <a:pt x="488" y="170"/>
                    </a:lnTo>
                    <a:lnTo>
                      <a:pt x="492" y="170"/>
                    </a:lnTo>
                    <a:lnTo>
                      <a:pt x="494" y="166"/>
                    </a:lnTo>
                    <a:lnTo>
                      <a:pt x="500" y="166"/>
                    </a:lnTo>
                    <a:lnTo>
                      <a:pt x="508" y="168"/>
                    </a:lnTo>
                    <a:lnTo>
                      <a:pt x="476" y="186"/>
                    </a:lnTo>
                    <a:lnTo>
                      <a:pt x="482" y="196"/>
                    </a:lnTo>
                    <a:lnTo>
                      <a:pt x="482" y="198"/>
                    </a:lnTo>
                    <a:lnTo>
                      <a:pt x="480" y="202"/>
                    </a:lnTo>
                    <a:lnTo>
                      <a:pt x="480" y="204"/>
                    </a:lnTo>
                    <a:lnTo>
                      <a:pt x="482" y="204"/>
                    </a:lnTo>
                    <a:lnTo>
                      <a:pt x="484" y="206"/>
                    </a:lnTo>
                    <a:lnTo>
                      <a:pt x="488" y="206"/>
                    </a:lnTo>
                    <a:lnTo>
                      <a:pt x="488" y="210"/>
                    </a:lnTo>
                    <a:lnTo>
                      <a:pt x="484" y="210"/>
                    </a:lnTo>
                    <a:lnTo>
                      <a:pt x="482" y="210"/>
                    </a:lnTo>
                    <a:lnTo>
                      <a:pt x="480" y="216"/>
                    </a:lnTo>
                    <a:lnTo>
                      <a:pt x="474" y="212"/>
                    </a:lnTo>
                    <a:lnTo>
                      <a:pt x="472" y="198"/>
                    </a:lnTo>
                    <a:lnTo>
                      <a:pt x="470" y="194"/>
                    </a:lnTo>
                    <a:lnTo>
                      <a:pt x="470" y="196"/>
                    </a:lnTo>
                    <a:lnTo>
                      <a:pt x="466" y="204"/>
                    </a:lnTo>
                    <a:lnTo>
                      <a:pt x="462" y="186"/>
                    </a:lnTo>
                    <a:lnTo>
                      <a:pt x="454" y="186"/>
                    </a:lnTo>
                    <a:lnTo>
                      <a:pt x="452" y="180"/>
                    </a:lnTo>
                    <a:lnTo>
                      <a:pt x="448" y="176"/>
                    </a:lnTo>
                    <a:lnTo>
                      <a:pt x="438" y="186"/>
                    </a:lnTo>
                    <a:lnTo>
                      <a:pt x="436" y="186"/>
                    </a:lnTo>
                    <a:lnTo>
                      <a:pt x="436" y="184"/>
                    </a:lnTo>
                    <a:lnTo>
                      <a:pt x="426" y="184"/>
                    </a:lnTo>
                    <a:lnTo>
                      <a:pt x="416" y="186"/>
                    </a:lnTo>
                    <a:lnTo>
                      <a:pt x="402" y="192"/>
                    </a:lnTo>
                    <a:lnTo>
                      <a:pt x="390" y="188"/>
                    </a:lnTo>
                    <a:lnTo>
                      <a:pt x="388" y="186"/>
                    </a:lnTo>
                    <a:lnTo>
                      <a:pt x="388" y="180"/>
                    </a:lnTo>
                    <a:lnTo>
                      <a:pt x="388" y="178"/>
                    </a:lnTo>
                    <a:lnTo>
                      <a:pt x="390" y="176"/>
                    </a:lnTo>
                    <a:lnTo>
                      <a:pt x="390" y="174"/>
                    </a:lnTo>
                    <a:lnTo>
                      <a:pt x="388" y="170"/>
                    </a:lnTo>
                    <a:lnTo>
                      <a:pt x="402" y="170"/>
                    </a:lnTo>
                    <a:lnTo>
                      <a:pt x="392" y="160"/>
                    </a:lnTo>
                    <a:lnTo>
                      <a:pt x="384" y="152"/>
                    </a:lnTo>
                    <a:lnTo>
                      <a:pt x="376" y="152"/>
                    </a:lnTo>
                    <a:lnTo>
                      <a:pt x="374" y="156"/>
                    </a:lnTo>
                    <a:lnTo>
                      <a:pt x="372" y="160"/>
                    </a:lnTo>
                    <a:lnTo>
                      <a:pt x="364" y="160"/>
                    </a:lnTo>
                    <a:lnTo>
                      <a:pt x="352" y="152"/>
                    </a:lnTo>
                    <a:lnTo>
                      <a:pt x="344" y="152"/>
                    </a:lnTo>
                    <a:lnTo>
                      <a:pt x="336" y="150"/>
                    </a:lnTo>
                    <a:lnTo>
                      <a:pt x="336" y="148"/>
                    </a:lnTo>
                    <a:lnTo>
                      <a:pt x="336" y="144"/>
                    </a:lnTo>
                    <a:lnTo>
                      <a:pt x="330" y="144"/>
                    </a:lnTo>
                    <a:lnTo>
                      <a:pt x="330" y="148"/>
                    </a:lnTo>
                    <a:lnTo>
                      <a:pt x="328" y="148"/>
                    </a:lnTo>
                    <a:lnTo>
                      <a:pt x="322" y="142"/>
                    </a:lnTo>
                    <a:lnTo>
                      <a:pt x="302" y="132"/>
                    </a:lnTo>
                    <a:lnTo>
                      <a:pt x="290" y="130"/>
                    </a:lnTo>
                    <a:lnTo>
                      <a:pt x="282" y="126"/>
                    </a:lnTo>
                    <a:lnTo>
                      <a:pt x="276" y="130"/>
                    </a:lnTo>
                    <a:lnTo>
                      <a:pt x="276" y="132"/>
                    </a:lnTo>
                    <a:lnTo>
                      <a:pt x="264" y="140"/>
                    </a:lnTo>
                    <a:lnTo>
                      <a:pt x="258" y="116"/>
                    </a:lnTo>
                    <a:lnTo>
                      <a:pt x="256" y="120"/>
                    </a:lnTo>
                    <a:lnTo>
                      <a:pt x="254" y="122"/>
                    </a:lnTo>
                    <a:lnTo>
                      <a:pt x="256" y="124"/>
                    </a:lnTo>
                    <a:lnTo>
                      <a:pt x="254" y="130"/>
                    </a:lnTo>
                    <a:lnTo>
                      <a:pt x="252" y="142"/>
                    </a:lnTo>
                    <a:lnTo>
                      <a:pt x="248" y="142"/>
                    </a:lnTo>
                    <a:lnTo>
                      <a:pt x="234" y="132"/>
                    </a:lnTo>
                    <a:lnTo>
                      <a:pt x="222" y="120"/>
                    </a:lnTo>
                    <a:lnTo>
                      <a:pt x="222" y="116"/>
                    </a:lnTo>
                    <a:lnTo>
                      <a:pt x="218" y="116"/>
                    </a:lnTo>
                    <a:lnTo>
                      <a:pt x="218" y="114"/>
                    </a:lnTo>
                    <a:lnTo>
                      <a:pt x="204" y="104"/>
                    </a:lnTo>
                    <a:lnTo>
                      <a:pt x="194" y="94"/>
                    </a:lnTo>
                    <a:lnTo>
                      <a:pt x="192" y="104"/>
                    </a:lnTo>
                    <a:lnTo>
                      <a:pt x="194" y="104"/>
                    </a:lnTo>
                    <a:lnTo>
                      <a:pt x="194" y="106"/>
                    </a:lnTo>
                    <a:lnTo>
                      <a:pt x="192" y="108"/>
                    </a:lnTo>
                    <a:lnTo>
                      <a:pt x="184" y="124"/>
                    </a:lnTo>
                    <a:lnTo>
                      <a:pt x="182" y="124"/>
                    </a:lnTo>
                    <a:lnTo>
                      <a:pt x="176" y="122"/>
                    </a:lnTo>
                    <a:lnTo>
                      <a:pt x="168" y="124"/>
                    </a:lnTo>
                    <a:lnTo>
                      <a:pt x="166" y="130"/>
                    </a:lnTo>
                    <a:lnTo>
                      <a:pt x="162" y="142"/>
                    </a:lnTo>
                    <a:lnTo>
                      <a:pt x="158" y="140"/>
                    </a:lnTo>
                    <a:lnTo>
                      <a:pt x="158" y="138"/>
                    </a:lnTo>
                    <a:lnTo>
                      <a:pt x="150" y="142"/>
                    </a:lnTo>
                    <a:lnTo>
                      <a:pt x="150" y="138"/>
                    </a:lnTo>
                    <a:lnTo>
                      <a:pt x="144" y="142"/>
                    </a:lnTo>
                    <a:lnTo>
                      <a:pt x="138" y="144"/>
                    </a:lnTo>
                    <a:lnTo>
                      <a:pt x="132" y="158"/>
                    </a:lnTo>
                    <a:lnTo>
                      <a:pt x="128" y="160"/>
                    </a:lnTo>
                    <a:lnTo>
                      <a:pt x="126" y="160"/>
                    </a:lnTo>
                    <a:lnTo>
                      <a:pt x="122" y="158"/>
                    </a:lnTo>
                    <a:lnTo>
                      <a:pt x="126" y="158"/>
                    </a:lnTo>
                    <a:lnTo>
                      <a:pt x="122" y="158"/>
                    </a:lnTo>
                    <a:lnTo>
                      <a:pt x="138" y="132"/>
                    </a:lnTo>
                    <a:lnTo>
                      <a:pt x="144" y="130"/>
                    </a:lnTo>
                    <a:lnTo>
                      <a:pt x="148" y="126"/>
                    </a:lnTo>
                    <a:lnTo>
                      <a:pt x="156" y="126"/>
                    </a:lnTo>
                    <a:lnTo>
                      <a:pt x="162" y="124"/>
                    </a:lnTo>
                    <a:lnTo>
                      <a:pt x="172" y="116"/>
                    </a:lnTo>
                    <a:lnTo>
                      <a:pt x="174" y="114"/>
                    </a:lnTo>
                    <a:lnTo>
                      <a:pt x="166" y="112"/>
                    </a:lnTo>
                    <a:lnTo>
                      <a:pt x="156" y="112"/>
                    </a:lnTo>
                    <a:lnTo>
                      <a:pt x="150" y="124"/>
                    </a:lnTo>
                    <a:lnTo>
                      <a:pt x="144" y="120"/>
                    </a:lnTo>
                    <a:lnTo>
                      <a:pt x="126" y="126"/>
                    </a:lnTo>
                    <a:lnTo>
                      <a:pt x="122" y="132"/>
                    </a:lnTo>
                    <a:lnTo>
                      <a:pt x="122" y="134"/>
                    </a:lnTo>
                    <a:lnTo>
                      <a:pt x="112" y="138"/>
                    </a:lnTo>
                    <a:lnTo>
                      <a:pt x="112" y="132"/>
                    </a:lnTo>
                    <a:lnTo>
                      <a:pt x="108" y="130"/>
                    </a:lnTo>
                    <a:lnTo>
                      <a:pt x="104" y="126"/>
                    </a:lnTo>
                    <a:lnTo>
                      <a:pt x="102" y="134"/>
                    </a:lnTo>
                    <a:lnTo>
                      <a:pt x="102" y="140"/>
                    </a:lnTo>
                    <a:lnTo>
                      <a:pt x="100" y="140"/>
                    </a:lnTo>
                    <a:lnTo>
                      <a:pt x="100" y="138"/>
                    </a:lnTo>
                    <a:lnTo>
                      <a:pt x="94" y="138"/>
                    </a:lnTo>
                    <a:lnTo>
                      <a:pt x="94" y="140"/>
                    </a:lnTo>
                    <a:lnTo>
                      <a:pt x="94" y="142"/>
                    </a:lnTo>
                    <a:lnTo>
                      <a:pt x="94" y="144"/>
                    </a:lnTo>
                    <a:lnTo>
                      <a:pt x="90" y="144"/>
                    </a:lnTo>
                    <a:lnTo>
                      <a:pt x="82" y="142"/>
                    </a:lnTo>
                    <a:lnTo>
                      <a:pt x="82" y="144"/>
                    </a:lnTo>
                    <a:lnTo>
                      <a:pt x="84" y="148"/>
                    </a:lnTo>
                    <a:lnTo>
                      <a:pt x="84" y="150"/>
                    </a:lnTo>
                    <a:lnTo>
                      <a:pt x="90" y="150"/>
                    </a:lnTo>
                    <a:lnTo>
                      <a:pt x="90" y="152"/>
                    </a:lnTo>
                    <a:lnTo>
                      <a:pt x="90" y="156"/>
                    </a:lnTo>
                    <a:lnTo>
                      <a:pt x="86" y="156"/>
                    </a:lnTo>
                    <a:lnTo>
                      <a:pt x="84" y="156"/>
                    </a:lnTo>
                    <a:lnTo>
                      <a:pt x="82" y="150"/>
                    </a:lnTo>
                    <a:lnTo>
                      <a:pt x="76" y="148"/>
                    </a:lnTo>
                    <a:lnTo>
                      <a:pt x="72" y="148"/>
                    </a:lnTo>
                    <a:lnTo>
                      <a:pt x="68" y="142"/>
                    </a:lnTo>
                    <a:lnTo>
                      <a:pt x="50" y="138"/>
                    </a:lnTo>
                    <a:lnTo>
                      <a:pt x="44" y="132"/>
                    </a:lnTo>
                    <a:lnTo>
                      <a:pt x="38" y="130"/>
                    </a:lnTo>
                    <a:lnTo>
                      <a:pt x="36" y="124"/>
                    </a:lnTo>
                    <a:lnTo>
                      <a:pt x="28" y="124"/>
                    </a:lnTo>
                    <a:lnTo>
                      <a:pt x="26" y="124"/>
                    </a:lnTo>
                    <a:lnTo>
                      <a:pt x="20" y="126"/>
                    </a:lnTo>
                    <a:lnTo>
                      <a:pt x="14" y="126"/>
                    </a:lnTo>
                    <a:lnTo>
                      <a:pt x="8" y="124"/>
                    </a:lnTo>
                    <a:lnTo>
                      <a:pt x="0" y="122"/>
                    </a:lnTo>
                    <a:lnTo>
                      <a:pt x="8" y="358"/>
                    </a:lnTo>
                    <a:lnTo>
                      <a:pt x="12" y="356"/>
                    </a:lnTo>
                    <a:lnTo>
                      <a:pt x="14" y="356"/>
                    </a:lnTo>
                    <a:lnTo>
                      <a:pt x="20" y="356"/>
                    </a:lnTo>
                    <a:lnTo>
                      <a:pt x="26" y="358"/>
                    </a:lnTo>
                    <a:lnTo>
                      <a:pt x="28" y="360"/>
                    </a:lnTo>
                    <a:lnTo>
                      <a:pt x="30" y="358"/>
                    </a:lnTo>
                    <a:lnTo>
                      <a:pt x="36" y="356"/>
                    </a:lnTo>
                    <a:lnTo>
                      <a:pt x="36" y="364"/>
                    </a:lnTo>
                    <a:lnTo>
                      <a:pt x="40" y="374"/>
                    </a:lnTo>
                    <a:lnTo>
                      <a:pt x="46" y="378"/>
                    </a:lnTo>
                    <a:lnTo>
                      <a:pt x="50" y="382"/>
                    </a:lnTo>
                    <a:lnTo>
                      <a:pt x="56" y="386"/>
                    </a:lnTo>
                    <a:lnTo>
                      <a:pt x="58" y="388"/>
                    </a:lnTo>
                    <a:lnTo>
                      <a:pt x="62" y="394"/>
                    </a:lnTo>
                    <a:lnTo>
                      <a:pt x="62" y="396"/>
                    </a:lnTo>
                    <a:lnTo>
                      <a:pt x="66" y="394"/>
                    </a:lnTo>
                    <a:lnTo>
                      <a:pt x="74" y="392"/>
                    </a:lnTo>
                    <a:lnTo>
                      <a:pt x="76" y="388"/>
                    </a:lnTo>
                    <a:lnTo>
                      <a:pt x="80" y="386"/>
                    </a:lnTo>
                    <a:lnTo>
                      <a:pt x="80" y="384"/>
                    </a:lnTo>
                    <a:lnTo>
                      <a:pt x="80" y="382"/>
                    </a:lnTo>
                    <a:lnTo>
                      <a:pt x="80" y="378"/>
                    </a:lnTo>
                    <a:lnTo>
                      <a:pt x="86" y="376"/>
                    </a:lnTo>
                    <a:lnTo>
                      <a:pt x="90" y="376"/>
                    </a:lnTo>
                    <a:lnTo>
                      <a:pt x="92" y="378"/>
                    </a:lnTo>
                    <a:lnTo>
                      <a:pt x="98" y="382"/>
                    </a:lnTo>
                    <a:lnTo>
                      <a:pt x="100" y="382"/>
                    </a:lnTo>
                    <a:lnTo>
                      <a:pt x="102" y="384"/>
                    </a:lnTo>
                    <a:lnTo>
                      <a:pt x="104" y="386"/>
                    </a:lnTo>
                    <a:lnTo>
                      <a:pt x="104" y="392"/>
                    </a:lnTo>
                    <a:lnTo>
                      <a:pt x="108" y="394"/>
                    </a:lnTo>
                    <a:lnTo>
                      <a:pt x="110" y="394"/>
                    </a:lnTo>
                    <a:lnTo>
                      <a:pt x="116" y="396"/>
                    </a:lnTo>
                    <a:lnTo>
                      <a:pt x="118" y="400"/>
                    </a:lnTo>
                    <a:lnTo>
                      <a:pt x="122" y="406"/>
                    </a:lnTo>
                    <a:lnTo>
                      <a:pt x="144" y="428"/>
                    </a:lnTo>
                    <a:lnTo>
                      <a:pt x="146" y="436"/>
                    </a:lnTo>
                    <a:lnTo>
                      <a:pt x="148" y="440"/>
                    </a:lnTo>
                    <a:lnTo>
                      <a:pt x="150" y="442"/>
                    </a:lnTo>
                    <a:lnTo>
                      <a:pt x="156" y="446"/>
                    </a:lnTo>
                    <a:lnTo>
                      <a:pt x="156" y="450"/>
                    </a:lnTo>
                    <a:lnTo>
                      <a:pt x="156" y="456"/>
                    </a:lnTo>
                    <a:lnTo>
                      <a:pt x="162" y="458"/>
                    </a:lnTo>
                    <a:lnTo>
                      <a:pt x="172" y="464"/>
                    </a:lnTo>
                    <a:lnTo>
                      <a:pt x="176" y="466"/>
                    </a:lnTo>
                    <a:lnTo>
                      <a:pt x="176" y="468"/>
                    </a:lnTo>
                    <a:lnTo>
                      <a:pt x="180" y="472"/>
                    </a:lnTo>
                    <a:lnTo>
                      <a:pt x="180" y="474"/>
                    </a:lnTo>
                    <a:lnTo>
                      <a:pt x="182" y="474"/>
                    </a:lnTo>
                    <a:lnTo>
                      <a:pt x="182" y="472"/>
                    </a:lnTo>
                    <a:lnTo>
                      <a:pt x="184" y="472"/>
                    </a:lnTo>
                    <a:lnTo>
                      <a:pt x="186" y="474"/>
                    </a:lnTo>
                    <a:lnTo>
                      <a:pt x="186" y="478"/>
                    </a:lnTo>
                    <a:lnTo>
                      <a:pt x="186" y="482"/>
                    </a:lnTo>
                    <a:lnTo>
                      <a:pt x="190" y="482"/>
                    </a:lnTo>
                    <a:lnTo>
                      <a:pt x="186" y="484"/>
                    </a:lnTo>
                    <a:lnTo>
                      <a:pt x="186" y="486"/>
                    </a:lnTo>
                    <a:lnTo>
                      <a:pt x="186" y="490"/>
                    </a:lnTo>
                    <a:lnTo>
                      <a:pt x="186" y="492"/>
                    </a:lnTo>
                    <a:lnTo>
                      <a:pt x="186" y="494"/>
                    </a:lnTo>
                    <a:lnTo>
                      <a:pt x="182" y="500"/>
                    </a:lnTo>
                    <a:lnTo>
                      <a:pt x="182" y="502"/>
                    </a:lnTo>
                    <a:lnTo>
                      <a:pt x="176" y="510"/>
                    </a:lnTo>
                    <a:lnTo>
                      <a:pt x="174" y="510"/>
                    </a:lnTo>
                    <a:lnTo>
                      <a:pt x="174" y="512"/>
                    </a:lnTo>
                    <a:lnTo>
                      <a:pt x="174" y="514"/>
                    </a:lnTo>
                    <a:lnTo>
                      <a:pt x="172" y="514"/>
                    </a:lnTo>
                    <a:lnTo>
                      <a:pt x="172" y="518"/>
                    </a:lnTo>
                    <a:lnTo>
                      <a:pt x="168" y="520"/>
                    </a:lnTo>
                    <a:lnTo>
                      <a:pt x="176" y="522"/>
                    </a:lnTo>
                    <a:lnTo>
                      <a:pt x="176" y="540"/>
                    </a:lnTo>
                    <a:lnTo>
                      <a:pt x="182" y="546"/>
                    </a:lnTo>
                    <a:lnTo>
                      <a:pt x="180" y="548"/>
                    </a:lnTo>
                    <a:lnTo>
                      <a:pt x="184" y="548"/>
                    </a:lnTo>
                    <a:lnTo>
                      <a:pt x="186" y="546"/>
                    </a:lnTo>
                    <a:lnTo>
                      <a:pt x="186" y="544"/>
                    </a:lnTo>
                    <a:lnTo>
                      <a:pt x="184" y="544"/>
                    </a:lnTo>
                    <a:lnTo>
                      <a:pt x="184" y="540"/>
                    </a:lnTo>
                    <a:lnTo>
                      <a:pt x="190" y="540"/>
                    </a:lnTo>
                    <a:lnTo>
                      <a:pt x="194" y="538"/>
                    </a:lnTo>
                    <a:lnTo>
                      <a:pt x="192" y="550"/>
                    </a:lnTo>
                    <a:lnTo>
                      <a:pt x="186" y="550"/>
                    </a:lnTo>
                    <a:lnTo>
                      <a:pt x="186" y="554"/>
                    </a:lnTo>
                    <a:lnTo>
                      <a:pt x="190" y="556"/>
                    </a:lnTo>
                    <a:lnTo>
                      <a:pt x="192" y="558"/>
                    </a:lnTo>
                    <a:lnTo>
                      <a:pt x="192" y="564"/>
                    </a:lnTo>
                    <a:lnTo>
                      <a:pt x="194" y="564"/>
                    </a:lnTo>
                    <a:lnTo>
                      <a:pt x="194" y="558"/>
                    </a:lnTo>
                    <a:lnTo>
                      <a:pt x="210" y="568"/>
                    </a:lnTo>
                    <a:lnTo>
                      <a:pt x="210" y="594"/>
                    </a:lnTo>
                    <a:lnTo>
                      <a:pt x="200" y="594"/>
                    </a:lnTo>
                    <a:lnTo>
                      <a:pt x="202" y="604"/>
                    </a:lnTo>
                    <a:lnTo>
                      <a:pt x="204" y="612"/>
                    </a:lnTo>
                    <a:lnTo>
                      <a:pt x="216" y="612"/>
                    </a:lnTo>
                    <a:lnTo>
                      <a:pt x="220" y="610"/>
                    </a:lnTo>
                    <a:lnTo>
                      <a:pt x="228" y="612"/>
                    </a:lnTo>
                    <a:lnTo>
                      <a:pt x="228" y="620"/>
                    </a:lnTo>
                    <a:lnTo>
                      <a:pt x="226" y="622"/>
                    </a:lnTo>
                    <a:lnTo>
                      <a:pt x="230" y="620"/>
                    </a:lnTo>
                    <a:lnTo>
                      <a:pt x="234" y="620"/>
                    </a:lnTo>
                    <a:lnTo>
                      <a:pt x="240" y="626"/>
                    </a:lnTo>
                    <a:lnTo>
                      <a:pt x="248" y="630"/>
                    </a:lnTo>
                    <a:lnTo>
                      <a:pt x="248" y="628"/>
                    </a:lnTo>
                    <a:lnTo>
                      <a:pt x="252" y="632"/>
                    </a:lnTo>
                    <a:lnTo>
                      <a:pt x="252" y="636"/>
                    </a:lnTo>
                    <a:lnTo>
                      <a:pt x="252" y="638"/>
                    </a:lnTo>
                    <a:lnTo>
                      <a:pt x="254" y="640"/>
                    </a:lnTo>
                    <a:lnTo>
                      <a:pt x="262" y="644"/>
                    </a:lnTo>
                    <a:lnTo>
                      <a:pt x="266" y="646"/>
                    </a:lnTo>
                    <a:lnTo>
                      <a:pt x="280" y="644"/>
                    </a:lnTo>
                    <a:lnTo>
                      <a:pt x="282" y="644"/>
                    </a:lnTo>
                    <a:lnTo>
                      <a:pt x="266" y="622"/>
                    </a:lnTo>
                    <a:lnTo>
                      <a:pt x="258" y="620"/>
                    </a:lnTo>
                    <a:lnTo>
                      <a:pt x="248" y="618"/>
                    </a:lnTo>
                    <a:lnTo>
                      <a:pt x="244" y="608"/>
                    </a:lnTo>
                    <a:lnTo>
                      <a:pt x="246" y="604"/>
                    </a:lnTo>
                    <a:lnTo>
                      <a:pt x="230" y="602"/>
                    </a:lnTo>
                    <a:lnTo>
                      <a:pt x="246" y="600"/>
                    </a:lnTo>
                    <a:lnTo>
                      <a:pt x="244" y="600"/>
                    </a:lnTo>
                    <a:lnTo>
                      <a:pt x="246" y="596"/>
                    </a:lnTo>
                    <a:lnTo>
                      <a:pt x="248" y="594"/>
                    </a:lnTo>
                    <a:lnTo>
                      <a:pt x="254" y="604"/>
                    </a:lnTo>
                    <a:lnTo>
                      <a:pt x="264" y="608"/>
                    </a:lnTo>
                    <a:lnTo>
                      <a:pt x="266" y="612"/>
                    </a:lnTo>
                    <a:lnTo>
                      <a:pt x="264" y="614"/>
                    </a:lnTo>
                    <a:lnTo>
                      <a:pt x="264" y="618"/>
                    </a:lnTo>
                    <a:lnTo>
                      <a:pt x="270" y="618"/>
                    </a:lnTo>
                    <a:lnTo>
                      <a:pt x="270" y="614"/>
                    </a:lnTo>
                    <a:lnTo>
                      <a:pt x="274" y="612"/>
                    </a:lnTo>
                    <a:lnTo>
                      <a:pt x="274" y="614"/>
                    </a:lnTo>
                    <a:lnTo>
                      <a:pt x="274" y="618"/>
                    </a:lnTo>
                    <a:lnTo>
                      <a:pt x="272" y="620"/>
                    </a:lnTo>
                    <a:lnTo>
                      <a:pt x="280" y="626"/>
                    </a:lnTo>
                    <a:lnTo>
                      <a:pt x="282" y="628"/>
                    </a:lnTo>
                    <a:lnTo>
                      <a:pt x="284" y="630"/>
                    </a:lnTo>
                    <a:lnTo>
                      <a:pt x="680" y="632"/>
                    </a:lnTo>
                    <a:lnTo>
                      <a:pt x="680" y="628"/>
                    </a:lnTo>
                    <a:lnTo>
                      <a:pt x="680" y="626"/>
                    </a:lnTo>
                    <a:lnTo>
                      <a:pt x="682" y="626"/>
                    </a:lnTo>
                    <a:lnTo>
                      <a:pt x="684" y="628"/>
                    </a:lnTo>
                    <a:lnTo>
                      <a:pt x="688" y="632"/>
                    </a:lnTo>
                    <a:lnTo>
                      <a:pt x="688" y="638"/>
                    </a:lnTo>
                    <a:lnTo>
                      <a:pt x="690" y="640"/>
                    </a:lnTo>
                    <a:lnTo>
                      <a:pt x="696" y="640"/>
                    </a:lnTo>
                    <a:lnTo>
                      <a:pt x="702" y="644"/>
                    </a:lnTo>
                    <a:lnTo>
                      <a:pt x="706" y="644"/>
                    </a:lnTo>
                    <a:lnTo>
                      <a:pt x="708" y="638"/>
                    </a:lnTo>
                    <a:lnTo>
                      <a:pt x="714" y="638"/>
                    </a:lnTo>
                    <a:lnTo>
                      <a:pt x="718" y="644"/>
                    </a:lnTo>
                    <a:lnTo>
                      <a:pt x="724" y="646"/>
                    </a:lnTo>
                    <a:lnTo>
                      <a:pt x="734" y="646"/>
                    </a:lnTo>
                    <a:lnTo>
                      <a:pt x="742" y="646"/>
                    </a:lnTo>
                    <a:lnTo>
                      <a:pt x="746" y="646"/>
                    </a:lnTo>
                    <a:lnTo>
                      <a:pt x="750" y="648"/>
                    </a:lnTo>
                    <a:lnTo>
                      <a:pt x="752" y="650"/>
                    </a:lnTo>
                    <a:lnTo>
                      <a:pt x="756" y="650"/>
                    </a:lnTo>
                    <a:lnTo>
                      <a:pt x="760" y="650"/>
                    </a:lnTo>
                    <a:lnTo>
                      <a:pt x="760" y="650"/>
                    </a:lnTo>
                    <a:lnTo>
                      <a:pt x="760" y="65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81" name="Freeform 1764"/>
              <p:cNvSpPr>
                <a:spLocks noEditPoints="1"/>
              </p:cNvSpPr>
              <p:nvPr/>
            </p:nvSpPr>
            <p:spPr bwMode="auto">
              <a:xfrm>
                <a:off x="6289675" y="1524000"/>
                <a:ext cx="1463675" cy="952500"/>
              </a:xfrm>
              <a:custGeom>
                <a:avLst/>
                <a:gdLst>
                  <a:gd name="T0" fmla="*/ 754 w 922"/>
                  <a:gd name="T1" fmla="*/ 352 h 600"/>
                  <a:gd name="T2" fmla="*/ 784 w 922"/>
                  <a:gd name="T3" fmla="*/ 544 h 600"/>
                  <a:gd name="T4" fmla="*/ 700 w 922"/>
                  <a:gd name="T5" fmla="*/ 446 h 600"/>
                  <a:gd name="T6" fmla="*/ 342 w 922"/>
                  <a:gd name="T7" fmla="*/ 406 h 600"/>
                  <a:gd name="T8" fmla="*/ 614 w 922"/>
                  <a:gd name="T9" fmla="*/ 378 h 600"/>
                  <a:gd name="T10" fmla="*/ 654 w 922"/>
                  <a:gd name="T11" fmla="*/ 328 h 600"/>
                  <a:gd name="T12" fmla="*/ 656 w 922"/>
                  <a:gd name="T13" fmla="*/ 216 h 600"/>
                  <a:gd name="T14" fmla="*/ 702 w 922"/>
                  <a:gd name="T15" fmla="*/ 28 h 600"/>
                  <a:gd name="T16" fmla="*/ 378 w 922"/>
                  <a:gd name="T17" fmla="*/ 400 h 600"/>
                  <a:gd name="T18" fmla="*/ 558 w 922"/>
                  <a:gd name="T19" fmla="*/ 402 h 600"/>
                  <a:gd name="T20" fmla="*/ 86 w 922"/>
                  <a:gd name="T21" fmla="*/ 336 h 600"/>
                  <a:gd name="T22" fmla="*/ 186 w 922"/>
                  <a:gd name="T23" fmla="*/ 378 h 600"/>
                  <a:gd name="T24" fmla="*/ 296 w 922"/>
                  <a:gd name="T25" fmla="*/ 420 h 600"/>
                  <a:gd name="T26" fmla="*/ 318 w 922"/>
                  <a:gd name="T27" fmla="*/ 380 h 600"/>
                  <a:gd name="T28" fmla="*/ 254 w 922"/>
                  <a:gd name="T29" fmla="*/ 328 h 600"/>
                  <a:gd name="T30" fmla="*/ 376 w 922"/>
                  <a:gd name="T31" fmla="*/ 282 h 600"/>
                  <a:gd name="T32" fmla="*/ 366 w 922"/>
                  <a:gd name="T33" fmla="*/ 356 h 600"/>
                  <a:gd name="T34" fmla="*/ 6 w 922"/>
                  <a:gd name="T35" fmla="*/ 310 h 600"/>
                  <a:gd name="T36" fmla="*/ 96 w 922"/>
                  <a:gd name="T37" fmla="*/ 274 h 600"/>
                  <a:gd name="T38" fmla="*/ 440 w 922"/>
                  <a:gd name="T39" fmla="*/ 264 h 600"/>
                  <a:gd name="T40" fmla="*/ 96 w 922"/>
                  <a:gd name="T41" fmla="*/ 216 h 600"/>
                  <a:gd name="T42" fmla="*/ 296 w 922"/>
                  <a:gd name="T43" fmla="*/ 206 h 600"/>
                  <a:gd name="T44" fmla="*/ 360 w 922"/>
                  <a:gd name="T45" fmla="*/ 200 h 600"/>
                  <a:gd name="T46" fmla="*/ 396 w 922"/>
                  <a:gd name="T47" fmla="*/ 252 h 600"/>
                  <a:gd name="T48" fmla="*/ 138 w 922"/>
                  <a:gd name="T49" fmla="*/ 192 h 600"/>
                  <a:gd name="T50" fmla="*/ 564 w 922"/>
                  <a:gd name="T51" fmla="*/ 264 h 600"/>
                  <a:gd name="T52" fmla="*/ 556 w 922"/>
                  <a:gd name="T53" fmla="*/ 230 h 600"/>
                  <a:gd name="T54" fmla="*/ 210 w 922"/>
                  <a:gd name="T55" fmla="*/ 192 h 600"/>
                  <a:gd name="T56" fmla="*/ 138 w 922"/>
                  <a:gd name="T57" fmla="*/ 252 h 600"/>
                  <a:gd name="T58" fmla="*/ 230 w 922"/>
                  <a:gd name="T59" fmla="*/ 252 h 600"/>
                  <a:gd name="T60" fmla="*/ 428 w 922"/>
                  <a:gd name="T61" fmla="*/ 178 h 600"/>
                  <a:gd name="T62" fmla="*/ 332 w 922"/>
                  <a:gd name="T63" fmla="*/ 164 h 600"/>
                  <a:gd name="T64" fmla="*/ 40 w 922"/>
                  <a:gd name="T65" fmla="*/ 228 h 600"/>
                  <a:gd name="T66" fmla="*/ 110 w 922"/>
                  <a:gd name="T67" fmla="*/ 162 h 600"/>
                  <a:gd name="T68" fmla="*/ 140 w 922"/>
                  <a:gd name="T69" fmla="*/ 154 h 600"/>
                  <a:gd name="T70" fmla="*/ 210 w 922"/>
                  <a:gd name="T71" fmla="*/ 138 h 600"/>
                  <a:gd name="T72" fmla="*/ 278 w 922"/>
                  <a:gd name="T73" fmla="*/ 142 h 600"/>
                  <a:gd name="T74" fmla="*/ 318 w 922"/>
                  <a:gd name="T75" fmla="*/ 136 h 600"/>
                  <a:gd name="T76" fmla="*/ 632 w 922"/>
                  <a:gd name="T77" fmla="*/ 110 h 600"/>
                  <a:gd name="T78" fmla="*/ 450 w 922"/>
                  <a:gd name="T79" fmla="*/ 60 h 600"/>
                  <a:gd name="T80" fmla="*/ 464 w 922"/>
                  <a:gd name="T81" fmla="*/ 134 h 600"/>
                  <a:gd name="T82" fmla="*/ 536 w 922"/>
                  <a:gd name="T83" fmla="*/ 154 h 600"/>
                  <a:gd name="T84" fmla="*/ 522 w 922"/>
                  <a:gd name="T85" fmla="*/ 212 h 600"/>
                  <a:gd name="T86" fmla="*/ 678 w 922"/>
                  <a:gd name="T87" fmla="*/ 196 h 600"/>
                  <a:gd name="T88" fmla="*/ 712 w 922"/>
                  <a:gd name="T89" fmla="*/ 128 h 600"/>
                  <a:gd name="T90" fmla="*/ 818 w 922"/>
                  <a:gd name="T91" fmla="*/ 82 h 600"/>
                  <a:gd name="T92" fmla="*/ 836 w 922"/>
                  <a:gd name="T93" fmla="*/ 8 h 600"/>
                  <a:gd name="T94" fmla="*/ 666 w 922"/>
                  <a:gd name="T95" fmla="*/ 24 h 600"/>
                  <a:gd name="T96" fmla="*/ 560 w 922"/>
                  <a:gd name="T97" fmla="*/ 52 h 600"/>
                  <a:gd name="T98" fmla="*/ 554 w 922"/>
                  <a:gd name="T99" fmla="*/ 78 h 600"/>
                  <a:gd name="T100" fmla="*/ 908 w 922"/>
                  <a:gd name="T101" fmla="*/ 488 h 600"/>
                  <a:gd name="T102" fmla="*/ 844 w 922"/>
                  <a:gd name="T103" fmla="*/ 460 h 600"/>
                  <a:gd name="T104" fmla="*/ 814 w 922"/>
                  <a:gd name="T105" fmla="*/ 380 h 600"/>
                  <a:gd name="T106" fmla="*/ 740 w 922"/>
                  <a:gd name="T107" fmla="*/ 346 h 600"/>
                  <a:gd name="T108" fmla="*/ 578 w 922"/>
                  <a:gd name="T109" fmla="*/ 300 h 600"/>
                  <a:gd name="T110" fmla="*/ 572 w 922"/>
                  <a:gd name="T111" fmla="*/ 292 h 600"/>
                  <a:gd name="T112" fmla="*/ 586 w 922"/>
                  <a:gd name="T113" fmla="*/ 390 h 600"/>
                  <a:gd name="T114" fmla="*/ 702 w 922"/>
                  <a:gd name="T115" fmla="*/ 392 h 600"/>
                  <a:gd name="T116" fmla="*/ 744 w 922"/>
                  <a:gd name="T117" fmla="*/ 492 h 600"/>
                  <a:gd name="T118" fmla="*/ 766 w 922"/>
                  <a:gd name="T119" fmla="*/ 578 h 600"/>
                  <a:gd name="T120" fmla="*/ 830 w 922"/>
                  <a:gd name="T121" fmla="*/ 556 h 600"/>
                  <a:gd name="T122" fmla="*/ 844 w 922"/>
                  <a:gd name="T123" fmla="*/ 498 h 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922" h="600">
                    <a:moveTo>
                      <a:pt x="722" y="124"/>
                    </a:moveTo>
                    <a:lnTo>
                      <a:pt x="722" y="124"/>
                    </a:lnTo>
                    <a:lnTo>
                      <a:pt x="722" y="130"/>
                    </a:lnTo>
                    <a:lnTo>
                      <a:pt x="728" y="130"/>
                    </a:lnTo>
                    <a:lnTo>
                      <a:pt x="732" y="134"/>
                    </a:lnTo>
                    <a:lnTo>
                      <a:pt x="738" y="134"/>
                    </a:lnTo>
                    <a:lnTo>
                      <a:pt x="738" y="128"/>
                    </a:lnTo>
                    <a:lnTo>
                      <a:pt x="740" y="126"/>
                    </a:lnTo>
                    <a:lnTo>
                      <a:pt x="740" y="124"/>
                    </a:lnTo>
                    <a:lnTo>
                      <a:pt x="722" y="124"/>
                    </a:lnTo>
                    <a:lnTo>
                      <a:pt x="722" y="124"/>
                    </a:lnTo>
                    <a:lnTo>
                      <a:pt x="722" y="124"/>
                    </a:lnTo>
                    <a:close/>
                    <a:moveTo>
                      <a:pt x="868" y="54"/>
                    </a:moveTo>
                    <a:lnTo>
                      <a:pt x="868" y="54"/>
                    </a:lnTo>
                    <a:lnTo>
                      <a:pt x="872" y="52"/>
                    </a:lnTo>
                    <a:lnTo>
                      <a:pt x="868" y="54"/>
                    </a:lnTo>
                    <a:lnTo>
                      <a:pt x="872" y="54"/>
                    </a:lnTo>
                    <a:lnTo>
                      <a:pt x="862" y="62"/>
                    </a:lnTo>
                    <a:lnTo>
                      <a:pt x="854" y="62"/>
                    </a:lnTo>
                    <a:lnTo>
                      <a:pt x="848" y="60"/>
                    </a:lnTo>
                    <a:lnTo>
                      <a:pt x="866" y="56"/>
                    </a:lnTo>
                    <a:lnTo>
                      <a:pt x="866" y="54"/>
                    </a:lnTo>
                    <a:lnTo>
                      <a:pt x="868" y="54"/>
                    </a:lnTo>
                    <a:lnTo>
                      <a:pt x="868" y="54"/>
                    </a:lnTo>
                    <a:lnTo>
                      <a:pt x="868" y="54"/>
                    </a:lnTo>
                    <a:close/>
                    <a:moveTo>
                      <a:pt x="814" y="24"/>
                    </a:moveTo>
                    <a:lnTo>
                      <a:pt x="814" y="24"/>
                    </a:lnTo>
                    <a:lnTo>
                      <a:pt x="818" y="24"/>
                    </a:lnTo>
                    <a:lnTo>
                      <a:pt x="818" y="26"/>
                    </a:lnTo>
                    <a:lnTo>
                      <a:pt x="814" y="28"/>
                    </a:lnTo>
                    <a:lnTo>
                      <a:pt x="808" y="28"/>
                    </a:lnTo>
                    <a:lnTo>
                      <a:pt x="814" y="24"/>
                    </a:lnTo>
                    <a:lnTo>
                      <a:pt x="814" y="24"/>
                    </a:lnTo>
                    <a:lnTo>
                      <a:pt x="814" y="24"/>
                    </a:lnTo>
                    <a:close/>
                    <a:moveTo>
                      <a:pt x="754" y="352"/>
                    </a:moveTo>
                    <a:lnTo>
                      <a:pt x="756" y="354"/>
                    </a:lnTo>
                    <a:lnTo>
                      <a:pt x="756" y="352"/>
                    </a:lnTo>
                    <a:lnTo>
                      <a:pt x="754" y="352"/>
                    </a:lnTo>
                    <a:lnTo>
                      <a:pt x="754" y="352"/>
                    </a:lnTo>
                    <a:lnTo>
                      <a:pt x="754" y="352"/>
                    </a:lnTo>
                    <a:close/>
                    <a:moveTo>
                      <a:pt x="660" y="334"/>
                    </a:moveTo>
                    <a:lnTo>
                      <a:pt x="660" y="334"/>
                    </a:lnTo>
                    <a:lnTo>
                      <a:pt x="660" y="338"/>
                    </a:lnTo>
                    <a:lnTo>
                      <a:pt x="660" y="344"/>
                    </a:lnTo>
                    <a:lnTo>
                      <a:pt x="658" y="344"/>
                    </a:lnTo>
                    <a:lnTo>
                      <a:pt x="658" y="338"/>
                    </a:lnTo>
                    <a:lnTo>
                      <a:pt x="658" y="336"/>
                    </a:lnTo>
                    <a:lnTo>
                      <a:pt x="660" y="334"/>
                    </a:lnTo>
                    <a:lnTo>
                      <a:pt x="660" y="334"/>
                    </a:lnTo>
                    <a:lnTo>
                      <a:pt x="660" y="334"/>
                    </a:lnTo>
                    <a:close/>
                    <a:moveTo>
                      <a:pt x="776" y="596"/>
                    </a:moveTo>
                    <a:lnTo>
                      <a:pt x="778" y="598"/>
                    </a:lnTo>
                    <a:lnTo>
                      <a:pt x="782" y="600"/>
                    </a:lnTo>
                    <a:lnTo>
                      <a:pt x="782" y="598"/>
                    </a:lnTo>
                    <a:lnTo>
                      <a:pt x="776" y="596"/>
                    </a:lnTo>
                    <a:lnTo>
                      <a:pt x="776" y="596"/>
                    </a:lnTo>
                    <a:lnTo>
                      <a:pt x="776" y="596"/>
                    </a:lnTo>
                    <a:close/>
                    <a:moveTo>
                      <a:pt x="882" y="574"/>
                    </a:moveTo>
                    <a:lnTo>
                      <a:pt x="882" y="574"/>
                    </a:lnTo>
                    <a:lnTo>
                      <a:pt x="872" y="578"/>
                    </a:lnTo>
                    <a:lnTo>
                      <a:pt x="872" y="582"/>
                    </a:lnTo>
                    <a:lnTo>
                      <a:pt x="880" y="584"/>
                    </a:lnTo>
                    <a:lnTo>
                      <a:pt x="884" y="580"/>
                    </a:lnTo>
                    <a:lnTo>
                      <a:pt x="884" y="574"/>
                    </a:lnTo>
                    <a:lnTo>
                      <a:pt x="882" y="574"/>
                    </a:lnTo>
                    <a:lnTo>
                      <a:pt x="882" y="574"/>
                    </a:lnTo>
                    <a:lnTo>
                      <a:pt x="882" y="574"/>
                    </a:lnTo>
                    <a:close/>
                    <a:moveTo>
                      <a:pt x="772" y="524"/>
                    </a:moveTo>
                    <a:lnTo>
                      <a:pt x="772" y="524"/>
                    </a:lnTo>
                    <a:lnTo>
                      <a:pt x="778" y="524"/>
                    </a:lnTo>
                    <a:lnTo>
                      <a:pt x="784" y="526"/>
                    </a:lnTo>
                    <a:lnTo>
                      <a:pt x="786" y="530"/>
                    </a:lnTo>
                    <a:lnTo>
                      <a:pt x="790" y="536"/>
                    </a:lnTo>
                    <a:lnTo>
                      <a:pt x="790" y="544"/>
                    </a:lnTo>
                    <a:lnTo>
                      <a:pt x="786" y="544"/>
                    </a:lnTo>
                    <a:lnTo>
                      <a:pt x="784" y="544"/>
                    </a:lnTo>
                    <a:lnTo>
                      <a:pt x="768" y="544"/>
                    </a:lnTo>
                    <a:lnTo>
                      <a:pt x="772" y="538"/>
                    </a:lnTo>
                    <a:lnTo>
                      <a:pt x="774" y="536"/>
                    </a:lnTo>
                    <a:lnTo>
                      <a:pt x="772" y="528"/>
                    </a:lnTo>
                    <a:lnTo>
                      <a:pt x="768" y="524"/>
                    </a:lnTo>
                    <a:lnTo>
                      <a:pt x="772" y="524"/>
                    </a:lnTo>
                    <a:lnTo>
                      <a:pt x="772" y="524"/>
                    </a:lnTo>
                    <a:lnTo>
                      <a:pt x="772" y="524"/>
                    </a:lnTo>
                    <a:close/>
                    <a:moveTo>
                      <a:pt x="782" y="470"/>
                    </a:moveTo>
                    <a:lnTo>
                      <a:pt x="782" y="470"/>
                    </a:lnTo>
                    <a:lnTo>
                      <a:pt x="786" y="478"/>
                    </a:lnTo>
                    <a:lnTo>
                      <a:pt x="792" y="478"/>
                    </a:lnTo>
                    <a:lnTo>
                      <a:pt x="800" y="478"/>
                    </a:lnTo>
                    <a:lnTo>
                      <a:pt x="804" y="482"/>
                    </a:lnTo>
                    <a:lnTo>
                      <a:pt x="812" y="488"/>
                    </a:lnTo>
                    <a:lnTo>
                      <a:pt x="812" y="492"/>
                    </a:lnTo>
                    <a:lnTo>
                      <a:pt x="808" y="492"/>
                    </a:lnTo>
                    <a:lnTo>
                      <a:pt x="802" y="492"/>
                    </a:lnTo>
                    <a:lnTo>
                      <a:pt x="802" y="496"/>
                    </a:lnTo>
                    <a:lnTo>
                      <a:pt x="792" y="496"/>
                    </a:lnTo>
                    <a:lnTo>
                      <a:pt x="784" y="502"/>
                    </a:lnTo>
                    <a:lnTo>
                      <a:pt x="778" y="490"/>
                    </a:lnTo>
                    <a:lnTo>
                      <a:pt x="776" y="484"/>
                    </a:lnTo>
                    <a:lnTo>
                      <a:pt x="776" y="478"/>
                    </a:lnTo>
                    <a:lnTo>
                      <a:pt x="782" y="470"/>
                    </a:lnTo>
                    <a:lnTo>
                      <a:pt x="782" y="470"/>
                    </a:lnTo>
                    <a:lnTo>
                      <a:pt x="782" y="470"/>
                    </a:lnTo>
                    <a:close/>
                    <a:moveTo>
                      <a:pt x="730" y="446"/>
                    </a:moveTo>
                    <a:lnTo>
                      <a:pt x="730" y="454"/>
                    </a:lnTo>
                    <a:lnTo>
                      <a:pt x="736" y="452"/>
                    </a:lnTo>
                    <a:lnTo>
                      <a:pt x="738" y="448"/>
                    </a:lnTo>
                    <a:lnTo>
                      <a:pt x="736" y="448"/>
                    </a:lnTo>
                    <a:lnTo>
                      <a:pt x="730" y="446"/>
                    </a:lnTo>
                    <a:lnTo>
                      <a:pt x="730" y="446"/>
                    </a:lnTo>
                    <a:lnTo>
                      <a:pt x="730" y="446"/>
                    </a:lnTo>
                    <a:close/>
                    <a:moveTo>
                      <a:pt x="710" y="438"/>
                    </a:moveTo>
                    <a:lnTo>
                      <a:pt x="710" y="438"/>
                    </a:lnTo>
                    <a:lnTo>
                      <a:pt x="700" y="446"/>
                    </a:lnTo>
                    <a:lnTo>
                      <a:pt x="702" y="462"/>
                    </a:lnTo>
                    <a:lnTo>
                      <a:pt x="714" y="460"/>
                    </a:lnTo>
                    <a:lnTo>
                      <a:pt x="718" y="454"/>
                    </a:lnTo>
                    <a:lnTo>
                      <a:pt x="718" y="446"/>
                    </a:lnTo>
                    <a:lnTo>
                      <a:pt x="710" y="438"/>
                    </a:lnTo>
                    <a:lnTo>
                      <a:pt x="710" y="438"/>
                    </a:lnTo>
                    <a:lnTo>
                      <a:pt x="710" y="438"/>
                    </a:lnTo>
                    <a:close/>
                    <a:moveTo>
                      <a:pt x="736" y="434"/>
                    </a:moveTo>
                    <a:lnTo>
                      <a:pt x="732" y="438"/>
                    </a:lnTo>
                    <a:lnTo>
                      <a:pt x="736" y="438"/>
                    </a:lnTo>
                    <a:lnTo>
                      <a:pt x="732" y="442"/>
                    </a:lnTo>
                    <a:lnTo>
                      <a:pt x="736" y="442"/>
                    </a:lnTo>
                    <a:lnTo>
                      <a:pt x="738" y="442"/>
                    </a:lnTo>
                    <a:lnTo>
                      <a:pt x="738" y="436"/>
                    </a:lnTo>
                    <a:lnTo>
                      <a:pt x="738" y="434"/>
                    </a:lnTo>
                    <a:lnTo>
                      <a:pt x="736" y="434"/>
                    </a:lnTo>
                    <a:lnTo>
                      <a:pt x="736" y="434"/>
                    </a:lnTo>
                    <a:lnTo>
                      <a:pt x="736" y="434"/>
                    </a:lnTo>
                    <a:close/>
                    <a:moveTo>
                      <a:pt x="664" y="410"/>
                    </a:moveTo>
                    <a:lnTo>
                      <a:pt x="666" y="416"/>
                    </a:lnTo>
                    <a:lnTo>
                      <a:pt x="668" y="416"/>
                    </a:lnTo>
                    <a:lnTo>
                      <a:pt x="668" y="412"/>
                    </a:lnTo>
                    <a:lnTo>
                      <a:pt x="664" y="410"/>
                    </a:lnTo>
                    <a:lnTo>
                      <a:pt x="664" y="410"/>
                    </a:lnTo>
                    <a:lnTo>
                      <a:pt x="664" y="410"/>
                    </a:lnTo>
                    <a:close/>
                    <a:moveTo>
                      <a:pt x="702" y="408"/>
                    </a:moveTo>
                    <a:lnTo>
                      <a:pt x="702" y="408"/>
                    </a:lnTo>
                    <a:lnTo>
                      <a:pt x="702" y="410"/>
                    </a:lnTo>
                    <a:lnTo>
                      <a:pt x="708" y="412"/>
                    </a:lnTo>
                    <a:lnTo>
                      <a:pt x="708" y="410"/>
                    </a:lnTo>
                    <a:lnTo>
                      <a:pt x="708" y="408"/>
                    </a:lnTo>
                    <a:lnTo>
                      <a:pt x="702" y="408"/>
                    </a:lnTo>
                    <a:lnTo>
                      <a:pt x="702" y="408"/>
                    </a:lnTo>
                    <a:lnTo>
                      <a:pt x="702" y="408"/>
                    </a:lnTo>
                    <a:close/>
                    <a:moveTo>
                      <a:pt x="342" y="406"/>
                    </a:moveTo>
                    <a:lnTo>
                      <a:pt x="342" y="406"/>
                    </a:lnTo>
                    <a:lnTo>
                      <a:pt x="346" y="410"/>
                    </a:lnTo>
                    <a:lnTo>
                      <a:pt x="342" y="406"/>
                    </a:lnTo>
                    <a:lnTo>
                      <a:pt x="342" y="406"/>
                    </a:lnTo>
                    <a:lnTo>
                      <a:pt x="342" y="406"/>
                    </a:lnTo>
                    <a:close/>
                    <a:moveTo>
                      <a:pt x="672" y="402"/>
                    </a:moveTo>
                    <a:lnTo>
                      <a:pt x="672" y="408"/>
                    </a:lnTo>
                    <a:lnTo>
                      <a:pt x="676" y="408"/>
                    </a:lnTo>
                    <a:lnTo>
                      <a:pt x="674" y="408"/>
                    </a:lnTo>
                    <a:lnTo>
                      <a:pt x="674" y="406"/>
                    </a:lnTo>
                    <a:lnTo>
                      <a:pt x="672" y="402"/>
                    </a:lnTo>
                    <a:lnTo>
                      <a:pt x="672" y="402"/>
                    </a:lnTo>
                    <a:lnTo>
                      <a:pt x="672" y="402"/>
                    </a:lnTo>
                    <a:close/>
                    <a:moveTo>
                      <a:pt x="660" y="398"/>
                    </a:moveTo>
                    <a:lnTo>
                      <a:pt x="656" y="402"/>
                    </a:lnTo>
                    <a:lnTo>
                      <a:pt x="646" y="402"/>
                    </a:lnTo>
                    <a:lnTo>
                      <a:pt x="646" y="406"/>
                    </a:lnTo>
                    <a:lnTo>
                      <a:pt x="650" y="408"/>
                    </a:lnTo>
                    <a:lnTo>
                      <a:pt x="660" y="408"/>
                    </a:lnTo>
                    <a:lnTo>
                      <a:pt x="666" y="400"/>
                    </a:lnTo>
                    <a:lnTo>
                      <a:pt x="666" y="398"/>
                    </a:lnTo>
                    <a:lnTo>
                      <a:pt x="660" y="398"/>
                    </a:lnTo>
                    <a:lnTo>
                      <a:pt x="660" y="398"/>
                    </a:lnTo>
                    <a:lnTo>
                      <a:pt x="660" y="398"/>
                    </a:lnTo>
                    <a:close/>
                    <a:moveTo>
                      <a:pt x="802" y="396"/>
                    </a:moveTo>
                    <a:lnTo>
                      <a:pt x="802" y="396"/>
                    </a:lnTo>
                    <a:lnTo>
                      <a:pt x="808" y="398"/>
                    </a:lnTo>
                    <a:lnTo>
                      <a:pt x="808" y="400"/>
                    </a:lnTo>
                    <a:lnTo>
                      <a:pt x="802" y="400"/>
                    </a:lnTo>
                    <a:lnTo>
                      <a:pt x="800" y="398"/>
                    </a:lnTo>
                    <a:lnTo>
                      <a:pt x="796" y="396"/>
                    </a:lnTo>
                    <a:lnTo>
                      <a:pt x="802" y="396"/>
                    </a:lnTo>
                    <a:lnTo>
                      <a:pt x="802" y="396"/>
                    </a:lnTo>
                    <a:lnTo>
                      <a:pt x="802" y="396"/>
                    </a:lnTo>
                    <a:close/>
                    <a:moveTo>
                      <a:pt x="796" y="388"/>
                    </a:moveTo>
                    <a:lnTo>
                      <a:pt x="796" y="390"/>
                    </a:lnTo>
                    <a:lnTo>
                      <a:pt x="792" y="390"/>
                    </a:lnTo>
                    <a:lnTo>
                      <a:pt x="796" y="388"/>
                    </a:lnTo>
                    <a:lnTo>
                      <a:pt x="796" y="388"/>
                    </a:lnTo>
                    <a:lnTo>
                      <a:pt x="796" y="388"/>
                    </a:lnTo>
                    <a:close/>
                    <a:moveTo>
                      <a:pt x="614" y="378"/>
                    </a:moveTo>
                    <a:lnTo>
                      <a:pt x="614" y="378"/>
                    </a:lnTo>
                    <a:lnTo>
                      <a:pt x="620" y="380"/>
                    </a:lnTo>
                    <a:lnTo>
                      <a:pt x="618" y="382"/>
                    </a:lnTo>
                    <a:lnTo>
                      <a:pt x="614" y="382"/>
                    </a:lnTo>
                    <a:lnTo>
                      <a:pt x="612" y="380"/>
                    </a:lnTo>
                    <a:lnTo>
                      <a:pt x="612" y="378"/>
                    </a:lnTo>
                    <a:lnTo>
                      <a:pt x="614" y="378"/>
                    </a:lnTo>
                    <a:lnTo>
                      <a:pt x="614" y="378"/>
                    </a:lnTo>
                    <a:lnTo>
                      <a:pt x="614" y="378"/>
                    </a:lnTo>
                    <a:close/>
                    <a:moveTo>
                      <a:pt x="784" y="370"/>
                    </a:moveTo>
                    <a:lnTo>
                      <a:pt x="784" y="370"/>
                    </a:lnTo>
                    <a:lnTo>
                      <a:pt x="786" y="382"/>
                    </a:lnTo>
                    <a:lnTo>
                      <a:pt x="784" y="382"/>
                    </a:lnTo>
                    <a:lnTo>
                      <a:pt x="782" y="374"/>
                    </a:lnTo>
                    <a:lnTo>
                      <a:pt x="784" y="370"/>
                    </a:lnTo>
                    <a:lnTo>
                      <a:pt x="784" y="370"/>
                    </a:lnTo>
                    <a:lnTo>
                      <a:pt x="784" y="370"/>
                    </a:lnTo>
                    <a:close/>
                    <a:moveTo>
                      <a:pt x="628" y="292"/>
                    </a:moveTo>
                    <a:lnTo>
                      <a:pt x="628" y="292"/>
                    </a:lnTo>
                    <a:lnTo>
                      <a:pt x="628" y="296"/>
                    </a:lnTo>
                    <a:lnTo>
                      <a:pt x="630" y="298"/>
                    </a:lnTo>
                    <a:lnTo>
                      <a:pt x="630" y="300"/>
                    </a:lnTo>
                    <a:lnTo>
                      <a:pt x="628" y="310"/>
                    </a:lnTo>
                    <a:lnTo>
                      <a:pt x="642" y="316"/>
                    </a:lnTo>
                    <a:lnTo>
                      <a:pt x="650" y="318"/>
                    </a:lnTo>
                    <a:lnTo>
                      <a:pt x="660" y="316"/>
                    </a:lnTo>
                    <a:lnTo>
                      <a:pt x="664" y="316"/>
                    </a:lnTo>
                    <a:lnTo>
                      <a:pt x="666" y="316"/>
                    </a:lnTo>
                    <a:lnTo>
                      <a:pt x="666" y="320"/>
                    </a:lnTo>
                    <a:lnTo>
                      <a:pt x="684" y="330"/>
                    </a:lnTo>
                    <a:lnTo>
                      <a:pt x="664" y="326"/>
                    </a:lnTo>
                    <a:lnTo>
                      <a:pt x="664" y="330"/>
                    </a:lnTo>
                    <a:lnTo>
                      <a:pt x="664" y="334"/>
                    </a:lnTo>
                    <a:lnTo>
                      <a:pt x="660" y="334"/>
                    </a:lnTo>
                    <a:lnTo>
                      <a:pt x="660" y="330"/>
                    </a:lnTo>
                    <a:lnTo>
                      <a:pt x="660" y="326"/>
                    </a:lnTo>
                    <a:lnTo>
                      <a:pt x="650" y="328"/>
                    </a:lnTo>
                    <a:lnTo>
                      <a:pt x="654" y="328"/>
                    </a:lnTo>
                    <a:lnTo>
                      <a:pt x="650" y="330"/>
                    </a:lnTo>
                    <a:lnTo>
                      <a:pt x="646" y="330"/>
                    </a:lnTo>
                    <a:lnTo>
                      <a:pt x="648" y="328"/>
                    </a:lnTo>
                    <a:lnTo>
                      <a:pt x="646" y="324"/>
                    </a:lnTo>
                    <a:lnTo>
                      <a:pt x="642" y="324"/>
                    </a:lnTo>
                    <a:lnTo>
                      <a:pt x="640" y="324"/>
                    </a:lnTo>
                    <a:lnTo>
                      <a:pt x="636" y="330"/>
                    </a:lnTo>
                    <a:lnTo>
                      <a:pt x="636" y="334"/>
                    </a:lnTo>
                    <a:lnTo>
                      <a:pt x="640" y="334"/>
                    </a:lnTo>
                    <a:lnTo>
                      <a:pt x="638" y="336"/>
                    </a:lnTo>
                    <a:lnTo>
                      <a:pt x="638" y="338"/>
                    </a:lnTo>
                    <a:lnTo>
                      <a:pt x="628" y="338"/>
                    </a:lnTo>
                    <a:lnTo>
                      <a:pt x="626" y="338"/>
                    </a:lnTo>
                    <a:lnTo>
                      <a:pt x="626" y="336"/>
                    </a:lnTo>
                    <a:lnTo>
                      <a:pt x="628" y="336"/>
                    </a:lnTo>
                    <a:lnTo>
                      <a:pt x="628" y="328"/>
                    </a:lnTo>
                    <a:lnTo>
                      <a:pt x="630" y="328"/>
                    </a:lnTo>
                    <a:lnTo>
                      <a:pt x="630" y="326"/>
                    </a:lnTo>
                    <a:lnTo>
                      <a:pt x="628" y="326"/>
                    </a:lnTo>
                    <a:lnTo>
                      <a:pt x="628" y="324"/>
                    </a:lnTo>
                    <a:lnTo>
                      <a:pt x="628" y="316"/>
                    </a:lnTo>
                    <a:lnTo>
                      <a:pt x="626" y="312"/>
                    </a:lnTo>
                    <a:lnTo>
                      <a:pt x="622" y="310"/>
                    </a:lnTo>
                    <a:lnTo>
                      <a:pt x="622" y="308"/>
                    </a:lnTo>
                    <a:lnTo>
                      <a:pt x="622" y="302"/>
                    </a:lnTo>
                    <a:lnTo>
                      <a:pt x="626" y="302"/>
                    </a:lnTo>
                    <a:lnTo>
                      <a:pt x="626" y="298"/>
                    </a:lnTo>
                    <a:lnTo>
                      <a:pt x="628" y="292"/>
                    </a:lnTo>
                    <a:lnTo>
                      <a:pt x="628" y="292"/>
                    </a:lnTo>
                    <a:lnTo>
                      <a:pt x="628" y="292"/>
                    </a:lnTo>
                    <a:close/>
                    <a:moveTo>
                      <a:pt x="646" y="252"/>
                    </a:moveTo>
                    <a:lnTo>
                      <a:pt x="648" y="256"/>
                    </a:lnTo>
                    <a:lnTo>
                      <a:pt x="650" y="256"/>
                    </a:lnTo>
                    <a:lnTo>
                      <a:pt x="654" y="254"/>
                    </a:lnTo>
                    <a:lnTo>
                      <a:pt x="646" y="252"/>
                    </a:lnTo>
                    <a:lnTo>
                      <a:pt x="646" y="252"/>
                    </a:lnTo>
                    <a:lnTo>
                      <a:pt x="646" y="252"/>
                    </a:lnTo>
                    <a:close/>
                    <a:moveTo>
                      <a:pt x="656" y="216"/>
                    </a:moveTo>
                    <a:lnTo>
                      <a:pt x="656" y="216"/>
                    </a:lnTo>
                    <a:lnTo>
                      <a:pt x="650" y="218"/>
                    </a:lnTo>
                    <a:lnTo>
                      <a:pt x="648" y="220"/>
                    </a:lnTo>
                    <a:lnTo>
                      <a:pt x="650" y="224"/>
                    </a:lnTo>
                    <a:lnTo>
                      <a:pt x="656" y="228"/>
                    </a:lnTo>
                    <a:lnTo>
                      <a:pt x="658" y="220"/>
                    </a:lnTo>
                    <a:lnTo>
                      <a:pt x="658" y="216"/>
                    </a:lnTo>
                    <a:lnTo>
                      <a:pt x="656" y="216"/>
                    </a:lnTo>
                    <a:lnTo>
                      <a:pt x="656" y="216"/>
                    </a:lnTo>
                    <a:lnTo>
                      <a:pt x="656" y="216"/>
                    </a:lnTo>
                    <a:close/>
                    <a:moveTo>
                      <a:pt x="626" y="178"/>
                    </a:moveTo>
                    <a:lnTo>
                      <a:pt x="626" y="178"/>
                    </a:lnTo>
                    <a:lnTo>
                      <a:pt x="636" y="180"/>
                    </a:lnTo>
                    <a:lnTo>
                      <a:pt x="630" y="180"/>
                    </a:lnTo>
                    <a:lnTo>
                      <a:pt x="626" y="178"/>
                    </a:lnTo>
                    <a:lnTo>
                      <a:pt x="622" y="178"/>
                    </a:lnTo>
                    <a:lnTo>
                      <a:pt x="626" y="178"/>
                    </a:lnTo>
                    <a:lnTo>
                      <a:pt x="626" y="178"/>
                    </a:lnTo>
                    <a:lnTo>
                      <a:pt x="626" y="178"/>
                    </a:lnTo>
                    <a:close/>
                    <a:moveTo>
                      <a:pt x="660" y="36"/>
                    </a:moveTo>
                    <a:lnTo>
                      <a:pt x="660" y="36"/>
                    </a:lnTo>
                    <a:lnTo>
                      <a:pt x="664" y="36"/>
                    </a:lnTo>
                    <a:lnTo>
                      <a:pt x="664" y="38"/>
                    </a:lnTo>
                    <a:lnTo>
                      <a:pt x="660" y="42"/>
                    </a:lnTo>
                    <a:lnTo>
                      <a:pt x="658" y="38"/>
                    </a:lnTo>
                    <a:lnTo>
                      <a:pt x="656" y="38"/>
                    </a:lnTo>
                    <a:lnTo>
                      <a:pt x="660" y="36"/>
                    </a:lnTo>
                    <a:lnTo>
                      <a:pt x="660" y="36"/>
                    </a:lnTo>
                    <a:lnTo>
                      <a:pt x="660" y="36"/>
                    </a:lnTo>
                    <a:close/>
                    <a:moveTo>
                      <a:pt x="702" y="28"/>
                    </a:moveTo>
                    <a:lnTo>
                      <a:pt x="702" y="28"/>
                    </a:lnTo>
                    <a:lnTo>
                      <a:pt x="704" y="28"/>
                    </a:lnTo>
                    <a:lnTo>
                      <a:pt x="704" y="30"/>
                    </a:lnTo>
                    <a:lnTo>
                      <a:pt x="702" y="34"/>
                    </a:lnTo>
                    <a:lnTo>
                      <a:pt x="700" y="36"/>
                    </a:lnTo>
                    <a:lnTo>
                      <a:pt x="700" y="30"/>
                    </a:lnTo>
                    <a:lnTo>
                      <a:pt x="700" y="28"/>
                    </a:lnTo>
                    <a:lnTo>
                      <a:pt x="702" y="28"/>
                    </a:lnTo>
                    <a:lnTo>
                      <a:pt x="702" y="28"/>
                    </a:lnTo>
                    <a:lnTo>
                      <a:pt x="702" y="28"/>
                    </a:lnTo>
                    <a:close/>
                    <a:moveTo>
                      <a:pt x="282" y="428"/>
                    </a:moveTo>
                    <a:lnTo>
                      <a:pt x="282" y="428"/>
                    </a:lnTo>
                    <a:lnTo>
                      <a:pt x="278" y="428"/>
                    </a:lnTo>
                    <a:lnTo>
                      <a:pt x="284" y="430"/>
                    </a:lnTo>
                    <a:lnTo>
                      <a:pt x="292" y="434"/>
                    </a:lnTo>
                    <a:lnTo>
                      <a:pt x="288" y="430"/>
                    </a:lnTo>
                    <a:lnTo>
                      <a:pt x="286" y="428"/>
                    </a:lnTo>
                    <a:lnTo>
                      <a:pt x="282" y="428"/>
                    </a:lnTo>
                    <a:lnTo>
                      <a:pt x="282" y="428"/>
                    </a:lnTo>
                    <a:lnTo>
                      <a:pt x="282" y="428"/>
                    </a:lnTo>
                    <a:close/>
                    <a:moveTo>
                      <a:pt x="330" y="420"/>
                    </a:moveTo>
                    <a:lnTo>
                      <a:pt x="330" y="420"/>
                    </a:lnTo>
                    <a:lnTo>
                      <a:pt x="328" y="424"/>
                    </a:lnTo>
                    <a:lnTo>
                      <a:pt x="328" y="426"/>
                    </a:lnTo>
                    <a:lnTo>
                      <a:pt x="328" y="428"/>
                    </a:lnTo>
                    <a:lnTo>
                      <a:pt x="330" y="428"/>
                    </a:lnTo>
                    <a:lnTo>
                      <a:pt x="336" y="424"/>
                    </a:lnTo>
                    <a:lnTo>
                      <a:pt x="332" y="420"/>
                    </a:lnTo>
                    <a:lnTo>
                      <a:pt x="330" y="420"/>
                    </a:lnTo>
                    <a:lnTo>
                      <a:pt x="330" y="420"/>
                    </a:lnTo>
                    <a:lnTo>
                      <a:pt x="330" y="420"/>
                    </a:lnTo>
                    <a:close/>
                    <a:moveTo>
                      <a:pt x="350" y="416"/>
                    </a:moveTo>
                    <a:lnTo>
                      <a:pt x="350" y="416"/>
                    </a:lnTo>
                    <a:lnTo>
                      <a:pt x="348" y="418"/>
                    </a:lnTo>
                    <a:lnTo>
                      <a:pt x="346" y="420"/>
                    </a:lnTo>
                    <a:lnTo>
                      <a:pt x="348" y="420"/>
                    </a:lnTo>
                    <a:lnTo>
                      <a:pt x="350" y="420"/>
                    </a:lnTo>
                    <a:lnTo>
                      <a:pt x="354" y="420"/>
                    </a:lnTo>
                    <a:lnTo>
                      <a:pt x="356" y="418"/>
                    </a:lnTo>
                    <a:lnTo>
                      <a:pt x="356" y="416"/>
                    </a:lnTo>
                    <a:lnTo>
                      <a:pt x="350" y="416"/>
                    </a:lnTo>
                    <a:lnTo>
                      <a:pt x="350" y="416"/>
                    </a:lnTo>
                    <a:lnTo>
                      <a:pt x="350" y="416"/>
                    </a:lnTo>
                    <a:close/>
                    <a:moveTo>
                      <a:pt x="384" y="396"/>
                    </a:moveTo>
                    <a:lnTo>
                      <a:pt x="384" y="398"/>
                    </a:lnTo>
                    <a:lnTo>
                      <a:pt x="378" y="400"/>
                    </a:lnTo>
                    <a:lnTo>
                      <a:pt x="376" y="406"/>
                    </a:lnTo>
                    <a:lnTo>
                      <a:pt x="376" y="412"/>
                    </a:lnTo>
                    <a:lnTo>
                      <a:pt x="372" y="412"/>
                    </a:lnTo>
                    <a:lnTo>
                      <a:pt x="366" y="416"/>
                    </a:lnTo>
                    <a:lnTo>
                      <a:pt x="366" y="418"/>
                    </a:lnTo>
                    <a:lnTo>
                      <a:pt x="366" y="420"/>
                    </a:lnTo>
                    <a:lnTo>
                      <a:pt x="372" y="424"/>
                    </a:lnTo>
                    <a:lnTo>
                      <a:pt x="374" y="424"/>
                    </a:lnTo>
                    <a:lnTo>
                      <a:pt x="376" y="424"/>
                    </a:lnTo>
                    <a:lnTo>
                      <a:pt x="378" y="424"/>
                    </a:lnTo>
                    <a:lnTo>
                      <a:pt x="382" y="420"/>
                    </a:lnTo>
                    <a:lnTo>
                      <a:pt x="382" y="424"/>
                    </a:lnTo>
                    <a:lnTo>
                      <a:pt x="382" y="428"/>
                    </a:lnTo>
                    <a:lnTo>
                      <a:pt x="390" y="434"/>
                    </a:lnTo>
                    <a:lnTo>
                      <a:pt x="396" y="436"/>
                    </a:lnTo>
                    <a:lnTo>
                      <a:pt x="396" y="434"/>
                    </a:lnTo>
                    <a:lnTo>
                      <a:pt x="400" y="430"/>
                    </a:lnTo>
                    <a:lnTo>
                      <a:pt x="400" y="428"/>
                    </a:lnTo>
                    <a:lnTo>
                      <a:pt x="402" y="428"/>
                    </a:lnTo>
                    <a:lnTo>
                      <a:pt x="404" y="430"/>
                    </a:lnTo>
                    <a:lnTo>
                      <a:pt x="422" y="426"/>
                    </a:lnTo>
                    <a:lnTo>
                      <a:pt x="420" y="424"/>
                    </a:lnTo>
                    <a:lnTo>
                      <a:pt x="418" y="424"/>
                    </a:lnTo>
                    <a:lnTo>
                      <a:pt x="418" y="416"/>
                    </a:lnTo>
                    <a:lnTo>
                      <a:pt x="418" y="408"/>
                    </a:lnTo>
                    <a:lnTo>
                      <a:pt x="412" y="406"/>
                    </a:lnTo>
                    <a:lnTo>
                      <a:pt x="402" y="400"/>
                    </a:lnTo>
                    <a:lnTo>
                      <a:pt x="392" y="396"/>
                    </a:lnTo>
                    <a:lnTo>
                      <a:pt x="384" y="396"/>
                    </a:lnTo>
                    <a:lnTo>
                      <a:pt x="384" y="396"/>
                    </a:lnTo>
                    <a:lnTo>
                      <a:pt x="384" y="396"/>
                    </a:lnTo>
                    <a:close/>
                    <a:moveTo>
                      <a:pt x="546" y="388"/>
                    </a:moveTo>
                    <a:lnTo>
                      <a:pt x="546" y="388"/>
                    </a:lnTo>
                    <a:lnTo>
                      <a:pt x="548" y="398"/>
                    </a:lnTo>
                    <a:lnTo>
                      <a:pt x="550" y="400"/>
                    </a:lnTo>
                    <a:lnTo>
                      <a:pt x="554" y="400"/>
                    </a:lnTo>
                    <a:lnTo>
                      <a:pt x="556" y="400"/>
                    </a:lnTo>
                    <a:lnTo>
                      <a:pt x="558" y="402"/>
                    </a:lnTo>
                    <a:lnTo>
                      <a:pt x="558" y="400"/>
                    </a:lnTo>
                    <a:lnTo>
                      <a:pt x="550" y="396"/>
                    </a:lnTo>
                    <a:lnTo>
                      <a:pt x="546" y="388"/>
                    </a:lnTo>
                    <a:lnTo>
                      <a:pt x="546" y="388"/>
                    </a:lnTo>
                    <a:lnTo>
                      <a:pt x="546" y="388"/>
                    </a:lnTo>
                    <a:close/>
                    <a:moveTo>
                      <a:pt x="348" y="370"/>
                    </a:moveTo>
                    <a:lnTo>
                      <a:pt x="348" y="370"/>
                    </a:lnTo>
                    <a:lnTo>
                      <a:pt x="346" y="372"/>
                    </a:lnTo>
                    <a:lnTo>
                      <a:pt x="342" y="378"/>
                    </a:lnTo>
                    <a:lnTo>
                      <a:pt x="342" y="380"/>
                    </a:lnTo>
                    <a:lnTo>
                      <a:pt x="348" y="380"/>
                    </a:lnTo>
                    <a:lnTo>
                      <a:pt x="348" y="374"/>
                    </a:lnTo>
                    <a:lnTo>
                      <a:pt x="348" y="372"/>
                    </a:lnTo>
                    <a:lnTo>
                      <a:pt x="348" y="370"/>
                    </a:lnTo>
                    <a:lnTo>
                      <a:pt x="348" y="370"/>
                    </a:lnTo>
                    <a:lnTo>
                      <a:pt x="348" y="370"/>
                    </a:lnTo>
                    <a:close/>
                    <a:moveTo>
                      <a:pt x="400" y="296"/>
                    </a:moveTo>
                    <a:lnTo>
                      <a:pt x="400" y="298"/>
                    </a:lnTo>
                    <a:lnTo>
                      <a:pt x="404" y="298"/>
                    </a:lnTo>
                    <a:lnTo>
                      <a:pt x="404" y="296"/>
                    </a:lnTo>
                    <a:lnTo>
                      <a:pt x="400" y="296"/>
                    </a:lnTo>
                    <a:lnTo>
                      <a:pt x="400" y="296"/>
                    </a:lnTo>
                    <a:lnTo>
                      <a:pt x="400" y="296"/>
                    </a:lnTo>
                    <a:close/>
                    <a:moveTo>
                      <a:pt x="146" y="290"/>
                    </a:moveTo>
                    <a:lnTo>
                      <a:pt x="146" y="290"/>
                    </a:lnTo>
                    <a:lnTo>
                      <a:pt x="138" y="298"/>
                    </a:lnTo>
                    <a:lnTo>
                      <a:pt x="130" y="306"/>
                    </a:lnTo>
                    <a:lnTo>
                      <a:pt x="122" y="306"/>
                    </a:lnTo>
                    <a:lnTo>
                      <a:pt x="114" y="306"/>
                    </a:lnTo>
                    <a:lnTo>
                      <a:pt x="104" y="312"/>
                    </a:lnTo>
                    <a:lnTo>
                      <a:pt x="102" y="312"/>
                    </a:lnTo>
                    <a:lnTo>
                      <a:pt x="100" y="312"/>
                    </a:lnTo>
                    <a:lnTo>
                      <a:pt x="96" y="316"/>
                    </a:lnTo>
                    <a:lnTo>
                      <a:pt x="96" y="320"/>
                    </a:lnTo>
                    <a:lnTo>
                      <a:pt x="96" y="324"/>
                    </a:lnTo>
                    <a:lnTo>
                      <a:pt x="96" y="328"/>
                    </a:lnTo>
                    <a:lnTo>
                      <a:pt x="94" y="328"/>
                    </a:lnTo>
                    <a:lnTo>
                      <a:pt x="86" y="336"/>
                    </a:lnTo>
                    <a:lnTo>
                      <a:pt x="78" y="344"/>
                    </a:lnTo>
                    <a:lnTo>
                      <a:pt x="76" y="344"/>
                    </a:lnTo>
                    <a:lnTo>
                      <a:pt x="76" y="348"/>
                    </a:lnTo>
                    <a:lnTo>
                      <a:pt x="84" y="348"/>
                    </a:lnTo>
                    <a:lnTo>
                      <a:pt x="86" y="352"/>
                    </a:lnTo>
                    <a:lnTo>
                      <a:pt x="92" y="352"/>
                    </a:lnTo>
                    <a:lnTo>
                      <a:pt x="94" y="348"/>
                    </a:lnTo>
                    <a:lnTo>
                      <a:pt x="96" y="346"/>
                    </a:lnTo>
                    <a:lnTo>
                      <a:pt x="96" y="348"/>
                    </a:lnTo>
                    <a:lnTo>
                      <a:pt x="102" y="352"/>
                    </a:lnTo>
                    <a:lnTo>
                      <a:pt x="94" y="354"/>
                    </a:lnTo>
                    <a:lnTo>
                      <a:pt x="92" y="354"/>
                    </a:lnTo>
                    <a:lnTo>
                      <a:pt x="92" y="356"/>
                    </a:lnTo>
                    <a:lnTo>
                      <a:pt x="100" y="356"/>
                    </a:lnTo>
                    <a:lnTo>
                      <a:pt x="104" y="356"/>
                    </a:lnTo>
                    <a:lnTo>
                      <a:pt x="104" y="352"/>
                    </a:lnTo>
                    <a:lnTo>
                      <a:pt x="140" y="348"/>
                    </a:lnTo>
                    <a:lnTo>
                      <a:pt x="142" y="352"/>
                    </a:lnTo>
                    <a:lnTo>
                      <a:pt x="128" y="354"/>
                    </a:lnTo>
                    <a:lnTo>
                      <a:pt x="114" y="356"/>
                    </a:lnTo>
                    <a:lnTo>
                      <a:pt x="112" y="362"/>
                    </a:lnTo>
                    <a:lnTo>
                      <a:pt x="104" y="364"/>
                    </a:lnTo>
                    <a:lnTo>
                      <a:pt x="96" y="364"/>
                    </a:lnTo>
                    <a:lnTo>
                      <a:pt x="96" y="370"/>
                    </a:lnTo>
                    <a:lnTo>
                      <a:pt x="100" y="370"/>
                    </a:lnTo>
                    <a:lnTo>
                      <a:pt x="102" y="372"/>
                    </a:lnTo>
                    <a:lnTo>
                      <a:pt x="146" y="372"/>
                    </a:lnTo>
                    <a:lnTo>
                      <a:pt x="156" y="370"/>
                    </a:lnTo>
                    <a:lnTo>
                      <a:pt x="158" y="372"/>
                    </a:lnTo>
                    <a:lnTo>
                      <a:pt x="160" y="372"/>
                    </a:lnTo>
                    <a:lnTo>
                      <a:pt x="164" y="372"/>
                    </a:lnTo>
                    <a:lnTo>
                      <a:pt x="170" y="366"/>
                    </a:lnTo>
                    <a:lnTo>
                      <a:pt x="174" y="366"/>
                    </a:lnTo>
                    <a:lnTo>
                      <a:pt x="174" y="370"/>
                    </a:lnTo>
                    <a:lnTo>
                      <a:pt x="176" y="372"/>
                    </a:lnTo>
                    <a:lnTo>
                      <a:pt x="184" y="372"/>
                    </a:lnTo>
                    <a:lnTo>
                      <a:pt x="192" y="370"/>
                    </a:lnTo>
                    <a:lnTo>
                      <a:pt x="186" y="378"/>
                    </a:lnTo>
                    <a:lnTo>
                      <a:pt x="182" y="384"/>
                    </a:lnTo>
                    <a:lnTo>
                      <a:pt x="170" y="384"/>
                    </a:lnTo>
                    <a:lnTo>
                      <a:pt x="164" y="382"/>
                    </a:lnTo>
                    <a:lnTo>
                      <a:pt x="156" y="382"/>
                    </a:lnTo>
                    <a:lnTo>
                      <a:pt x="146" y="382"/>
                    </a:lnTo>
                    <a:lnTo>
                      <a:pt x="136" y="388"/>
                    </a:lnTo>
                    <a:lnTo>
                      <a:pt x="124" y="390"/>
                    </a:lnTo>
                    <a:lnTo>
                      <a:pt x="112" y="388"/>
                    </a:lnTo>
                    <a:lnTo>
                      <a:pt x="112" y="402"/>
                    </a:lnTo>
                    <a:lnTo>
                      <a:pt x="118" y="406"/>
                    </a:lnTo>
                    <a:lnTo>
                      <a:pt x="120" y="406"/>
                    </a:lnTo>
                    <a:lnTo>
                      <a:pt x="120" y="410"/>
                    </a:lnTo>
                    <a:lnTo>
                      <a:pt x="128" y="412"/>
                    </a:lnTo>
                    <a:lnTo>
                      <a:pt x="138" y="412"/>
                    </a:lnTo>
                    <a:lnTo>
                      <a:pt x="148" y="416"/>
                    </a:lnTo>
                    <a:lnTo>
                      <a:pt x="156" y="418"/>
                    </a:lnTo>
                    <a:lnTo>
                      <a:pt x="156" y="424"/>
                    </a:lnTo>
                    <a:lnTo>
                      <a:pt x="156" y="430"/>
                    </a:lnTo>
                    <a:lnTo>
                      <a:pt x="158" y="430"/>
                    </a:lnTo>
                    <a:lnTo>
                      <a:pt x="160" y="428"/>
                    </a:lnTo>
                    <a:lnTo>
                      <a:pt x="164" y="428"/>
                    </a:lnTo>
                    <a:lnTo>
                      <a:pt x="164" y="434"/>
                    </a:lnTo>
                    <a:lnTo>
                      <a:pt x="194" y="430"/>
                    </a:lnTo>
                    <a:lnTo>
                      <a:pt x="206" y="428"/>
                    </a:lnTo>
                    <a:lnTo>
                      <a:pt x="220" y="426"/>
                    </a:lnTo>
                    <a:lnTo>
                      <a:pt x="222" y="420"/>
                    </a:lnTo>
                    <a:lnTo>
                      <a:pt x="240" y="416"/>
                    </a:lnTo>
                    <a:lnTo>
                      <a:pt x="248" y="416"/>
                    </a:lnTo>
                    <a:lnTo>
                      <a:pt x="258" y="406"/>
                    </a:lnTo>
                    <a:lnTo>
                      <a:pt x="268" y="398"/>
                    </a:lnTo>
                    <a:lnTo>
                      <a:pt x="276" y="398"/>
                    </a:lnTo>
                    <a:lnTo>
                      <a:pt x="274" y="402"/>
                    </a:lnTo>
                    <a:lnTo>
                      <a:pt x="272" y="408"/>
                    </a:lnTo>
                    <a:lnTo>
                      <a:pt x="286" y="412"/>
                    </a:lnTo>
                    <a:lnTo>
                      <a:pt x="286" y="420"/>
                    </a:lnTo>
                    <a:lnTo>
                      <a:pt x="292" y="418"/>
                    </a:lnTo>
                    <a:lnTo>
                      <a:pt x="294" y="416"/>
                    </a:lnTo>
                    <a:lnTo>
                      <a:pt x="296" y="420"/>
                    </a:lnTo>
                    <a:lnTo>
                      <a:pt x="310" y="420"/>
                    </a:lnTo>
                    <a:lnTo>
                      <a:pt x="312" y="420"/>
                    </a:lnTo>
                    <a:lnTo>
                      <a:pt x="314" y="420"/>
                    </a:lnTo>
                    <a:lnTo>
                      <a:pt x="314" y="418"/>
                    </a:lnTo>
                    <a:lnTo>
                      <a:pt x="322" y="418"/>
                    </a:lnTo>
                    <a:lnTo>
                      <a:pt x="328" y="418"/>
                    </a:lnTo>
                    <a:lnTo>
                      <a:pt x="330" y="418"/>
                    </a:lnTo>
                    <a:lnTo>
                      <a:pt x="336" y="410"/>
                    </a:lnTo>
                    <a:lnTo>
                      <a:pt x="330" y="408"/>
                    </a:lnTo>
                    <a:lnTo>
                      <a:pt x="324" y="402"/>
                    </a:lnTo>
                    <a:lnTo>
                      <a:pt x="322" y="408"/>
                    </a:lnTo>
                    <a:lnTo>
                      <a:pt x="318" y="408"/>
                    </a:lnTo>
                    <a:lnTo>
                      <a:pt x="312" y="408"/>
                    </a:lnTo>
                    <a:lnTo>
                      <a:pt x="312" y="406"/>
                    </a:lnTo>
                    <a:lnTo>
                      <a:pt x="312" y="402"/>
                    </a:lnTo>
                    <a:lnTo>
                      <a:pt x="306" y="400"/>
                    </a:lnTo>
                    <a:lnTo>
                      <a:pt x="314" y="400"/>
                    </a:lnTo>
                    <a:lnTo>
                      <a:pt x="330" y="402"/>
                    </a:lnTo>
                    <a:lnTo>
                      <a:pt x="332" y="402"/>
                    </a:lnTo>
                    <a:lnTo>
                      <a:pt x="328" y="400"/>
                    </a:lnTo>
                    <a:lnTo>
                      <a:pt x="328" y="396"/>
                    </a:lnTo>
                    <a:lnTo>
                      <a:pt x="330" y="396"/>
                    </a:lnTo>
                    <a:lnTo>
                      <a:pt x="332" y="392"/>
                    </a:lnTo>
                    <a:lnTo>
                      <a:pt x="336" y="392"/>
                    </a:lnTo>
                    <a:lnTo>
                      <a:pt x="336" y="398"/>
                    </a:lnTo>
                    <a:lnTo>
                      <a:pt x="342" y="398"/>
                    </a:lnTo>
                    <a:lnTo>
                      <a:pt x="342" y="402"/>
                    </a:lnTo>
                    <a:lnTo>
                      <a:pt x="348" y="406"/>
                    </a:lnTo>
                    <a:lnTo>
                      <a:pt x="350" y="400"/>
                    </a:lnTo>
                    <a:lnTo>
                      <a:pt x="350" y="398"/>
                    </a:lnTo>
                    <a:lnTo>
                      <a:pt x="348" y="398"/>
                    </a:lnTo>
                    <a:lnTo>
                      <a:pt x="348" y="390"/>
                    </a:lnTo>
                    <a:lnTo>
                      <a:pt x="348" y="388"/>
                    </a:lnTo>
                    <a:lnTo>
                      <a:pt x="348" y="384"/>
                    </a:lnTo>
                    <a:lnTo>
                      <a:pt x="338" y="382"/>
                    </a:lnTo>
                    <a:lnTo>
                      <a:pt x="328" y="382"/>
                    </a:lnTo>
                    <a:lnTo>
                      <a:pt x="320" y="382"/>
                    </a:lnTo>
                    <a:lnTo>
                      <a:pt x="318" y="380"/>
                    </a:lnTo>
                    <a:lnTo>
                      <a:pt x="314" y="374"/>
                    </a:lnTo>
                    <a:lnTo>
                      <a:pt x="314" y="372"/>
                    </a:lnTo>
                    <a:lnTo>
                      <a:pt x="314" y="370"/>
                    </a:lnTo>
                    <a:lnTo>
                      <a:pt x="312" y="370"/>
                    </a:lnTo>
                    <a:lnTo>
                      <a:pt x="312" y="374"/>
                    </a:lnTo>
                    <a:lnTo>
                      <a:pt x="312" y="378"/>
                    </a:lnTo>
                    <a:lnTo>
                      <a:pt x="312" y="374"/>
                    </a:lnTo>
                    <a:lnTo>
                      <a:pt x="300" y="372"/>
                    </a:lnTo>
                    <a:lnTo>
                      <a:pt x="300" y="370"/>
                    </a:lnTo>
                    <a:lnTo>
                      <a:pt x="296" y="364"/>
                    </a:lnTo>
                    <a:lnTo>
                      <a:pt x="294" y="360"/>
                    </a:lnTo>
                    <a:lnTo>
                      <a:pt x="292" y="352"/>
                    </a:lnTo>
                    <a:lnTo>
                      <a:pt x="288" y="348"/>
                    </a:lnTo>
                    <a:lnTo>
                      <a:pt x="284" y="348"/>
                    </a:lnTo>
                    <a:lnTo>
                      <a:pt x="282" y="344"/>
                    </a:lnTo>
                    <a:lnTo>
                      <a:pt x="282" y="338"/>
                    </a:lnTo>
                    <a:lnTo>
                      <a:pt x="282" y="334"/>
                    </a:lnTo>
                    <a:lnTo>
                      <a:pt x="278" y="330"/>
                    </a:lnTo>
                    <a:lnTo>
                      <a:pt x="278" y="328"/>
                    </a:lnTo>
                    <a:lnTo>
                      <a:pt x="268" y="328"/>
                    </a:lnTo>
                    <a:lnTo>
                      <a:pt x="272" y="326"/>
                    </a:lnTo>
                    <a:lnTo>
                      <a:pt x="274" y="324"/>
                    </a:lnTo>
                    <a:lnTo>
                      <a:pt x="274" y="318"/>
                    </a:lnTo>
                    <a:lnTo>
                      <a:pt x="274" y="316"/>
                    </a:lnTo>
                    <a:lnTo>
                      <a:pt x="254" y="292"/>
                    </a:lnTo>
                    <a:lnTo>
                      <a:pt x="246" y="298"/>
                    </a:lnTo>
                    <a:lnTo>
                      <a:pt x="248" y="310"/>
                    </a:lnTo>
                    <a:lnTo>
                      <a:pt x="250" y="318"/>
                    </a:lnTo>
                    <a:lnTo>
                      <a:pt x="256" y="320"/>
                    </a:lnTo>
                    <a:lnTo>
                      <a:pt x="268" y="324"/>
                    </a:lnTo>
                    <a:lnTo>
                      <a:pt x="266" y="328"/>
                    </a:lnTo>
                    <a:lnTo>
                      <a:pt x="264" y="328"/>
                    </a:lnTo>
                    <a:lnTo>
                      <a:pt x="264" y="326"/>
                    </a:lnTo>
                    <a:lnTo>
                      <a:pt x="260" y="326"/>
                    </a:lnTo>
                    <a:lnTo>
                      <a:pt x="258" y="328"/>
                    </a:lnTo>
                    <a:lnTo>
                      <a:pt x="256" y="330"/>
                    </a:lnTo>
                    <a:lnTo>
                      <a:pt x="254" y="330"/>
                    </a:lnTo>
                    <a:lnTo>
                      <a:pt x="254" y="328"/>
                    </a:lnTo>
                    <a:lnTo>
                      <a:pt x="250" y="326"/>
                    </a:lnTo>
                    <a:lnTo>
                      <a:pt x="248" y="326"/>
                    </a:lnTo>
                    <a:lnTo>
                      <a:pt x="246" y="334"/>
                    </a:lnTo>
                    <a:lnTo>
                      <a:pt x="242" y="342"/>
                    </a:lnTo>
                    <a:lnTo>
                      <a:pt x="232" y="344"/>
                    </a:lnTo>
                    <a:lnTo>
                      <a:pt x="232" y="338"/>
                    </a:lnTo>
                    <a:lnTo>
                      <a:pt x="236" y="330"/>
                    </a:lnTo>
                    <a:lnTo>
                      <a:pt x="238" y="326"/>
                    </a:lnTo>
                    <a:lnTo>
                      <a:pt x="240" y="324"/>
                    </a:lnTo>
                    <a:lnTo>
                      <a:pt x="240" y="318"/>
                    </a:lnTo>
                    <a:lnTo>
                      <a:pt x="232" y="316"/>
                    </a:lnTo>
                    <a:lnTo>
                      <a:pt x="230" y="310"/>
                    </a:lnTo>
                    <a:lnTo>
                      <a:pt x="228" y="306"/>
                    </a:lnTo>
                    <a:lnTo>
                      <a:pt x="224" y="308"/>
                    </a:lnTo>
                    <a:lnTo>
                      <a:pt x="218" y="302"/>
                    </a:lnTo>
                    <a:lnTo>
                      <a:pt x="210" y="318"/>
                    </a:lnTo>
                    <a:lnTo>
                      <a:pt x="204" y="318"/>
                    </a:lnTo>
                    <a:lnTo>
                      <a:pt x="196" y="308"/>
                    </a:lnTo>
                    <a:lnTo>
                      <a:pt x="194" y="306"/>
                    </a:lnTo>
                    <a:lnTo>
                      <a:pt x="188" y="300"/>
                    </a:lnTo>
                    <a:lnTo>
                      <a:pt x="178" y="300"/>
                    </a:lnTo>
                    <a:lnTo>
                      <a:pt x="178" y="316"/>
                    </a:lnTo>
                    <a:lnTo>
                      <a:pt x="182" y="328"/>
                    </a:lnTo>
                    <a:lnTo>
                      <a:pt x="174" y="330"/>
                    </a:lnTo>
                    <a:lnTo>
                      <a:pt x="156" y="318"/>
                    </a:lnTo>
                    <a:lnTo>
                      <a:pt x="158" y="306"/>
                    </a:lnTo>
                    <a:lnTo>
                      <a:pt x="156" y="292"/>
                    </a:lnTo>
                    <a:lnTo>
                      <a:pt x="150" y="290"/>
                    </a:lnTo>
                    <a:lnTo>
                      <a:pt x="146" y="290"/>
                    </a:lnTo>
                    <a:lnTo>
                      <a:pt x="146" y="290"/>
                    </a:lnTo>
                    <a:lnTo>
                      <a:pt x="146" y="290"/>
                    </a:lnTo>
                    <a:close/>
                    <a:moveTo>
                      <a:pt x="376" y="282"/>
                    </a:moveTo>
                    <a:lnTo>
                      <a:pt x="376" y="282"/>
                    </a:lnTo>
                    <a:lnTo>
                      <a:pt x="378" y="280"/>
                    </a:lnTo>
                    <a:lnTo>
                      <a:pt x="378" y="282"/>
                    </a:lnTo>
                    <a:lnTo>
                      <a:pt x="376" y="284"/>
                    </a:lnTo>
                    <a:lnTo>
                      <a:pt x="372" y="284"/>
                    </a:lnTo>
                    <a:lnTo>
                      <a:pt x="376" y="282"/>
                    </a:lnTo>
                    <a:lnTo>
                      <a:pt x="376" y="282"/>
                    </a:lnTo>
                    <a:lnTo>
                      <a:pt x="376" y="282"/>
                    </a:lnTo>
                    <a:close/>
                    <a:moveTo>
                      <a:pt x="382" y="270"/>
                    </a:moveTo>
                    <a:lnTo>
                      <a:pt x="382" y="274"/>
                    </a:lnTo>
                    <a:lnTo>
                      <a:pt x="360" y="282"/>
                    </a:lnTo>
                    <a:lnTo>
                      <a:pt x="364" y="282"/>
                    </a:lnTo>
                    <a:lnTo>
                      <a:pt x="366" y="284"/>
                    </a:lnTo>
                    <a:lnTo>
                      <a:pt x="354" y="284"/>
                    </a:lnTo>
                    <a:lnTo>
                      <a:pt x="348" y="282"/>
                    </a:lnTo>
                    <a:lnTo>
                      <a:pt x="338" y="288"/>
                    </a:lnTo>
                    <a:lnTo>
                      <a:pt x="338" y="292"/>
                    </a:lnTo>
                    <a:lnTo>
                      <a:pt x="336" y="292"/>
                    </a:lnTo>
                    <a:lnTo>
                      <a:pt x="336" y="296"/>
                    </a:lnTo>
                    <a:lnTo>
                      <a:pt x="338" y="298"/>
                    </a:lnTo>
                    <a:lnTo>
                      <a:pt x="346" y="300"/>
                    </a:lnTo>
                    <a:lnTo>
                      <a:pt x="354" y="300"/>
                    </a:lnTo>
                    <a:lnTo>
                      <a:pt x="354" y="310"/>
                    </a:lnTo>
                    <a:lnTo>
                      <a:pt x="354" y="312"/>
                    </a:lnTo>
                    <a:lnTo>
                      <a:pt x="350" y="316"/>
                    </a:lnTo>
                    <a:lnTo>
                      <a:pt x="348" y="316"/>
                    </a:lnTo>
                    <a:lnTo>
                      <a:pt x="338" y="316"/>
                    </a:lnTo>
                    <a:lnTo>
                      <a:pt x="328" y="312"/>
                    </a:lnTo>
                    <a:lnTo>
                      <a:pt x="324" y="306"/>
                    </a:lnTo>
                    <a:lnTo>
                      <a:pt x="320" y="308"/>
                    </a:lnTo>
                    <a:lnTo>
                      <a:pt x="314" y="308"/>
                    </a:lnTo>
                    <a:lnTo>
                      <a:pt x="318" y="316"/>
                    </a:lnTo>
                    <a:lnTo>
                      <a:pt x="318" y="318"/>
                    </a:lnTo>
                    <a:lnTo>
                      <a:pt x="324" y="326"/>
                    </a:lnTo>
                    <a:lnTo>
                      <a:pt x="330" y="330"/>
                    </a:lnTo>
                    <a:lnTo>
                      <a:pt x="332" y="330"/>
                    </a:lnTo>
                    <a:lnTo>
                      <a:pt x="342" y="326"/>
                    </a:lnTo>
                    <a:lnTo>
                      <a:pt x="348" y="336"/>
                    </a:lnTo>
                    <a:lnTo>
                      <a:pt x="356" y="338"/>
                    </a:lnTo>
                    <a:lnTo>
                      <a:pt x="360" y="338"/>
                    </a:lnTo>
                    <a:lnTo>
                      <a:pt x="364" y="344"/>
                    </a:lnTo>
                    <a:lnTo>
                      <a:pt x="364" y="348"/>
                    </a:lnTo>
                    <a:lnTo>
                      <a:pt x="366" y="354"/>
                    </a:lnTo>
                    <a:lnTo>
                      <a:pt x="366" y="356"/>
                    </a:lnTo>
                    <a:lnTo>
                      <a:pt x="372" y="360"/>
                    </a:lnTo>
                    <a:lnTo>
                      <a:pt x="374" y="360"/>
                    </a:lnTo>
                    <a:lnTo>
                      <a:pt x="382" y="354"/>
                    </a:lnTo>
                    <a:lnTo>
                      <a:pt x="392" y="348"/>
                    </a:lnTo>
                    <a:lnTo>
                      <a:pt x="394" y="344"/>
                    </a:lnTo>
                    <a:lnTo>
                      <a:pt x="402" y="344"/>
                    </a:lnTo>
                    <a:lnTo>
                      <a:pt x="406" y="342"/>
                    </a:lnTo>
                    <a:lnTo>
                      <a:pt x="410" y="338"/>
                    </a:lnTo>
                    <a:lnTo>
                      <a:pt x="412" y="334"/>
                    </a:lnTo>
                    <a:lnTo>
                      <a:pt x="410" y="316"/>
                    </a:lnTo>
                    <a:lnTo>
                      <a:pt x="412" y="316"/>
                    </a:lnTo>
                    <a:lnTo>
                      <a:pt x="404" y="312"/>
                    </a:lnTo>
                    <a:lnTo>
                      <a:pt x="402" y="316"/>
                    </a:lnTo>
                    <a:lnTo>
                      <a:pt x="400" y="318"/>
                    </a:lnTo>
                    <a:lnTo>
                      <a:pt x="394" y="308"/>
                    </a:lnTo>
                    <a:lnTo>
                      <a:pt x="384" y="306"/>
                    </a:lnTo>
                    <a:lnTo>
                      <a:pt x="382" y="298"/>
                    </a:lnTo>
                    <a:lnTo>
                      <a:pt x="394" y="296"/>
                    </a:lnTo>
                    <a:lnTo>
                      <a:pt x="396" y="292"/>
                    </a:lnTo>
                    <a:lnTo>
                      <a:pt x="390" y="282"/>
                    </a:lnTo>
                    <a:lnTo>
                      <a:pt x="384" y="282"/>
                    </a:lnTo>
                    <a:lnTo>
                      <a:pt x="382" y="280"/>
                    </a:lnTo>
                    <a:lnTo>
                      <a:pt x="384" y="274"/>
                    </a:lnTo>
                    <a:lnTo>
                      <a:pt x="390" y="270"/>
                    </a:lnTo>
                    <a:lnTo>
                      <a:pt x="386" y="270"/>
                    </a:lnTo>
                    <a:lnTo>
                      <a:pt x="382" y="270"/>
                    </a:lnTo>
                    <a:lnTo>
                      <a:pt x="382" y="270"/>
                    </a:lnTo>
                    <a:lnTo>
                      <a:pt x="382" y="270"/>
                    </a:lnTo>
                    <a:close/>
                    <a:moveTo>
                      <a:pt x="48" y="262"/>
                    </a:moveTo>
                    <a:lnTo>
                      <a:pt x="48" y="262"/>
                    </a:lnTo>
                    <a:lnTo>
                      <a:pt x="40" y="264"/>
                    </a:lnTo>
                    <a:lnTo>
                      <a:pt x="36" y="266"/>
                    </a:lnTo>
                    <a:lnTo>
                      <a:pt x="20" y="272"/>
                    </a:lnTo>
                    <a:lnTo>
                      <a:pt x="4" y="278"/>
                    </a:lnTo>
                    <a:lnTo>
                      <a:pt x="4" y="296"/>
                    </a:lnTo>
                    <a:lnTo>
                      <a:pt x="6" y="302"/>
                    </a:lnTo>
                    <a:lnTo>
                      <a:pt x="10" y="308"/>
                    </a:lnTo>
                    <a:lnTo>
                      <a:pt x="6" y="310"/>
                    </a:lnTo>
                    <a:lnTo>
                      <a:pt x="2" y="310"/>
                    </a:lnTo>
                    <a:lnTo>
                      <a:pt x="4" y="316"/>
                    </a:lnTo>
                    <a:lnTo>
                      <a:pt x="6" y="318"/>
                    </a:lnTo>
                    <a:lnTo>
                      <a:pt x="0" y="338"/>
                    </a:lnTo>
                    <a:lnTo>
                      <a:pt x="4" y="344"/>
                    </a:lnTo>
                    <a:lnTo>
                      <a:pt x="12" y="348"/>
                    </a:lnTo>
                    <a:lnTo>
                      <a:pt x="14" y="356"/>
                    </a:lnTo>
                    <a:lnTo>
                      <a:pt x="14" y="360"/>
                    </a:lnTo>
                    <a:lnTo>
                      <a:pt x="18" y="362"/>
                    </a:lnTo>
                    <a:lnTo>
                      <a:pt x="24" y="362"/>
                    </a:lnTo>
                    <a:lnTo>
                      <a:pt x="30" y="362"/>
                    </a:lnTo>
                    <a:lnTo>
                      <a:pt x="40" y="346"/>
                    </a:lnTo>
                    <a:lnTo>
                      <a:pt x="42" y="346"/>
                    </a:lnTo>
                    <a:lnTo>
                      <a:pt x="42" y="348"/>
                    </a:lnTo>
                    <a:lnTo>
                      <a:pt x="46" y="348"/>
                    </a:lnTo>
                    <a:lnTo>
                      <a:pt x="48" y="348"/>
                    </a:lnTo>
                    <a:lnTo>
                      <a:pt x="46" y="352"/>
                    </a:lnTo>
                    <a:lnTo>
                      <a:pt x="58" y="348"/>
                    </a:lnTo>
                    <a:lnTo>
                      <a:pt x="66" y="348"/>
                    </a:lnTo>
                    <a:lnTo>
                      <a:pt x="68" y="344"/>
                    </a:lnTo>
                    <a:lnTo>
                      <a:pt x="68" y="338"/>
                    </a:lnTo>
                    <a:lnTo>
                      <a:pt x="70" y="334"/>
                    </a:lnTo>
                    <a:lnTo>
                      <a:pt x="70" y="328"/>
                    </a:lnTo>
                    <a:lnTo>
                      <a:pt x="82" y="318"/>
                    </a:lnTo>
                    <a:lnTo>
                      <a:pt x="94" y="308"/>
                    </a:lnTo>
                    <a:lnTo>
                      <a:pt x="112" y="298"/>
                    </a:lnTo>
                    <a:lnTo>
                      <a:pt x="124" y="296"/>
                    </a:lnTo>
                    <a:lnTo>
                      <a:pt x="128" y="296"/>
                    </a:lnTo>
                    <a:lnTo>
                      <a:pt x="130" y="298"/>
                    </a:lnTo>
                    <a:lnTo>
                      <a:pt x="132" y="298"/>
                    </a:lnTo>
                    <a:lnTo>
                      <a:pt x="132" y="296"/>
                    </a:lnTo>
                    <a:lnTo>
                      <a:pt x="138" y="292"/>
                    </a:lnTo>
                    <a:lnTo>
                      <a:pt x="138" y="288"/>
                    </a:lnTo>
                    <a:lnTo>
                      <a:pt x="128" y="284"/>
                    </a:lnTo>
                    <a:lnTo>
                      <a:pt x="124" y="280"/>
                    </a:lnTo>
                    <a:lnTo>
                      <a:pt x="120" y="278"/>
                    </a:lnTo>
                    <a:lnTo>
                      <a:pt x="110" y="274"/>
                    </a:lnTo>
                    <a:lnTo>
                      <a:pt x="96" y="274"/>
                    </a:lnTo>
                    <a:lnTo>
                      <a:pt x="88" y="278"/>
                    </a:lnTo>
                    <a:lnTo>
                      <a:pt x="82" y="278"/>
                    </a:lnTo>
                    <a:lnTo>
                      <a:pt x="76" y="272"/>
                    </a:lnTo>
                    <a:lnTo>
                      <a:pt x="50" y="264"/>
                    </a:lnTo>
                    <a:lnTo>
                      <a:pt x="50" y="262"/>
                    </a:lnTo>
                    <a:lnTo>
                      <a:pt x="48" y="262"/>
                    </a:lnTo>
                    <a:lnTo>
                      <a:pt x="48" y="262"/>
                    </a:lnTo>
                    <a:lnTo>
                      <a:pt x="48" y="262"/>
                    </a:lnTo>
                    <a:close/>
                    <a:moveTo>
                      <a:pt x="392" y="260"/>
                    </a:moveTo>
                    <a:lnTo>
                      <a:pt x="392" y="260"/>
                    </a:lnTo>
                    <a:lnTo>
                      <a:pt x="390" y="262"/>
                    </a:lnTo>
                    <a:lnTo>
                      <a:pt x="394" y="264"/>
                    </a:lnTo>
                    <a:lnTo>
                      <a:pt x="394" y="260"/>
                    </a:lnTo>
                    <a:lnTo>
                      <a:pt x="392" y="260"/>
                    </a:lnTo>
                    <a:lnTo>
                      <a:pt x="392" y="260"/>
                    </a:lnTo>
                    <a:lnTo>
                      <a:pt x="392" y="260"/>
                    </a:lnTo>
                    <a:close/>
                    <a:moveTo>
                      <a:pt x="296" y="238"/>
                    </a:moveTo>
                    <a:lnTo>
                      <a:pt x="296" y="238"/>
                    </a:lnTo>
                    <a:lnTo>
                      <a:pt x="296" y="248"/>
                    </a:lnTo>
                    <a:lnTo>
                      <a:pt x="300" y="248"/>
                    </a:lnTo>
                    <a:lnTo>
                      <a:pt x="302" y="246"/>
                    </a:lnTo>
                    <a:lnTo>
                      <a:pt x="300" y="242"/>
                    </a:lnTo>
                    <a:lnTo>
                      <a:pt x="296" y="238"/>
                    </a:lnTo>
                    <a:lnTo>
                      <a:pt x="296" y="238"/>
                    </a:lnTo>
                    <a:lnTo>
                      <a:pt x="296" y="238"/>
                    </a:lnTo>
                    <a:close/>
                    <a:moveTo>
                      <a:pt x="422" y="228"/>
                    </a:moveTo>
                    <a:lnTo>
                      <a:pt x="422" y="228"/>
                    </a:lnTo>
                    <a:lnTo>
                      <a:pt x="420" y="234"/>
                    </a:lnTo>
                    <a:lnTo>
                      <a:pt x="418" y="242"/>
                    </a:lnTo>
                    <a:lnTo>
                      <a:pt x="414" y="242"/>
                    </a:lnTo>
                    <a:lnTo>
                      <a:pt x="410" y="254"/>
                    </a:lnTo>
                    <a:lnTo>
                      <a:pt x="418" y="254"/>
                    </a:lnTo>
                    <a:lnTo>
                      <a:pt x="420" y="260"/>
                    </a:lnTo>
                    <a:lnTo>
                      <a:pt x="424" y="262"/>
                    </a:lnTo>
                    <a:lnTo>
                      <a:pt x="430" y="262"/>
                    </a:lnTo>
                    <a:lnTo>
                      <a:pt x="436" y="262"/>
                    </a:lnTo>
                    <a:lnTo>
                      <a:pt x="438" y="262"/>
                    </a:lnTo>
                    <a:lnTo>
                      <a:pt x="440" y="264"/>
                    </a:lnTo>
                    <a:lnTo>
                      <a:pt x="446" y="260"/>
                    </a:lnTo>
                    <a:lnTo>
                      <a:pt x="448" y="254"/>
                    </a:lnTo>
                    <a:lnTo>
                      <a:pt x="448" y="246"/>
                    </a:lnTo>
                    <a:lnTo>
                      <a:pt x="446" y="242"/>
                    </a:lnTo>
                    <a:lnTo>
                      <a:pt x="438" y="228"/>
                    </a:lnTo>
                    <a:lnTo>
                      <a:pt x="430" y="230"/>
                    </a:lnTo>
                    <a:lnTo>
                      <a:pt x="428" y="230"/>
                    </a:lnTo>
                    <a:lnTo>
                      <a:pt x="424" y="230"/>
                    </a:lnTo>
                    <a:lnTo>
                      <a:pt x="422" y="228"/>
                    </a:lnTo>
                    <a:lnTo>
                      <a:pt x="422" y="228"/>
                    </a:lnTo>
                    <a:lnTo>
                      <a:pt x="422" y="228"/>
                    </a:lnTo>
                    <a:close/>
                    <a:moveTo>
                      <a:pt x="414" y="228"/>
                    </a:moveTo>
                    <a:lnTo>
                      <a:pt x="414" y="228"/>
                    </a:lnTo>
                    <a:lnTo>
                      <a:pt x="412" y="230"/>
                    </a:lnTo>
                    <a:lnTo>
                      <a:pt x="404" y="234"/>
                    </a:lnTo>
                    <a:lnTo>
                      <a:pt x="404" y="236"/>
                    </a:lnTo>
                    <a:lnTo>
                      <a:pt x="404" y="238"/>
                    </a:lnTo>
                    <a:lnTo>
                      <a:pt x="406" y="238"/>
                    </a:lnTo>
                    <a:lnTo>
                      <a:pt x="414" y="230"/>
                    </a:lnTo>
                    <a:lnTo>
                      <a:pt x="418" y="228"/>
                    </a:lnTo>
                    <a:lnTo>
                      <a:pt x="414" y="228"/>
                    </a:lnTo>
                    <a:lnTo>
                      <a:pt x="414" y="228"/>
                    </a:lnTo>
                    <a:lnTo>
                      <a:pt x="414" y="228"/>
                    </a:lnTo>
                    <a:close/>
                    <a:moveTo>
                      <a:pt x="96" y="216"/>
                    </a:moveTo>
                    <a:lnTo>
                      <a:pt x="96" y="216"/>
                    </a:lnTo>
                    <a:lnTo>
                      <a:pt x="94" y="218"/>
                    </a:lnTo>
                    <a:lnTo>
                      <a:pt x="94" y="220"/>
                    </a:lnTo>
                    <a:lnTo>
                      <a:pt x="94" y="226"/>
                    </a:lnTo>
                    <a:lnTo>
                      <a:pt x="88" y="228"/>
                    </a:lnTo>
                    <a:lnTo>
                      <a:pt x="84" y="230"/>
                    </a:lnTo>
                    <a:lnTo>
                      <a:pt x="82" y="236"/>
                    </a:lnTo>
                    <a:lnTo>
                      <a:pt x="84" y="242"/>
                    </a:lnTo>
                    <a:lnTo>
                      <a:pt x="88" y="242"/>
                    </a:lnTo>
                    <a:lnTo>
                      <a:pt x="94" y="242"/>
                    </a:lnTo>
                    <a:lnTo>
                      <a:pt x="100" y="226"/>
                    </a:lnTo>
                    <a:lnTo>
                      <a:pt x="102" y="218"/>
                    </a:lnTo>
                    <a:lnTo>
                      <a:pt x="100" y="216"/>
                    </a:lnTo>
                    <a:lnTo>
                      <a:pt x="96" y="216"/>
                    </a:lnTo>
                    <a:lnTo>
                      <a:pt x="96" y="216"/>
                    </a:lnTo>
                    <a:lnTo>
                      <a:pt x="96" y="216"/>
                    </a:lnTo>
                    <a:close/>
                    <a:moveTo>
                      <a:pt x="124" y="206"/>
                    </a:moveTo>
                    <a:lnTo>
                      <a:pt x="124" y="210"/>
                    </a:lnTo>
                    <a:lnTo>
                      <a:pt x="130" y="210"/>
                    </a:lnTo>
                    <a:lnTo>
                      <a:pt x="130" y="208"/>
                    </a:lnTo>
                    <a:lnTo>
                      <a:pt x="130" y="206"/>
                    </a:lnTo>
                    <a:lnTo>
                      <a:pt x="124" y="206"/>
                    </a:lnTo>
                    <a:lnTo>
                      <a:pt x="124" y="206"/>
                    </a:lnTo>
                    <a:lnTo>
                      <a:pt x="124" y="206"/>
                    </a:lnTo>
                    <a:close/>
                    <a:moveTo>
                      <a:pt x="600" y="196"/>
                    </a:moveTo>
                    <a:lnTo>
                      <a:pt x="600" y="196"/>
                    </a:lnTo>
                    <a:lnTo>
                      <a:pt x="604" y="202"/>
                    </a:lnTo>
                    <a:lnTo>
                      <a:pt x="604" y="206"/>
                    </a:lnTo>
                    <a:lnTo>
                      <a:pt x="602" y="206"/>
                    </a:lnTo>
                    <a:lnTo>
                      <a:pt x="600" y="200"/>
                    </a:lnTo>
                    <a:lnTo>
                      <a:pt x="600" y="198"/>
                    </a:lnTo>
                    <a:lnTo>
                      <a:pt x="600" y="196"/>
                    </a:lnTo>
                    <a:lnTo>
                      <a:pt x="600" y="196"/>
                    </a:lnTo>
                    <a:lnTo>
                      <a:pt x="600" y="196"/>
                    </a:lnTo>
                    <a:close/>
                    <a:moveTo>
                      <a:pt x="492" y="196"/>
                    </a:moveTo>
                    <a:lnTo>
                      <a:pt x="492" y="196"/>
                    </a:lnTo>
                    <a:lnTo>
                      <a:pt x="494" y="196"/>
                    </a:lnTo>
                    <a:lnTo>
                      <a:pt x="492" y="196"/>
                    </a:lnTo>
                    <a:lnTo>
                      <a:pt x="486" y="196"/>
                    </a:lnTo>
                    <a:lnTo>
                      <a:pt x="494" y="206"/>
                    </a:lnTo>
                    <a:lnTo>
                      <a:pt x="500" y="206"/>
                    </a:lnTo>
                    <a:lnTo>
                      <a:pt x="500" y="202"/>
                    </a:lnTo>
                    <a:lnTo>
                      <a:pt x="500" y="196"/>
                    </a:lnTo>
                    <a:lnTo>
                      <a:pt x="492" y="196"/>
                    </a:lnTo>
                    <a:lnTo>
                      <a:pt x="492" y="196"/>
                    </a:lnTo>
                    <a:lnTo>
                      <a:pt x="492" y="196"/>
                    </a:lnTo>
                    <a:close/>
                    <a:moveTo>
                      <a:pt x="296" y="196"/>
                    </a:moveTo>
                    <a:lnTo>
                      <a:pt x="296" y="196"/>
                    </a:lnTo>
                    <a:lnTo>
                      <a:pt x="294" y="198"/>
                    </a:lnTo>
                    <a:lnTo>
                      <a:pt x="294" y="202"/>
                    </a:lnTo>
                    <a:lnTo>
                      <a:pt x="296" y="208"/>
                    </a:lnTo>
                    <a:lnTo>
                      <a:pt x="296" y="206"/>
                    </a:lnTo>
                    <a:lnTo>
                      <a:pt x="296" y="208"/>
                    </a:lnTo>
                    <a:lnTo>
                      <a:pt x="294" y="210"/>
                    </a:lnTo>
                    <a:lnTo>
                      <a:pt x="294" y="216"/>
                    </a:lnTo>
                    <a:lnTo>
                      <a:pt x="306" y="212"/>
                    </a:lnTo>
                    <a:lnTo>
                      <a:pt x="312" y="216"/>
                    </a:lnTo>
                    <a:lnTo>
                      <a:pt x="314" y="216"/>
                    </a:lnTo>
                    <a:lnTo>
                      <a:pt x="312" y="216"/>
                    </a:lnTo>
                    <a:lnTo>
                      <a:pt x="302" y="220"/>
                    </a:lnTo>
                    <a:lnTo>
                      <a:pt x="300" y="224"/>
                    </a:lnTo>
                    <a:lnTo>
                      <a:pt x="304" y="224"/>
                    </a:lnTo>
                    <a:lnTo>
                      <a:pt x="310" y="224"/>
                    </a:lnTo>
                    <a:lnTo>
                      <a:pt x="306" y="226"/>
                    </a:lnTo>
                    <a:lnTo>
                      <a:pt x="306" y="228"/>
                    </a:lnTo>
                    <a:lnTo>
                      <a:pt x="302" y="234"/>
                    </a:lnTo>
                    <a:lnTo>
                      <a:pt x="302" y="236"/>
                    </a:lnTo>
                    <a:lnTo>
                      <a:pt x="304" y="236"/>
                    </a:lnTo>
                    <a:lnTo>
                      <a:pt x="312" y="236"/>
                    </a:lnTo>
                    <a:lnTo>
                      <a:pt x="318" y="234"/>
                    </a:lnTo>
                    <a:lnTo>
                      <a:pt x="328" y="226"/>
                    </a:lnTo>
                    <a:lnTo>
                      <a:pt x="324" y="224"/>
                    </a:lnTo>
                    <a:lnTo>
                      <a:pt x="324" y="220"/>
                    </a:lnTo>
                    <a:lnTo>
                      <a:pt x="328" y="218"/>
                    </a:lnTo>
                    <a:lnTo>
                      <a:pt x="324" y="210"/>
                    </a:lnTo>
                    <a:lnTo>
                      <a:pt x="318" y="212"/>
                    </a:lnTo>
                    <a:lnTo>
                      <a:pt x="318" y="202"/>
                    </a:lnTo>
                    <a:lnTo>
                      <a:pt x="310" y="202"/>
                    </a:lnTo>
                    <a:lnTo>
                      <a:pt x="306" y="202"/>
                    </a:lnTo>
                    <a:lnTo>
                      <a:pt x="310" y="196"/>
                    </a:lnTo>
                    <a:lnTo>
                      <a:pt x="302" y="196"/>
                    </a:lnTo>
                    <a:lnTo>
                      <a:pt x="296" y="196"/>
                    </a:lnTo>
                    <a:lnTo>
                      <a:pt x="296" y="196"/>
                    </a:lnTo>
                    <a:lnTo>
                      <a:pt x="296" y="196"/>
                    </a:lnTo>
                    <a:close/>
                    <a:moveTo>
                      <a:pt x="358" y="192"/>
                    </a:moveTo>
                    <a:lnTo>
                      <a:pt x="358" y="192"/>
                    </a:lnTo>
                    <a:lnTo>
                      <a:pt x="354" y="192"/>
                    </a:lnTo>
                    <a:lnTo>
                      <a:pt x="350" y="196"/>
                    </a:lnTo>
                    <a:lnTo>
                      <a:pt x="354" y="198"/>
                    </a:lnTo>
                    <a:lnTo>
                      <a:pt x="360" y="200"/>
                    </a:lnTo>
                    <a:lnTo>
                      <a:pt x="360" y="206"/>
                    </a:lnTo>
                    <a:lnTo>
                      <a:pt x="348" y="206"/>
                    </a:lnTo>
                    <a:lnTo>
                      <a:pt x="354" y="210"/>
                    </a:lnTo>
                    <a:lnTo>
                      <a:pt x="356" y="212"/>
                    </a:lnTo>
                    <a:lnTo>
                      <a:pt x="358" y="212"/>
                    </a:lnTo>
                    <a:lnTo>
                      <a:pt x="358" y="216"/>
                    </a:lnTo>
                    <a:lnTo>
                      <a:pt x="356" y="218"/>
                    </a:lnTo>
                    <a:lnTo>
                      <a:pt x="356" y="220"/>
                    </a:lnTo>
                    <a:lnTo>
                      <a:pt x="360" y="224"/>
                    </a:lnTo>
                    <a:lnTo>
                      <a:pt x="358" y="226"/>
                    </a:lnTo>
                    <a:lnTo>
                      <a:pt x="358" y="228"/>
                    </a:lnTo>
                    <a:lnTo>
                      <a:pt x="350" y="228"/>
                    </a:lnTo>
                    <a:lnTo>
                      <a:pt x="354" y="220"/>
                    </a:lnTo>
                    <a:lnTo>
                      <a:pt x="346" y="212"/>
                    </a:lnTo>
                    <a:lnTo>
                      <a:pt x="338" y="202"/>
                    </a:lnTo>
                    <a:lnTo>
                      <a:pt x="330" y="202"/>
                    </a:lnTo>
                    <a:lnTo>
                      <a:pt x="330" y="210"/>
                    </a:lnTo>
                    <a:lnTo>
                      <a:pt x="332" y="210"/>
                    </a:lnTo>
                    <a:lnTo>
                      <a:pt x="332" y="212"/>
                    </a:lnTo>
                    <a:lnTo>
                      <a:pt x="330" y="218"/>
                    </a:lnTo>
                    <a:lnTo>
                      <a:pt x="338" y="224"/>
                    </a:lnTo>
                    <a:lnTo>
                      <a:pt x="338" y="230"/>
                    </a:lnTo>
                    <a:lnTo>
                      <a:pt x="322" y="230"/>
                    </a:lnTo>
                    <a:lnTo>
                      <a:pt x="322" y="236"/>
                    </a:lnTo>
                    <a:lnTo>
                      <a:pt x="320" y="236"/>
                    </a:lnTo>
                    <a:lnTo>
                      <a:pt x="322" y="242"/>
                    </a:lnTo>
                    <a:lnTo>
                      <a:pt x="322" y="246"/>
                    </a:lnTo>
                    <a:lnTo>
                      <a:pt x="338" y="238"/>
                    </a:lnTo>
                    <a:lnTo>
                      <a:pt x="356" y="234"/>
                    </a:lnTo>
                    <a:lnTo>
                      <a:pt x="358" y="234"/>
                    </a:lnTo>
                    <a:lnTo>
                      <a:pt x="360" y="236"/>
                    </a:lnTo>
                    <a:lnTo>
                      <a:pt x="348" y="244"/>
                    </a:lnTo>
                    <a:lnTo>
                      <a:pt x="350" y="254"/>
                    </a:lnTo>
                    <a:lnTo>
                      <a:pt x="358" y="254"/>
                    </a:lnTo>
                    <a:lnTo>
                      <a:pt x="366" y="254"/>
                    </a:lnTo>
                    <a:lnTo>
                      <a:pt x="378" y="252"/>
                    </a:lnTo>
                    <a:lnTo>
                      <a:pt x="390" y="252"/>
                    </a:lnTo>
                    <a:lnTo>
                      <a:pt x="396" y="252"/>
                    </a:lnTo>
                    <a:lnTo>
                      <a:pt x="396" y="248"/>
                    </a:lnTo>
                    <a:lnTo>
                      <a:pt x="400" y="246"/>
                    </a:lnTo>
                    <a:lnTo>
                      <a:pt x="396" y="242"/>
                    </a:lnTo>
                    <a:lnTo>
                      <a:pt x="394" y="238"/>
                    </a:lnTo>
                    <a:lnTo>
                      <a:pt x="394" y="242"/>
                    </a:lnTo>
                    <a:lnTo>
                      <a:pt x="396" y="236"/>
                    </a:lnTo>
                    <a:lnTo>
                      <a:pt x="396" y="228"/>
                    </a:lnTo>
                    <a:lnTo>
                      <a:pt x="390" y="228"/>
                    </a:lnTo>
                    <a:lnTo>
                      <a:pt x="390" y="224"/>
                    </a:lnTo>
                    <a:lnTo>
                      <a:pt x="390" y="216"/>
                    </a:lnTo>
                    <a:lnTo>
                      <a:pt x="390" y="210"/>
                    </a:lnTo>
                    <a:lnTo>
                      <a:pt x="386" y="206"/>
                    </a:lnTo>
                    <a:lnTo>
                      <a:pt x="378" y="202"/>
                    </a:lnTo>
                    <a:lnTo>
                      <a:pt x="378" y="200"/>
                    </a:lnTo>
                    <a:lnTo>
                      <a:pt x="378" y="198"/>
                    </a:lnTo>
                    <a:lnTo>
                      <a:pt x="376" y="196"/>
                    </a:lnTo>
                    <a:lnTo>
                      <a:pt x="374" y="196"/>
                    </a:lnTo>
                    <a:lnTo>
                      <a:pt x="372" y="198"/>
                    </a:lnTo>
                    <a:lnTo>
                      <a:pt x="372" y="202"/>
                    </a:lnTo>
                    <a:lnTo>
                      <a:pt x="374" y="202"/>
                    </a:lnTo>
                    <a:lnTo>
                      <a:pt x="376" y="202"/>
                    </a:lnTo>
                    <a:lnTo>
                      <a:pt x="374" y="206"/>
                    </a:lnTo>
                    <a:lnTo>
                      <a:pt x="368" y="206"/>
                    </a:lnTo>
                    <a:lnTo>
                      <a:pt x="366" y="206"/>
                    </a:lnTo>
                    <a:lnTo>
                      <a:pt x="364" y="202"/>
                    </a:lnTo>
                    <a:lnTo>
                      <a:pt x="366" y="202"/>
                    </a:lnTo>
                    <a:lnTo>
                      <a:pt x="358" y="192"/>
                    </a:lnTo>
                    <a:lnTo>
                      <a:pt x="358" y="192"/>
                    </a:lnTo>
                    <a:lnTo>
                      <a:pt x="358" y="192"/>
                    </a:lnTo>
                    <a:close/>
                    <a:moveTo>
                      <a:pt x="138" y="192"/>
                    </a:moveTo>
                    <a:lnTo>
                      <a:pt x="138" y="192"/>
                    </a:lnTo>
                    <a:lnTo>
                      <a:pt x="138" y="196"/>
                    </a:lnTo>
                    <a:lnTo>
                      <a:pt x="138" y="198"/>
                    </a:lnTo>
                    <a:lnTo>
                      <a:pt x="142" y="198"/>
                    </a:lnTo>
                    <a:lnTo>
                      <a:pt x="142" y="196"/>
                    </a:lnTo>
                    <a:lnTo>
                      <a:pt x="142" y="192"/>
                    </a:lnTo>
                    <a:lnTo>
                      <a:pt x="138" y="192"/>
                    </a:lnTo>
                    <a:lnTo>
                      <a:pt x="138" y="192"/>
                    </a:lnTo>
                    <a:lnTo>
                      <a:pt x="138" y="192"/>
                    </a:lnTo>
                    <a:close/>
                    <a:moveTo>
                      <a:pt x="418" y="190"/>
                    </a:moveTo>
                    <a:lnTo>
                      <a:pt x="418" y="190"/>
                    </a:lnTo>
                    <a:lnTo>
                      <a:pt x="412" y="192"/>
                    </a:lnTo>
                    <a:lnTo>
                      <a:pt x="410" y="196"/>
                    </a:lnTo>
                    <a:lnTo>
                      <a:pt x="414" y="206"/>
                    </a:lnTo>
                    <a:lnTo>
                      <a:pt x="422" y="210"/>
                    </a:lnTo>
                    <a:lnTo>
                      <a:pt x="430" y="210"/>
                    </a:lnTo>
                    <a:lnTo>
                      <a:pt x="436" y="210"/>
                    </a:lnTo>
                    <a:lnTo>
                      <a:pt x="440" y="216"/>
                    </a:lnTo>
                    <a:lnTo>
                      <a:pt x="446" y="216"/>
                    </a:lnTo>
                    <a:lnTo>
                      <a:pt x="448" y="212"/>
                    </a:lnTo>
                    <a:lnTo>
                      <a:pt x="450" y="212"/>
                    </a:lnTo>
                    <a:lnTo>
                      <a:pt x="454" y="210"/>
                    </a:lnTo>
                    <a:lnTo>
                      <a:pt x="456" y="216"/>
                    </a:lnTo>
                    <a:lnTo>
                      <a:pt x="466" y="220"/>
                    </a:lnTo>
                    <a:lnTo>
                      <a:pt x="472" y="224"/>
                    </a:lnTo>
                    <a:lnTo>
                      <a:pt x="476" y="230"/>
                    </a:lnTo>
                    <a:lnTo>
                      <a:pt x="474" y="242"/>
                    </a:lnTo>
                    <a:lnTo>
                      <a:pt x="472" y="248"/>
                    </a:lnTo>
                    <a:lnTo>
                      <a:pt x="474" y="260"/>
                    </a:lnTo>
                    <a:lnTo>
                      <a:pt x="476" y="270"/>
                    </a:lnTo>
                    <a:lnTo>
                      <a:pt x="484" y="266"/>
                    </a:lnTo>
                    <a:lnTo>
                      <a:pt x="484" y="264"/>
                    </a:lnTo>
                    <a:lnTo>
                      <a:pt x="486" y="264"/>
                    </a:lnTo>
                    <a:lnTo>
                      <a:pt x="490" y="266"/>
                    </a:lnTo>
                    <a:lnTo>
                      <a:pt x="490" y="270"/>
                    </a:lnTo>
                    <a:lnTo>
                      <a:pt x="494" y="266"/>
                    </a:lnTo>
                    <a:lnTo>
                      <a:pt x="496" y="264"/>
                    </a:lnTo>
                    <a:lnTo>
                      <a:pt x="510" y="262"/>
                    </a:lnTo>
                    <a:lnTo>
                      <a:pt x="514" y="254"/>
                    </a:lnTo>
                    <a:lnTo>
                      <a:pt x="520" y="266"/>
                    </a:lnTo>
                    <a:lnTo>
                      <a:pt x="530" y="266"/>
                    </a:lnTo>
                    <a:lnTo>
                      <a:pt x="540" y="266"/>
                    </a:lnTo>
                    <a:lnTo>
                      <a:pt x="546" y="262"/>
                    </a:lnTo>
                    <a:lnTo>
                      <a:pt x="548" y="262"/>
                    </a:lnTo>
                    <a:lnTo>
                      <a:pt x="550" y="266"/>
                    </a:lnTo>
                    <a:lnTo>
                      <a:pt x="564" y="264"/>
                    </a:lnTo>
                    <a:lnTo>
                      <a:pt x="564" y="266"/>
                    </a:lnTo>
                    <a:lnTo>
                      <a:pt x="566" y="266"/>
                    </a:lnTo>
                    <a:lnTo>
                      <a:pt x="582" y="264"/>
                    </a:lnTo>
                    <a:lnTo>
                      <a:pt x="586" y="264"/>
                    </a:lnTo>
                    <a:lnTo>
                      <a:pt x="592" y="264"/>
                    </a:lnTo>
                    <a:lnTo>
                      <a:pt x="596" y="262"/>
                    </a:lnTo>
                    <a:lnTo>
                      <a:pt x="594" y="260"/>
                    </a:lnTo>
                    <a:lnTo>
                      <a:pt x="600" y="256"/>
                    </a:lnTo>
                    <a:lnTo>
                      <a:pt x="602" y="262"/>
                    </a:lnTo>
                    <a:lnTo>
                      <a:pt x="604" y="264"/>
                    </a:lnTo>
                    <a:lnTo>
                      <a:pt x="608" y="262"/>
                    </a:lnTo>
                    <a:lnTo>
                      <a:pt x="610" y="262"/>
                    </a:lnTo>
                    <a:lnTo>
                      <a:pt x="610" y="264"/>
                    </a:lnTo>
                    <a:lnTo>
                      <a:pt x="626" y="264"/>
                    </a:lnTo>
                    <a:lnTo>
                      <a:pt x="642" y="264"/>
                    </a:lnTo>
                    <a:lnTo>
                      <a:pt x="642" y="256"/>
                    </a:lnTo>
                    <a:lnTo>
                      <a:pt x="642" y="252"/>
                    </a:lnTo>
                    <a:lnTo>
                      <a:pt x="646" y="248"/>
                    </a:lnTo>
                    <a:lnTo>
                      <a:pt x="648" y="246"/>
                    </a:lnTo>
                    <a:lnTo>
                      <a:pt x="654" y="246"/>
                    </a:lnTo>
                    <a:lnTo>
                      <a:pt x="654" y="242"/>
                    </a:lnTo>
                    <a:lnTo>
                      <a:pt x="654" y="238"/>
                    </a:lnTo>
                    <a:lnTo>
                      <a:pt x="638" y="228"/>
                    </a:lnTo>
                    <a:lnTo>
                      <a:pt x="632" y="230"/>
                    </a:lnTo>
                    <a:lnTo>
                      <a:pt x="630" y="230"/>
                    </a:lnTo>
                    <a:lnTo>
                      <a:pt x="628" y="230"/>
                    </a:lnTo>
                    <a:lnTo>
                      <a:pt x="626" y="230"/>
                    </a:lnTo>
                    <a:lnTo>
                      <a:pt x="620" y="226"/>
                    </a:lnTo>
                    <a:lnTo>
                      <a:pt x="612" y="224"/>
                    </a:lnTo>
                    <a:lnTo>
                      <a:pt x="604" y="224"/>
                    </a:lnTo>
                    <a:lnTo>
                      <a:pt x="602" y="228"/>
                    </a:lnTo>
                    <a:lnTo>
                      <a:pt x="600" y="228"/>
                    </a:lnTo>
                    <a:lnTo>
                      <a:pt x="596" y="226"/>
                    </a:lnTo>
                    <a:lnTo>
                      <a:pt x="592" y="226"/>
                    </a:lnTo>
                    <a:lnTo>
                      <a:pt x="592" y="224"/>
                    </a:lnTo>
                    <a:lnTo>
                      <a:pt x="586" y="224"/>
                    </a:lnTo>
                    <a:lnTo>
                      <a:pt x="576" y="228"/>
                    </a:lnTo>
                    <a:lnTo>
                      <a:pt x="556" y="230"/>
                    </a:lnTo>
                    <a:lnTo>
                      <a:pt x="548" y="230"/>
                    </a:lnTo>
                    <a:lnTo>
                      <a:pt x="538" y="228"/>
                    </a:lnTo>
                    <a:lnTo>
                      <a:pt x="538" y="236"/>
                    </a:lnTo>
                    <a:lnTo>
                      <a:pt x="536" y="234"/>
                    </a:lnTo>
                    <a:lnTo>
                      <a:pt x="532" y="230"/>
                    </a:lnTo>
                    <a:lnTo>
                      <a:pt x="530" y="230"/>
                    </a:lnTo>
                    <a:lnTo>
                      <a:pt x="528" y="234"/>
                    </a:lnTo>
                    <a:lnTo>
                      <a:pt x="524" y="234"/>
                    </a:lnTo>
                    <a:lnTo>
                      <a:pt x="510" y="228"/>
                    </a:lnTo>
                    <a:lnTo>
                      <a:pt x="510" y="230"/>
                    </a:lnTo>
                    <a:lnTo>
                      <a:pt x="508" y="230"/>
                    </a:lnTo>
                    <a:lnTo>
                      <a:pt x="508" y="224"/>
                    </a:lnTo>
                    <a:lnTo>
                      <a:pt x="494" y="226"/>
                    </a:lnTo>
                    <a:lnTo>
                      <a:pt x="494" y="220"/>
                    </a:lnTo>
                    <a:lnTo>
                      <a:pt x="486" y="218"/>
                    </a:lnTo>
                    <a:lnTo>
                      <a:pt x="494" y="220"/>
                    </a:lnTo>
                    <a:lnTo>
                      <a:pt x="500" y="220"/>
                    </a:lnTo>
                    <a:lnTo>
                      <a:pt x="502" y="218"/>
                    </a:lnTo>
                    <a:lnTo>
                      <a:pt x="504" y="216"/>
                    </a:lnTo>
                    <a:lnTo>
                      <a:pt x="504" y="210"/>
                    </a:lnTo>
                    <a:lnTo>
                      <a:pt x="500" y="210"/>
                    </a:lnTo>
                    <a:lnTo>
                      <a:pt x="486" y="208"/>
                    </a:lnTo>
                    <a:lnTo>
                      <a:pt x="484" y="202"/>
                    </a:lnTo>
                    <a:lnTo>
                      <a:pt x="482" y="198"/>
                    </a:lnTo>
                    <a:lnTo>
                      <a:pt x="476" y="198"/>
                    </a:lnTo>
                    <a:lnTo>
                      <a:pt x="472" y="200"/>
                    </a:lnTo>
                    <a:lnTo>
                      <a:pt x="464" y="202"/>
                    </a:lnTo>
                    <a:lnTo>
                      <a:pt x="456" y="202"/>
                    </a:lnTo>
                    <a:lnTo>
                      <a:pt x="454" y="198"/>
                    </a:lnTo>
                    <a:lnTo>
                      <a:pt x="450" y="196"/>
                    </a:lnTo>
                    <a:lnTo>
                      <a:pt x="432" y="190"/>
                    </a:lnTo>
                    <a:lnTo>
                      <a:pt x="418" y="190"/>
                    </a:lnTo>
                    <a:lnTo>
                      <a:pt x="418" y="190"/>
                    </a:lnTo>
                    <a:lnTo>
                      <a:pt x="418" y="190"/>
                    </a:lnTo>
                    <a:close/>
                    <a:moveTo>
                      <a:pt x="214" y="190"/>
                    </a:moveTo>
                    <a:lnTo>
                      <a:pt x="214" y="190"/>
                    </a:lnTo>
                    <a:lnTo>
                      <a:pt x="214" y="192"/>
                    </a:lnTo>
                    <a:lnTo>
                      <a:pt x="210" y="192"/>
                    </a:lnTo>
                    <a:lnTo>
                      <a:pt x="212" y="202"/>
                    </a:lnTo>
                    <a:lnTo>
                      <a:pt x="210" y="212"/>
                    </a:lnTo>
                    <a:lnTo>
                      <a:pt x="220" y="218"/>
                    </a:lnTo>
                    <a:lnTo>
                      <a:pt x="218" y="220"/>
                    </a:lnTo>
                    <a:lnTo>
                      <a:pt x="218" y="226"/>
                    </a:lnTo>
                    <a:lnTo>
                      <a:pt x="218" y="228"/>
                    </a:lnTo>
                    <a:lnTo>
                      <a:pt x="222" y="228"/>
                    </a:lnTo>
                    <a:lnTo>
                      <a:pt x="224" y="234"/>
                    </a:lnTo>
                    <a:lnTo>
                      <a:pt x="206" y="234"/>
                    </a:lnTo>
                    <a:lnTo>
                      <a:pt x="192" y="230"/>
                    </a:lnTo>
                    <a:lnTo>
                      <a:pt x="184" y="226"/>
                    </a:lnTo>
                    <a:lnTo>
                      <a:pt x="176" y="220"/>
                    </a:lnTo>
                    <a:lnTo>
                      <a:pt x="170" y="220"/>
                    </a:lnTo>
                    <a:lnTo>
                      <a:pt x="166" y="220"/>
                    </a:lnTo>
                    <a:lnTo>
                      <a:pt x="156" y="212"/>
                    </a:lnTo>
                    <a:lnTo>
                      <a:pt x="142" y="212"/>
                    </a:lnTo>
                    <a:lnTo>
                      <a:pt x="136" y="210"/>
                    </a:lnTo>
                    <a:lnTo>
                      <a:pt x="132" y="216"/>
                    </a:lnTo>
                    <a:lnTo>
                      <a:pt x="128" y="216"/>
                    </a:lnTo>
                    <a:lnTo>
                      <a:pt x="120" y="212"/>
                    </a:lnTo>
                    <a:lnTo>
                      <a:pt x="120" y="226"/>
                    </a:lnTo>
                    <a:lnTo>
                      <a:pt x="130" y="224"/>
                    </a:lnTo>
                    <a:lnTo>
                      <a:pt x="128" y="226"/>
                    </a:lnTo>
                    <a:lnTo>
                      <a:pt x="114" y="228"/>
                    </a:lnTo>
                    <a:lnTo>
                      <a:pt x="114" y="236"/>
                    </a:lnTo>
                    <a:lnTo>
                      <a:pt x="128" y="236"/>
                    </a:lnTo>
                    <a:lnTo>
                      <a:pt x="112" y="242"/>
                    </a:lnTo>
                    <a:lnTo>
                      <a:pt x="112" y="246"/>
                    </a:lnTo>
                    <a:lnTo>
                      <a:pt x="122" y="246"/>
                    </a:lnTo>
                    <a:lnTo>
                      <a:pt x="130" y="246"/>
                    </a:lnTo>
                    <a:lnTo>
                      <a:pt x="130" y="248"/>
                    </a:lnTo>
                    <a:lnTo>
                      <a:pt x="132" y="248"/>
                    </a:lnTo>
                    <a:lnTo>
                      <a:pt x="136" y="248"/>
                    </a:lnTo>
                    <a:lnTo>
                      <a:pt x="136" y="244"/>
                    </a:lnTo>
                    <a:lnTo>
                      <a:pt x="138" y="244"/>
                    </a:lnTo>
                    <a:lnTo>
                      <a:pt x="140" y="244"/>
                    </a:lnTo>
                    <a:lnTo>
                      <a:pt x="138" y="246"/>
                    </a:lnTo>
                    <a:lnTo>
                      <a:pt x="138" y="252"/>
                    </a:lnTo>
                    <a:lnTo>
                      <a:pt x="140" y="252"/>
                    </a:lnTo>
                    <a:lnTo>
                      <a:pt x="142" y="248"/>
                    </a:lnTo>
                    <a:lnTo>
                      <a:pt x="140" y="246"/>
                    </a:lnTo>
                    <a:lnTo>
                      <a:pt x="146" y="246"/>
                    </a:lnTo>
                    <a:lnTo>
                      <a:pt x="146" y="244"/>
                    </a:lnTo>
                    <a:lnTo>
                      <a:pt x="146" y="238"/>
                    </a:lnTo>
                    <a:lnTo>
                      <a:pt x="142" y="234"/>
                    </a:lnTo>
                    <a:lnTo>
                      <a:pt x="146" y="228"/>
                    </a:lnTo>
                    <a:lnTo>
                      <a:pt x="148" y="228"/>
                    </a:lnTo>
                    <a:lnTo>
                      <a:pt x="150" y="228"/>
                    </a:lnTo>
                    <a:lnTo>
                      <a:pt x="154" y="234"/>
                    </a:lnTo>
                    <a:lnTo>
                      <a:pt x="150" y="246"/>
                    </a:lnTo>
                    <a:lnTo>
                      <a:pt x="174" y="244"/>
                    </a:lnTo>
                    <a:lnTo>
                      <a:pt x="174" y="238"/>
                    </a:lnTo>
                    <a:lnTo>
                      <a:pt x="176" y="238"/>
                    </a:lnTo>
                    <a:lnTo>
                      <a:pt x="182" y="242"/>
                    </a:lnTo>
                    <a:lnTo>
                      <a:pt x="188" y="244"/>
                    </a:lnTo>
                    <a:lnTo>
                      <a:pt x="194" y="244"/>
                    </a:lnTo>
                    <a:lnTo>
                      <a:pt x="202" y="236"/>
                    </a:lnTo>
                    <a:lnTo>
                      <a:pt x="196" y="246"/>
                    </a:lnTo>
                    <a:lnTo>
                      <a:pt x="188" y="248"/>
                    </a:lnTo>
                    <a:lnTo>
                      <a:pt x="184" y="252"/>
                    </a:lnTo>
                    <a:lnTo>
                      <a:pt x="178" y="252"/>
                    </a:lnTo>
                    <a:lnTo>
                      <a:pt x="168" y="252"/>
                    </a:lnTo>
                    <a:lnTo>
                      <a:pt x="154" y="262"/>
                    </a:lnTo>
                    <a:lnTo>
                      <a:pt x="154" y="264"/>
                    </a:lnTo>
                    <a:lnTo>
                      <a:pt x="156" y="270"/>
                    </a:lnTo>
                    <a:lnTo>
                      <a:pt x="164" y="272"/>
                    </a:lnTo>
                    <a:lnTo>
                      <a:pt x="170" y="272"/>
                    </a:lnTo>
                    <a:lnTo>
                      <a:pt x="176" y="270"/>
                    </a:lnTo>
                    <a:lnTo>
                      <a:pt x="182" y="266"/>
                    </a:lnTo>
                    <a:lnTo>
                      <a:pt x="186" y="262"/>
                    </a:lnTo>
                    <a:lnTo>
                      <a:pt x="192" y="256"/>
                    </a:lnTo>
                    <a:lnTo>
                      <a:pt x="194" y="252"/>
                    </a:lnTo>
                    <a:lnTo>
                      <a:pt x="206" y="254"/>
                    </a:lnTo>
                    <a:lnTo>
                      <a:pt x="222" y="246"/>
                    </a:lnTo>
                    <a:lnTo>
                      <a:pt x="228" y="248"/>
                    </a:lnTo>
                    <a:lnTo>
                      <a:pt x="230" y="252"/>
                    </a:lnTo>
                    <a:lnTo>
                      <a:pt x="236" y="254"/>
                    </a:lnTo>
                    <a:lnTo>
                      <a:pt x="242" y="252"/>
                    </a:lnTo>
                    <a:lnTo>
                      <a:pt x="242" y="246"/>
                    </a:lnTo>
                    <a:lnTo>
                      <a:pt x="246" y="246"/>
                    </a:lnTo>
                    <a:lnTo>
                      <a:pt x="248" y="246"/>
                    </a:lnTo>
                    <a:lnTo>
                      <a:pt x="246" y="246"/>
                    </a:lnTo>
                    <a:lnTo>
                      <a:pt x="258" y="246"/>
                    </a:lnTo>
                    <a:lnTo>
                      <a:pt x="268" y="244"/>
                    </a:lnTo>
                    <a:lnTo>
                      <a:pt x="272" y="242"/>
                    </a:lnTo>
                    <a:lnTo>
                      <a:pt x="274" y="236"/>
                    </a:lnTo>
                    <a:lnTo>
                      <a:pt x="272" y="224"/>
                    </a:lnTo>
                    <a:lnTo>
                      <a:pt x="268" y="216"/>
                    </a:lnTo>
                    <a:lnTo>
                      <a:pt x="266" y="212"/>
                    </a:lnTo>
                    <a:lnTo>
                      <a:pt x="260" y="212"/>
                    </a:lnTo>
                    <a:lnTo>
                      <a:pt x="258" y="210"/>
                    </a:lnTo>
                    <a:lnTo>
                      <a:pt x="258" y="212"/>
                    </a:lnTo>
                    <a:lnTo>
                      <a:pt x="258" y="220"/>
                    </a:lnTo>
                    <a:lnTo>
                      <a:pt x="258" y="228"/>
                    </a:lnTo>
                    <a:lnTo>
                      <a:pt x="254" y="228"/>
                    </a:lnTo>
                    <a:lnTo>
                      <a:pt x="254" y="226"/>
                    </a:lnTo>
                    <a:lnTo>
                      <a:pt x="254" y="224"/>
                    </a:lnTo>
                    <a:lnTo>
                      <a:pt x="254" y="220"/>
                    </a:lnTo>
                    <a:lnTo>
                      <a:pt x="250" y="220"/>
                    </a:lnTo>
                    <a:lnTo>
                      <a:pt x="248" y="220"/>
                    </a:lnTo>
                    <a:lnTo>
                      <a:pt x="246" y="224"/>
                    </a:lnTo>
                    <a:lnTo>
                      <a:pt x="246" y="218"/>
                    </a:lnTo>
                    <a:lnTo>
                      <a:pt x="246" y="210"/>
                    </a:lnTo>
                    <a:lnTo>
                      <a:pt x="238" y="212"/>
                    </a:lnTo>
                    <a:lnTo>
                      <a:pt x="232" y="210"/>
                    </a:lnTo>
                    <a:lnTo>
                      <a:pt x="220" y="200"/>
                    </a:lnTo>
                    <a:lnTo>
                      <a:pt x="222" y="198"/>
                    </a:lnTo>
                    <a:lnTo>
                      <a:pt x="222" y="196"/>
                    </a:lnTo>
                    <a:lnTo>
                      <a:pt x="214" y="190"/>
                    </a:lnTo>
                    <a:lnTo>
                      <a:pt x="214" y="190"/>
                    </a:lnTo>
                    <a:lnTo>
                      <a:pt x="214" y="190"/>
                    </a:lnTo>
                    <a:close/>
                    <a:moveTo>
                      <a:pt x="442" y="170"/>
                    </a:moveTo>
                    <a:lnTo>
                      <a:pt x="442" y="170"/>
                    </a:lnTo>
                    <a:lnTo>
                      <a:pt x="428" y="178"/>
                    </a:lnTo>
                    <a:lnTo>
                      <a:pt x="422" y="178"/>
                    </a:lnTo>
                    <a:lnTo>
                      <a:pt x="420" y="174"/>
                    </a:lnTo>
                    <a:lnTo>
                      <a:pt x="418" y="174"/>
                    </a:lnTo>
                    <a:lnTo>
                      <a:pt x="414" y="180"/>
                    </a:lnTo>
                    <a:lnTo>
                      <a:pt x="418" y="180"/>
                    </a:lnTo>
                    <a:lnTo>
                      <a:pt x="422" y="178"/>
                    </a:lnTo>
                    <a:lnTo>
                      <a:pt x="432" y="182"/>
                    </a:lnTo>
                    <a:lnTo>
                      <a:pt x="442" y="184"/>
                    </a:lnTo>
                    <a:lnTo>
                      <a:pt x="450" y="184"/>
                    </a:lnTo>
                    <a:lnTo>
                      <a:pt x="458" y="182"/>
                    </a:lnTo>
                    <a:lnTo>
                      <a:pt x="460" y="180"/>
                    </a:lnTo>
                    <a:lnTo>
                      <a:pt x="460" y="174"/>
                    </a:lnTo>
                    <a:lnTo>
                      <a:pt x="460" y="172"/>
                    </a:lnTo>
                    <a:lnTo>
                      <a:pt x="458" y="170"/>
                    </a:lnTo>
                    <a:lnTo>
                      <a:pt x="450" y="170"/>
                    </a:lnTo>
                    <a:lnTo>
                      <a:pt x="442" y="170"/>
                    </a:lnTo>
                    <a:lnTo>
                      <a:pt x="442" y="170"/>
                    </a:lnTo>
                    <a:lnTo>
                      <a:pt x="442" y="170"/>
                    </a:lnTo>
                    <a:close/>
                    <a:moveTo>
                      <a:pt x="494" y="164"/>
                    </a:moveTo>
                    <a:lnTo>
                      <a:pt x="494" y="164"/>
                    </a:lnTo>
                    <a:lnTo>
                      <a:pt x="486" y="174"/>
                    </a:lnTo>
                    <a:lnTo>
                      <a:pt x="490" y="178"/>
                    </a:lnTo>
                    <a:lnTo>
                      <a:pt x="490" y="180"/>
                    </a:lnTo>
                    <a:lnTo>
                      <a:pt x="500" y="180"/>
                    </a:lnTo>
                    <a:lnTo>
                      <a:pt x="504" y="170"/>
                    </a:lnTo>
                    <a:lnTo>
                      <a:pt x="494" y="164"/>
                    </a:lnTo>
                    <a:lnTo>
                      <a:pt x="494" y="164"/>
                    </a:lnTo>
                    <a:lnTo>
                      <a:pt x="494" y="164"/>
                    </a:lnTo>
                    <a:close/>
                    <a:moveTo>
                      <a:pt x="332" y="164"/>
                    </a:moveTo>
                    <a:lnTo>
                      <a:pt x="332" y="164"/>
                    </a:lnTo>
                    <a:lnTo>
                      <a:pt x="330" y="172"/>
                    </a:lnTo>
                    <a:lnTo>
                      <a:pt x="338" y="178"/>
                    </a:lnTo>
                    <a:lnTo>
                      <a:pt x="338" y="174"/>
                    </a:lnTo>
                    <a:lnTo>
                      <a:pt x="340" y="174"/>
                    </a:lnTo>
                    <a:lnTo>
                      <a:pt x="342" y="172"/>
                    </a:lnTo>
                    <a:lnTo>
                      <a:pt x="342" y="170"/>
                    </a:lnTo>
                    <a:lnTo>
                      <a:pt x="332" y="164"/>
                    </a:lnTo>
                    <a:lnTo>
                      <a:pt x="332" y="164"/>
                    </a:lnTo>
                    <a:lnTo>
                      <a:pt x="332" y="164"/>
                    </a:lnTo>
                    <a:close/>
                    <a:moveTo>
                      <a:pt x="282" y="164"/>
                    </a:moveTo>
                    <a:lnTo>
                      <a:pt x="282" y="164"/>
                    </a:lnTo>
                    <a:lnTo>
                      <a:pt x="286" y="182"/>
                    </a:lnTo>
                    <a:lnTo>
                      <a:pt x="292" y="182"/>
                    </a:lnTo>
                    <a:lnTo>
                      <a:pt x="292" y="174"/>
                    </a:lnTo>
                    <a:lnTo>
                      <a:pt x="286" y="164"/>
                    </a:lnTo>
                    <a:lnTo>
                      <a:pt x="282" y="164"/>
                    </a:lnTo>
                    <a:lnTo>
                      <a:pt x="282" y="164"/>
                    </a:lnTo>
                    <a:lnTo>
                      <a:pt x="282" y="164"/>
                    </a:lnTo>
                    <a:close/>
                    <a:moveTo>
                      <a:pt x="110" y="162"/>
                    </a:moveTo>
                    <a:lnTo>
                      <a:pt x="110" y="162"/>
                    </a:lnTo>
                    <a:lnTo>
                      <a:pt x="106" y="166"/>
                    </a:lnTo>
                    <a:lnTo>
                      <a:pt x="104" y="170"/>
                    </a:lnTo>
                    <a:lnTo>
                      <a:pt x="102" y="172"/>
                    </a:lnTo>
                    <a:lnTo>
                      <a:pt x="100" y="174"/>
                    </a:lnTo>
                    <a:lnTo>
                      <a:pt x="94" y="178"/>
                    </a:lnTo>
                    <a:lnTo>
                      <a:pt x="86" y="172"/>
                    </a:lnTo>
                    <a:lnTo>
                      <a:pt x="74" y="172"/>
                    </a:lnTo>
                    <a:lnTo>
                      <a:pt x="64" y="178"/>
                    </a:lnTo>
                    <a:lnTo>
                      <a:pt x="52" y="184"/>
                    </a:lnTo>
                    <a:lnTo>
                      <a:pt x="46" y="192"/>
                    </a:lnTo>
                    <a:lnTo>
                      <a:pt x="42" y="192"/>
                    </a:lnTo>
                    <a:lnTo>
                      <a:pt x="40" y="190"/>
                    </a:lnTo>
                    <a:lnTo>
                      <a:pt x="38" y="190"/>
                    </a:lnTo>
                    <a:lnTo>
                      <a:pt x="36" y="192"/>
                    </a:lnTo>
                    <a:lnTo>
                      <a:pt x="32" y="198"/>
                    </a:lnTo>
                    <a:lnTo>
                      <a:pt x="30" y="198"/>
                    </a:lnTo>
                    <a:lnTo>
                      <a:pt x="30" y="206"/>
                    </a:lnTo>
                    <a:lnTo>
                      <a:pt x="24" y="206"/>
                    </a:lnTo>
                    <a:lnTo>
                      <a:pt x="18" y="206"/>
                    </a:lnTo>
                    <a:lnTo>
                      <a:pt x="6" y="210"/>
                    </a:lnTo>
                    <a:lnTo>
                      <a:pt x="14" y="220"/>
                    </a:lnTo>
                    <a:lnTo>
                      <a:pt x="22" y="228"/>
                    </a:lnTo>
                    <a:lnTo>
                      <a:pt x="36" y="224"/>
                    </a:lnTo>
                    <a:lnTo>
                      <a:pt x="36" y="226"/>
                    </a:lnTo>
                    <a:lnTo>
                      <a:pt x="38" y="226"/>
                    </a:lnTo>
                    <a:lnTo>
                      <a:pt x="40" y="228"/>
                    </a:lnTo>
                    <a:lnTo>
                      <a:pt x="42" y="226"/>
                    </a:lnTo>
                    <a:lnTo>
                      <a:pt x="46" y="224"/>
                    </a:lnTo>
                    <a:lnTo>
                      <a:pt x="48" y="224"/>
                    </a:lnTo>
                    <a:lnTo>
                      <a:pt x="50" y="226"/>
                    </a:lnTo>
                    <a:lnTo>
                      <a:pt x="50" y="216"/>
                    </a:lnTo>
                    <a:lnTo>
                      <a:pt x="52" y="226"/>
                    </a:lnTo>
                    <a:lnTo>
                      <a:pt x="60" y="228"/>
                    </a:lnTo>
                    <a:lnTo>
                      <a:pt x="68" y="220"/>
                    </a:lnTo>
                    <a:lnTo>
                      <a:pt x="68" y="212"/>
                    </a:lnTo>
                    <a:lnTo>
                      <a:pt x="74" y="216"/>
                    </a:lnTo>
                    <a:lnTo>
                      <a:pt x="74" y="210"/>
                    </a:lnTo>
                    <a:lnTo>
                      <a:pt x="78" y="210"/>
                    </a:lnTo>
                    <a:lnTo>
                      <a:pt x="78" y="206"/>
                    </a:lnTo>
                    <a:lnTo>
                      <a:pt x="78" y="198"/>
                    </a:lnTo>
                    <a:lnTo>
                      <a:pt x="82" y="198"/>
                    </a:lnTo>
                    <a:lnTo>
                      <a:pt x="86" y="200"/>
                    </a:lnTo>
                    <a:lnTo>
                      <a:pt x="86" y="192"/>
                    </a:lnTo>
                    <a:lnTo>
                      <a:pt x="94" y="192"/>
                    </a:lnTo>
                    <a:lnTo>
                      <a:pt x="86" y="208"/>
                    </a:lnTo>
                    <a:lnTo>
                      <a:pt x="92" y="208"/>
                    </a:lnTo>
                    <a:lnTo>
                      <a:pt x="96" y="210"/>
                    </a:lnTo>
                    <a:lnTo>
                      <a:pt x="102" y="206"/>
                    </a:lnTo>
                    <a:lnTo>
                      <a:pt x="110" y="198"/>
                    </a:lnTo>
                    <a:lnTo>
                      <a:pt x="112" y="192"/>
                    </a:lnTo>
                    <a:lnTo>
                      <a:pt x="112" y="190"/>
                    </a:lnTo>
                    <a:lnTo>
                      <a:pt x="110" y="188"/>
                    </a:lnTo>
                    <a:lnTo>
                      <a:pt x="114" y="188"/>
                    </a:lnTo>
                    <a:lnTo>
                      <a:pt x="122" y="190"/>
                    </a:lnTo>
                    <a:lnTo>
                      <a:pt x="122" y="188"/>
                    </a:lnTo>
                    <a:lnTo>
                      <a:pt x="120" y="184"/>
                    </a:lnTo>
                    <a:lnTo>
                      <a:pt x="120" y="182"/>
                    </a:lnTo>
                    <a:lnTo>
                      <a:pt x="124" y="182"/>
                    </a:lnTo>
                    <a:lnTo>
                      <a:pt x="124" y="180"/>
                    </a:lnTo>
                    <a:lnTo>
                      <a:pt x="124" y="178"/>
                    </a:lnTo>
                    <a:lnTo>
                      <a:pt x="128" y="178"/>
                    </a:lnTo>
                    <a:lnTo>
                      <a:pt x="128" y="170"/>
                    </a:lnTo>
                    <a:lnTo>
                      <a:pt x="122" y="166"/>
                    </a:lnTo>
                    <a:lnTo>
                      <a:pt x="110" y="162"/>
                    </a:lnTo>
                    <a:lnTo>
                      <a:pt x="110" y="162"/>
                    </a:lnTo>
                    <a:lnTo>
                      <a:pt x="110" y="162"/>
                    </a:lnTo>
                    <a:close/>
                    <a:moveTo>
                      <a:pt x="610" y="160"/>
                    </a:moveTo>
                    <a:lnTo>
                      <a:pt x="610" y="160"/>
                    </a:lnTo>
                    <a:lnTo>
                      <a:pt x="610" y="162"/>
                    </a:lnTo>
                    <a:lnTo>
                      <a:pt x="610" y="164"/>
                    </a:lnTo>
                    <a:lnTo>
                      <a:pt x="608" y="164"/>
                    </a:lnTo>
                    <a:lnTo>
                      <a:pt x="608" y="162"/>
                    </a:lnTo>
                    <a:lnTo>
                      <a:pt x="608" y="160"/>
                    </a:lnTo>
                    <a:lnTo>
                      <a:pt x="610" y="160"/>
                    </a:lnTo>
                    <a:lnTo>
                      <a:pt x="610" y="160"/>
                    </a:lnTo>
                    <a:lnTo>
                      <a:pt x="610" y="160"/>
                    </a:lnTo>
                    <a:close/>
                    <a:moveTo>
                      <a:pt x="202" y="160"/>
                    </a:moveTo>
                    <a:lnTo>
                      <a:pt x="200" y="162"/>
                    </a:lnTo>
                    <a:lnTo>
                      <a:pt x="196" y="162"/>
                    </a:lnTo>
                    <a:lnTo>
                      <a:pt x="192" y="160"/>
                    </a:lnTo>
                    <a:lnTo>
                      <a:pt x="182" y="166"/>
                    </a:lnTo>
                    <a:lnTo>
                      <a:pt x="176" y="170"/>
                    </a:lnTo>
                    <a:lnTo>
                      <a:pt x="170" y="172"/>
                    </a:lnTo>
                    <a:lnTo>
                      <a:pt x="166" y="170"/>
                    </a:lnTo>
                    <a:lnTo>
                      <a:pt x="164" y="170"/>
                    </a:lnTo>
                    <a:lnTo>
                      <a:pt x="164" y="190"/>
                    </a:lnTo>
                    <a:lnTo>
                      <a:pt x="174" y="196"/>
                    </a:lnTo>
                    <a:lnTo>
                      <a:pt x="188" y="192"/>
                    </a:lnTo>
                    <a:lnTo>
                      <a:pt x="202" y="190"/>
                    </a:lnTo>
                    <a:lnTo>
                      <a:pt x="204" y="184"/>
                    </a:lnTo>
                    <a:lnTo>
                      <a:pt x="206" y="178"/>
                    </a:lnTo>
                    <a:lnTo>
                      <a:pt x="204" y="174"/>
                    </a:lnTo>
                    <a:lnTo>
                      <a:pt x="202" y="172"/>
                    </a:lnTo>
                    <a:lnTo>
                      <a:pt x="206" y="172"/>
                    </a:lnTo>
                    <a:lnTo>
                      <a:pt x="210" y="172"/>
                    </a:lnTo>
                    <a:lnTo>
                      <a:pt x="214" y="166"/>
                    </a:lnTo>
                    <a:lnTo>
                      <a:pt x="214" y="164"/>
                    </a:lnTo>
                    <a:lnTo>
                      <a:pt x="210" y="160"/>
                    </a:lnTo>
                    <a:lnTo>
                      <a:pt x="202" y="160"/>
                    </a:lnTo>
                    <a:lnTo>
                      <a:pt x="202" y="160"/>
                    </a:lnTo>
                    <a:lnTo>
                      <a:pt x="202" y="160"/>
                    </a:lnTo>
                    <a:close/>
                    <a:moveTo>
                      <a:pt x="140" y="154"/>
                    </a:moveTo>
                    <a:lnTo>
                      <a:pt x="140" y="154"/>
                    </a:lnTo>
                    <a:lnTo>
                      <a:pt x="132" y="160"/>
                    </a:lnTo>
                    <a:lnTo>
                      <a:pt x="132" y="166"/>
                    </a:lnTo>
                    <a:lnTo>
                      <a:pt x="136" y="170"/>
                    </a:lnTo>
                    <a:lnTo>
                      <a:pt x="138" y="172"/>
                    </a:lnTo>
                    <a:lnTo>
                      <a:pt x="146" y="172"/>
                    </a:lnTo>
                    <a:lnTo>
                      <a:pt x="150" y="162"/>
                    </a:lnTo>
                    <a:lnTo>
                      <a:pt x="140" y="154"/>
                    </a:lnTo>
                    <a:lnTo>
                      <a:pt x="140" y="154"/>
                    </a:lnTo>
                    <a:lnTo>
                      <a:pt x="140" y="154"/>
                    </a:lnTo>
                    <a:close/>
                    <a:moveTo>
                      <a:pt x="160" y="144"/>
                    </a:moveTo>
                    <a:lnTo>
                      <a:pt x="160" y="144"/>
                    </a:lnTo>
                    <a:lnTo>
                      <a:pt x="156" y="154"/>
                    </a:lnTo>
                    <a:lnTo>
                      <a:pt x="174" y="152"/>
                    </a:lnTo>
                    <a:lnTo>
                      <a:pt x="182" y="156"/>
                    </a:lnTo>
                    <a:lnTo>
                      <a:pt x="182" y="160"/>
                    </a:lnTo>
                    <a:lnTo>
                      <a:pt x="192" y="152"/>
                    </a:lnTo>
                    <a:lnTo>
                      <a:pt x="188" y="148"/>
                    </a:lnTo>
                    <a:lnTo>
                      <a:pt x="188" y="144"/>
                    </a:lnTo>
                    <a:lnTo>
                      <a:pt x="160" y="144"/>
                    </a:lnTo>
                    <a:lnTo>
                      <a:pt x="160" y="144"/>
                    </a:lnTo>
                    <a:lnTo>
                      <a:pt x="160" y="144"/>
                    </a:lnTo>
                    <a:close/>
                    <a:moveTo>
                      <a:pt x="210" y="138"/>
                    </a:moveTo>
                    <a:lnTo>
                      <a:pt x="210" y="138"/>
                    </a:lnTo>
                    <a:lnTo>
                      <a:pt x="204" y="142"/>
                    </a:lnTo>
                    <a:lnTo>
                      <a:pt x="200" y="144"/>
                    </a:lnTo>
                    <a:lnTo>
                      <a:pt x="192" y="144"/>
                    </a:lnTo>
                    <a:lnTo>
                      <a:pt x="194" y="146"/>
                    </a:lnTo>
                    <a:lnTo>
                      <a:pt x="194" y="148"/>
                    </a:lnTo>
                    <a:lnTo>
                      <a:pt x="194" y="152"/>
                    </a:lnTo>
                    <a:lnTo>
                      <a:pt x="204" y="154"/>
                    </a:lnTo>
                    <a:lnTo>
                      <a:pt x="206" y="154"/>
                    </a:lnTo>
                    <a:lnTo>
                      <a:pt x="214" y="156"/>
                    </a:lnTo>
                    <a:lnTo>
                      <a:pt x="220" y="154"/>
                    </a:lnTo>
                    <a:lnTo>
                      <a:pt x="222" y="152"/>
                    </a:lnTo>
                    <a:lnTo>
                      <a:pt x="222" y="146"/>
                    </a:lnTo>
                    <a:lnTo>
                      <a:pt x="220" y="142"/>
                    </a:lnTo>
                    <a:lnTo>
                      <a:pt x="210" y="138"/>
                    </a:lnTo>
                    <a:lnTo>
                      <a:pt x="210" y="138"/>
                    </a:lnTo>
                    <a:lnTo>
                      <a:pt x="210" y="138"/>
                    </a:lnTo>
                    <a:close/>
                    <a:moveTo>
                      <a:pt x="560" y="136"/>
                    </a:moveTo>
                    <a:lnTo>
                      <a:pt x="560" y="136"/>
                    </a:lnTo>
                    <a:lnTo>
                      <a:pt x="564" y="136"/>
                    </a:lnTo>
                    <a:lnTo>
                      <a:pt x="560" y="138"/>
                    </a:lnTo>
                    <a:lnTo>
                      <a:pt x="558" y="142"/>
                    </a:lnTo>
                    <a:lnTo>
                      <a:pt x="558" y="136"/>
                    </a:lnTo>
                    <a:lnTo>
                      <a:pt x="560" y="136"/>
                    </a:lnTo>
                    <a:lnTo>
                      <a:pt x="560" y="136"/>
                    </a:lnTo>
                    <a:lnTo>
                      <a:pt x="560" y="136"/>
                    </a:lnTo>
                    <a:close/>
                    <a:moveTo>
                      <a:pt x="382" y="136"/>
                    </a:moveTo>
                    <a:lnTo>
                      <a:pt x="382" y="154"/>
                    </a:lnTo>
                    <a:lnTo>
                      <a:pt x="392" y="156"/>
                    </a:lnTo>
                    <a:lnTo>
                      <a:pt x="400" y="160"/>
                    </a:lnTo>
                    <a:lnTo>
                      <a:pt x="396" y="160"/>
                    </a:lnTo>
                    <a:lnTo>
                      <a:pt x="394" y="160"/>
                    </a:lnTo>
                    <a:lnTo>
                      <a:pt x="402" y="172"/>
                    </a:lnTo>
                    <a:lnTo>
                      <a:pt x="406" y="174"/>
                    </a:lnTo>
                    <a:lnTo>
                      <a:pt x="418" y="172"/>
                    </a:lnTo>
                    <a:lnTo>
                      <a:pt x="432" y="170"/>
                    </a:lnTo>
                    <a:lnTo>
                      <a:pt x="428" y="154"/>
                    </a:lnTo>
                    <a:lnTo>
                      <a:pt x="424" y="152"/>
                    </a:lnTo>
                    <a:lnTo>
                      <a:pt x="422" y="152"/>
                    </a:lnTo>
                    <a:lnTo>
                      <a:pt x="414" y="152"/>
                    </a:lnTo>
                    <a:lnTo>
                      <a:pt x="406" y="144"/>
                    </a:lnTo>
                    <a:lnTo>
                      <a:pt x="394" y="142"/>
                    </a:lnTo>
                    <a:lnTo>
                      <a:pt x="382" y="136"/>
                    </a:lnTo>
                    <a:lnTo>
                      <a:pt x="382" y="136"/>
                    </a:lnTo>
                    <a:lnTo>
                      <a:pt x="382" y="136"/>
                    </a:lnTo>
                    <a:close/>
                    <a:moveTo>
                      <a:pt x="274" y="124"/>
                    </a:moveTo>
                    <a:lnTo>
                      <a:pt x="274" y="124"/>
                    </a:lnTo>
                    <a:lnTo>
                      <a:pt x="272" y="126"/>
                    </a:lnTo>
                    <a:lnTo>
                      <a:pt x="268" y="128"/>
                    </a:lnTo>
                    <a:lnTo>
                      <a:pt x="268" y="138"/>
                    </a:lnTo>
                    <a:lnTo>
                      <a:pt x="276" y="136"/>
                    </a:lnTo>
                    <a:lnTo>
                      <a:pt x="276" y="142"/>
                    </a:lnTo>
                    <a:lnTo>
                      <a:pt x="278" y="142"/>
                    </a:lnTo>
                    <a:lnTo>
                      <a:pt x="278" y="138"/>
                    </a:lnTo>
                    <a:lnTo>
                      <a:pt x="282" y="142"/>
                    </a:lnTo>
                    <a:lnTo>
                      <a:pt x="278" y="146"/>
                    </a:lnTo>
                    <a:lnTo>
                      <a:pt x="282" y="146"/>
                    </a:lnTo>
                    <a:lnTo>
                      <a:pt x="284" y="146"/>
                    </a:lnTo>
                    <a:lnTo>
                      <a:pt x="288" y="144"/>
                    </a:lnTo>
                    <a:lnTo>
                      <a:pt x="288" y="146"/>
                    </a:lnTo>
                    <a:lnTo>
                      <a:pt x="288" y="148"/>
                    </a:lnTo>
                    <a:lnTo>
                      <a:pt x="286" y="148"/>
                    </a:lnTo>
                    <a:lnTo>
                      <a:pt x="292" y="154"/>
                    </a:lnTo>
                    <a:lnTo>
                      <a:pt x="284" y="156"/>
                    </a:lnTo>
                    <a:lnTo>
                      <a:pt x="284" y="160"/>
                    </a:lnTo>
                    <a:lnTo>
                      <a:pt x="300" y="154"/>
                    </a:lnTo>
                    <a:lnTo>
                      <a:pt x="312" y="152"/>
                    </a:lnTo>
                    <a:lnTo>
                      <a:pt x="324" y="152"/>
                    </a:lnTo>
                    <a:lnTo>
                      <a:pt x="338" y="160"/>
                    </a:lnTo>
                    <a:lnTo>
                      <a:pt x="340" y="162"/>
                    </a:lnTo>
                    <a:lnTo>
                      <a:pt x="342" y="164"/>
                    </a:lnTo>
                    <a:lnTo>
                      <a:pt x="350" y="166"/>
                    </a:lnTo>
                    <a:lnTo>
                      <a:pt x="356" y="172"/>
                    </a:lnTo>
                    <a:lnTo>
                      <a:pt x="358" y="178"/>
                    </a:lnTo>
                    <a:lnTo>
                      <a:pt x="364" y="174"/>
                    </a:lnTo>
                    <a:lnTo>
                      <a:pt x="366" y="178"/>
                    </a:lnTo>
                    <a:lnTo>
                      <a:pt x="372" y="170"/>
                    </a:lnTo>
                    <a:lnTo>
                      <a:pt x="372" y="166"/>
                    </a:lnTo>
                    <a:lnTo>
                      <a:pt x="372" y="162"/>
                    </a:lnTo>
                    <a:lnTo>
                      <a:pt x="366" y="160"/>
                    </a:lnTo>
                    <a:lnTo>
                      <a:pt x="360" y="152"/>
                    </a:lnTo>
                    <a:lnTo>
                      <a:pt x="358" y="148"/>
                    </a:lnTo>
                    <a:lnTo>
                      <a:pt x="354" y="152"/>
                    </a:lnTo>
                    <a:lnTo>
                      <a:pt x="346" y="148"/>
                    </a:lnTo>
                    <a:lnTo>
                      <a:pt x="336" y="138"/>
                    </a:lnTo>
                    <a:lnTo>
                      <a:pt x="332" y="138"/>
                    </a:lnTo>
                    <a:lnTo>
                      <a:pt x="330" y="142"/>
                    </a:lnTo>
                    <a:lnTo>
                      <a:pt x="328" y="136"/>
                    </a:lnTo>
                    <a:lnTo>
                      <a:pt x="324" y="134"/>
                    </a:lnTo>
                    <a:lnTo>
                      <a:pt x="320" y="134"/>
                    </a:lnTo>
                    <a:lnTo>
                      <a:pt x="318" y="136"/>
                    </a:lnTo>
                    <a:lnTo>
                      <a:pt x="318" y="138"/>
                    </a:lnTo>
                    <a:lnTo>
                      <a:pt x="312" y="138"/>
                    </a:lnTo>
                    <a:lnTo>
                      <a:pt x="312" y="134"/>
                    </a:lnTo>
                    <a:lnTo>
                      <a:pt x="300" y="128"/>
                    </a:lnTo>
                    <a:lnTo>
                      <a:pt x="300" y="136"/>
                    </a:lnTo>
                    <a:lnTo>
                      <a:pt x="294" y="138"/>
                    </a:lnTo>
                    <a:lnTo>
                      <a:pt x="292" y="128"/>
                    </a:lnTo>
                    <a:lnTo>
                      <a:pt x="274" y="124"/>
                    </a:lnTo>
                    <a:lnTo>
                      <a:pt x="274" y="124"/>
                    </a:lnTo>
                    <a:lnTo>
                      <a:pt x="274" y="124"/>
                    </a:lnTo>
                    <a:close/>
                    <a:moveTo>
                      <a:pt x="576" y="112"/>
                    </a:moveTo>
                    <a:lnTo>
                      <a:pt x="576" y="112"/>
                    </a:lnTo>
                    <a:lnTo>
                      <a:pt x="584" y="124"/>
                    </a:lnTo>
                    <a:lnTo>
                      <a:pt x="592" y="126"/>
                    </a:lnTo>
                    <a:lnTo>
                      <a:pt x="594" y="130"/>
                    </a:lnTo>
                    <a:lnTo>
                      <a:pt x="584" y="134"/>
                    </a:lnTo>
                    <a:lnTo>
                      <a:pt x="586" y="136"/>
                    </a:lnTo>
                    <a:lnTo>
                      <a:pt x="612" y="136"/>
                    </a:lnTo>
                    <a:lnTo>
                      <a:pt x="612" y="142"/>
                    </a:lnTo>
                    <a:lnTo>
                      <a:pt x="564" y="138"/>
                    </a:lnTo>
                    <a:lnTo>
                      <a:pt x="564" y="134"/>
                    </a:lnTo>
                    <a:lnTo>
                      <a:pt x="578" y="128"/>
                    </a:lnTo>
                    <a:lnTo>
                      <a:pt x="578" y="124"/>
                    </a:lnTo>
                    <a:lnTo>
                      <a:pt x="574" y="118"/>
                    </a:lnTo>
                    <a:lnTo>
                      <a:pt x="576" y="112"/>
                    </a:lnTo>
                    <a:lnTo>
                      <a:pt x="576" y="112"/>
                    </a:lnTo>
                    <a:lnTo>
                      <a:pt x="576" y="112"/>
                    </a:lnTo>
                    <a:close/>
                    <a:moveTo>
                      <a:pt x="648" y="88"/>
                    </a:moveTo>
                    <a:lnTo>
                      <a:pt x="648" y="88"/>
                    </a:lnTo>
                    <a:lnTo>
                      <a:pt x="632" y="90"/>
                    </a:lnTo>
                    <a:lnTo>
                      <a:pt x="618" y="92"/>
                    </a:lnTo>
                    <a:lnTo>
                      <a:pt x="618" y="96"/>
                    </a:lnTo>
                    <a:lnTo>
                      <a:pt x="620" y="96"/>
                    </a:lnTo>
                    <a:lnTo>
                      <a:pt x="622" y="96"/>
                    </a:lnTo>
                    <a:lnTo>
                      <a:pt x="622" y="102"/>
                    </a:lnTo>
                    <a:lnTo>
                      <a:pt x="622" y="106"/>
                    </a:lnTo>
                    <a:lnTo>
                      <a:pt x="626" y="108"/>
                    </a:lnTo>
                    <a:lnTo>
                      <a:pt x="632" y="110"/>
                    </a:lnTo>
                    <a:lnTo>
                      <a:pt x="638" y="110"/>
                    </a:lnTo>
                    <a:lnTo>
                      <a:pt x="640" y="108"/>
                    </a:lnTo>
                    <a:lnTo>
                      <a:pt x="646" y="108"/>
                    </a:lnTo>
                    <a:lnTo>
                      <a:pt x="646" y="110"/>
                    </a:lnTo>
                    <a:lnTo>
                      <a:pt x="640" y="116"/>
                    </a:lnTo>
                    <a:lnTo>
                      <a:pt x="632" y="116"/>
                    </a:lnTo>
                    <a:lnTo>
                      <a:pt x="626" y="112"/>
                    </a:lnTo>
                    <a:lnTo>
                      <a:pt x="622" y="110"/>
                    </a:lnTo>
                    <a:lnTo>
                      <a:pt x="620" y="106"/>
                    </a:lnTo>
                    <a:lnTo>
                      <a:pt x="614" y="98"/>
                    </a:lnTo>
                    <a:lnTo>
                      <a:pt x="612" y="92"/>
                    </a:lnTo>
                    <a:lnTo>
                      <a:pt x="610" y="90"/>
                    </a:lnTo>
                    <a:lnTo>
                      <a:pt x="600" y="90"/>
                    </a:lnTo>
                    <a:lnTo>
                      <a:pt x="586" y="88"/>
                    </a:lnTo>
                    <a:lnTo>
                      <a:pt x="566" y="90"/>
                    </a:lnTo>
                    <a:lnTo>
                      <a:pt x="560" y="92"/>
                    </a:lnTo>
                    <a:lnTo>
                      <a:pt x="560" y="98"/>
                    </a:lnTo>
                    <a:lnTo>
                      <a:pt x="564" y="100"/>
                    </a:lnTo>
                    <a:lnTo>
                      <a:pt x="550" y="110"/>
                    </a:lnTo>
                    <a:lnTo>
                      <a:pt x="550" y="108"/>
                    </a:lnTo>
                    <a:lnTo>
                      <a:pt x="550" y="106"/>
                    </a:lnTo>
                    <a:lnTo>
                      <a:pt x="554" y="100"/>
                    </a:lnTo>
                    <a:lnTo>
                      <a:pt x="548" y="98"/>
                    </a:lnTo>
                    <a:lnTo>
                      <a:pt x="546" y="96"/>
                    </a:lnTo>
                    <a:lnTo>
                      <a:pt x="546" y="90"/>
                    </a:lnTo>
                    <a:lnTo>
                      <a:pt x="542" y="88"/>
                    </a:lnTo>
                    <a:lnTo>
                      <a:pt x="542" y="90"/>
                    </a:lnTo>
                    <a:lnTo>
                      <a:pt x="542" y="92"/>
                    </a:lnTo>
                    <a:lnTo>
                      <a:pt x="530" y="90"/>
                    </a:lnTo>
                    <a:lnTo>
                      <a:pt x="530" y="92"/>
                    </a:lnTo>
                    <a:lnTo>
                      <a:pt x="496" y="92"/>
                    </a:lnTo>
                    <a:lnTo>
                      <a:pt x="492" y="90"/>
                    </a:lnTo>
                    <a:lnTo>
                      <a:pt x="486" y="90"/>
                    </a:lnTo>
                    <a:lnTo>
                      <a:pt x="482" y="78"/>
                    </a:lnTo>
                    <a:lnTo>
                      <a:pt x="478" y="70"/>
                    </a:lnTo>
                    <a:lnTo>
                      <a:pt x="476" y="66"/>
                    </a:lnTo>
                    <a:lnTo>
                      <a:pt x="466" y="62"/>
                    </a:lnTo>
                    <a:lnTo>
                      <a:pt x="450" y="60"/>
                    </a:lnTo>
                    <a:lnTo>
                      <a:pt x="418" y="56"/>
                    </a:lnTo>
                    <a:lnTo>
                      <a:pt x="418" y="62"/>
                    </a:lnTo>
                    <a:lnTo>
                      <a:pt x="442" y="64"/>
                    </a:lnTo>
                    <a:lnTo>
                      <a:pt x="440" y="74"/>
                    </a:lnTo>
                    <a:lnTo>
                      <a:pt x="418" y="70"/>
                    </a:lnTo>
                    <a:lnTo>
                      <a:pt x="418" y="78"/>
                    </a:lnTo>
                    <a:lnTo>
                      <a:pt x="436" y="78"/>
                    </a:lnTo>
                    <a:lnTo>
                      <a:pt x="440" y="82"/>
                    </a:lnTo>
                    <a:lnTo>
                      <a:pt x="442" y="82"/>
                    </a:lnTo>
                    <a:lnTo>
                      <a:pt x="446" y="80"/>
                    </a:lnTo>
                    <a:lnTo>
                      <a:pt x="450" y="80"/>
                    </a:lnTo>
                    <a:lnTo>
                      <a:pt x="454" y="82"/>
                    </a:lnTo>
                    <a:lnTo>
                      <a:pt x="456" y="88"/>
                    </a:lnTo>
                    <a:lnTo>
                      <a:pt x="432" y="90"/>
                    </a:lnTo>
                    <a:lnTo>
                      <a:pt x="432" y="92"/>
                    </a:lnTo>
                    <a:lnTo>
                      <a:pt x="436" y="98"/>
                    </a:lnTo>
                    <a:lnTo>
                      <a:pt x="424" y="98"/>
                    </a:lnTo>
                    <a:lnTo>
                      <a:pt x="446" y="102"/>
                    </a:lnTo>
                    <a:lnTo>
                      <a:pt x="446" y="98"/>
                    </a:lnTo>
                    <a:lnTo>
                      <a:pt x="448" y="100"/>
                    </a:lnTo>
                    <a:lnTo>
                      <a:pt x="448" y="106"/>
                    </a:lnTo>
                    <a:lnTo>
                      <a:pt x="454" y="102"/>
                    </a:lnTo>
                    <a:lnTo>
                      <a:pt x="458" y="102"/>
                    </a:lnTo>
                    <a:lnTo>
                      <a:pt x="460" y="106"/>
                    </a:lnTo>
                    <a:lnTo>
                      <a:pt x="446" y="106"/>
                    </a:lnTo>
                    <a:lnTo>
                      <a:pt x="432" y="106"/>
                    </a:lnTo>
                    <a:lnTo>
                      <a:pt x="436" y="118"/>
                    </a:lnTo>
                    <a:lnTo>
                      <a:pt x="438" y="120"/>
                    </a:lnTo>
                    <a:lnTo>
                      <a:pt x="446" y="124"/>
                    </a:lnTo>
                    <a:lnTo>
                      <a:pt x="458" y="126"/>
                    </a:lnTo>
                    <a:lnTo>
                      <a:pt x="460" y="126"/>
                    </a:lnTo>
                    <a:lnTo>
                      <a:pt x="454" y="126"/>
                    </a:lnTo>
                    <a:lnTo>
                      <a:pt x="446" y="128"/>
                    </a:lnTo>
                    <a:lnTo>
                      <a:pt x="442" y="128"/>
                    </a:lnTo>
                    <a:lnTo>
                      <a:pt x="446" y="130"/>
                    </a:lnTo>
                    <a:lnTo>
                      <a:pt x="456" y="136"/>
                    </a:lnTo>
                    <a:lnTo>
                      <a:pt x="460" y="134"/>
                    </a:lnTo>
                    <a:lnTo>
                      <a:pt x="464" y="134"/>
                    </a:lnTo>
                    <a:lnTo>
                      <a:pt x="468" y="128"/>
                    </a:lnTo>
                    <a:lnTo>
                      <a:pt x="476" y="128"/>
                    </a:lnTo>
                    <a:lnTo>
                      <a:pt x="484" y="128"/>
                    </a:lnTo>
                    <a:lnTo>
                      <a:pt x="484" y="134"/>
                    </a:lnTo>
                    <a:lnTo>
                      <a:pt x="460" y="138"/>
                    </a:lnTo>
                    <a:lnTo>
                      <a:pt x="468" y="154"/>
                    </a:lnTo>
                    <a:lnTo>
                      <a:pt x="472" y="154"/>
                    </a:lnTo>
                    <a:lnTo>
                      <a:pt x="472" y="156"/>
                    </a:lnTo>
                    <a:lnTo>
                      <a:pt x="468" y="160"/>
                    </a:lnTo>
                    <a:lnTo>
                      <a:pt x="468" y="162"/>
                    </a:lnTo>
                    <a:lnTo>
                      <a:pt x="490" y="162"/>
                    </a:lnTo>
                    <a:lnTo>
                      <a:pt x="492" y="156"/>
                    </a:lnTo>
                    <a:lnTo>
                      <a:pt x="494" y="156"/>
                    </a:lnTo>
                    <a:lnTo>
                      <a:pt x="496" y="160"/>
                    </a:lnTo>
                    <a:lnTo>
                      <a:pt x="502" y="162"/>
                    </a:lnTo>
                    <a:lnTo>
                      <a:pt x="504" y="162"/>
                    </a:lnTo>
                    <a:lnTo>
                      <a:pt x="510" y="160"/>
                    </a:lnTo>
                    <a:lnTo>
                      <a:pt x="512" y="156"/>
                    </a:lnTo>
                    <a:lnTo>
                      <a:pt x="512" y="154"/>
                    </a:lnTo>
                    <a:lnTo>
                      <a:pt x="514" y="152"/>
                    </a:lnTo>
                    <a:lnTo>
                      <a:pt x="522" y="152"/>
                    </a:lnTo>
                    <a:lnTo>
                      <a:pt x="528" y="148"/>
                    </a:lnTo>
                    <a:lnTo>
                      <a:pt x="528" y="144"/>
                    </a:lnTo>
                    <a:lnTo>
                      <a:pt x="528" y="142"/>
                    </a:lnTo>
                    <a:lnTo>
                      <a:pt x="528" y="138"/>
                    </a:lnTo>
                    <a:lnTo>
                      <a:pt x="530" y="138"/>
                    </a:lnTo>
                    <a:lnTo>
                      <a:pt x="530" y="144"/>
                    </a:lnTo>
                    <a:lnTo>
                      <a:pt x="536" y="144"/>
                    </a:lnTo>
                    <a:lnTo>
                      <a:pt x="542" y="138"/>
                    </a:lnTo>
                    <a:lnTo>
                      <a:pt x="556" y="136"/>
                    </a:lnTo>
                    <a:lnTo>
                      <a:pt x="554" y="138"/>
                    </a:lnTo>
                    <a:lnTo>
                      <a:pt x="556" y="138"/>
                    </a:lnTo>
                    <a:lnTo>
                      <a:pt x="556" y="142"/>
                    </a:lnTo>
                    <a:lnTo>
                      <a:pt x="554" y="144"/>
                    </a:lnTo>
                    <a:lnTo>
                      <a:pt x="546" y="146"/>
                    </a:lnTo>
                    <a:lnTo>
                      <a:pt x="538" y="146"/>
                    </a:lnTo>
                    <a:lnTo>
                      <a:pt x="538" y="154"/>
                    </a:lnTo>
                    <a:lnTo>
                      <a:pt x="536" y="154"/>
                    </a:lnTo>
                    <a:lnTo>
                      <a:pt x="536" y="156"/>
                    </a:lnTo>
                    <a:lnTo>
                      <a:pt x="536" y="162"/>
                    </a:lnTo>
                    <a:lnTo>
                      <a:pt x="550" y="160"/>
                    </a:lnTo>
                    <a:lnTo>
                      <a:pt x="560" y="160"/>
                    </a:lnTo>
                    <a:lnTo>
                      <a:pt x="572" y="156"/>
                    </a:lnTo>
                    <a:lnTo>
                      <a:pt x="582" y="148"/>
                    </a:lnTo>
                    <a:lnTo>
                      <a:pt x="578" y="164"/>
                    </a:lnTo>
                    <a:lnTo>
                      <a:pt x="582" y="170"/>
                    </a:lnTo>
                    <a:lnTo>
                      <a:pt x="584" y="170"/>
                    </a:lnTo>
                    <a:lnTo>
                      <a:pt x="592" y="172"/>
                    </a:lnTo>
                    <a:lnTo>
                      <a:pt x="604" y="172"/>
                    </a:lnTo>
                    <a:lnTo>
                      <a:pt x="602" y="174"/>
                    </a:lnTo>
                    <a:lnTo>
                      <a:pt x="602" y="180"/>
                    </a:lnTo>
                    <a:lnTo>
                      <a:pt x="600" y="182"/>
                    </a:lnTo>
                    <a:lnTo>
                      <a:pt x="596" y="184"/>
                    </a:lnTo>
                    <a:lnTo>
                      <a:pt x="586" y="184"/>
                    </a:lnTo>
                    <a:lnTo>
                      <a:pt x="574" y="182"/>
                    </a:lnTo>
                    <a:lnTo>
                      <a:pt x="574" y="174"/>
                    </a:lnTo>
                    <a:lnTo>
                      <a:pt x="568" y="174"/>
                    </a:lnTo>
                    <a:lnTo>
                      <a:pt x="564" y="174"/>
                    </a:lnTo>
                    <a:lnTo>
                      <a:pt x="558" y="166"/>
                    </a:lnTo>
                    <a:lnTo>
                      <a:pt x="550" y="166"/>
                    </a:lnTo>
                    <a:lnTo>
                      <a:pt x="546" y="166"/>
                    </a:lnTo>
                    <a:lnTo>
                      <a:pt x="530" y="170"/>
                    </a:lnTo>
                    <a:lnTo>
                      <a:pt x="532" y="178"/>
                    </a:lnTo>
                    <a:lnTo>
                      <a:pt x="538" y="180"/>
                    </a:lnTo>
                    <a:lnTo>
                      <a:pt x="540" y="180"/>
                    </a:lnTo>
                    <a:lnTo>
                      <a:pt x="540" y="178"/>
                    </a:lnTo>
                    <a:lnTo>
                      <a:pt x="540" y="184"/>
                    </a:lnTo>
                    <a:lnTo>
                      <a:pt x="522" y="192"/>
                    </a:lnTo>
                    <a:lnTo>
                      <a:pt x="512" y="196"/>
                    </a:lnTo>
                    <a:lnTo>
                      <a:pt x="508" y="200"/>
                    </a:lnTo>
                    <a:lnTo>
                      <a:pt x="508" y="206"/>
                    </a:lnTo>
                    <a:lnTo>
                      <a:pt x="510" y="212"/>
                    </a:lnTo>
                    <a:lnTo>
                      <a:pt x="512" y="212"/>
                    </a:lnTo>
                    <a:lnTo>
                      <a:pt x="514" y="210"/>
                    </a:lnTo>
                    <a:lnTo>
                      <a:pt x="520" y="210"/>
                    </a:lnTo>
                    <a:lnTo>
                      <a:pt x="522" y="212"/>
                    </a:lnTo>
                    <a:lnTo>
                      <a:pt x="528" y="216"/>
                    </a:lnTo>
                    <a:lnTo>
                      <a:pt x="536" y="212"/>
                    </a:lnTo>
                    <a:lnTo>
                      <a:pt x="532" y="210"/>
                    </a:lnTo>
                    <a:lnTo>
                      <a:pt x="540" y="208"/>
                    </a:lnTo>
                    <a:lnTo>
                      <a:pt x="542" y="210"/>
                    </a:lnTo>
                    <a:lnTo>
                      <a:pt x="546" y="212"/>
                    </a:lnTo>
                    <a:lnTo>
                      <a:pt x="546" y="210"/>
                    </a:lnTo>
                    <a:lnTo>
                      <a:pt x="546" y="208"/>
                    </a:lnTo>
                    <a:lnTo>
                      <a:pt x="548" y="208"/>
                    </a:lnTo>
                    <a:lnTo>
                      <a:pt x="548" y="210"/>
                    </a:lnTo>
                    <a:lnTo>
                      <a:pt x="574" y="218"/>
                    </a:lnTo>
                    <a:lnTo>
                      <a:pt x="576" y="212"/>
                    </a:lnTo>
                    <a:lnTo>
                      <a:pt x="578" y="210"/>
                    </a:lnTo>
                    <a:lnTo>
                      <a:pt x="574" y="202"/>
                    </a:lnTo>
                    <a:lnTo>
                      <a:pt x="578" y="202"/>
                    </a:lnTo>
                    <a:lnTo>
                      <a:pt x="584" y="206"/>
                    </a:lnTo>
                    <a:lnTo>
                      <a:pt x="586" y="200"/>
                    </a:lnTo>
                    <a:lnTo>
                      <a:pt x="592" y="196"/>
                    </a:lnTo>
                    <a:lnTo>
                      <a:pt x="592" y="210"/>
                    </a:lnTo>
                    <a:lnTo>
                      <a:pt x="618" y="208"/>
                    </a:lnTo>
                    <a:lnTo>
                      <a:pt x="620" y="202"/>
                    </a:lnTo>
                    <a:lnTo>
                      <a:pt x="620" y="200"/>
                    </a:lnTo>
                    <a:lnTo>
                      <a:pt x="622" y="198"/>
                    </a:lnTo>
                    <a:lnTo>
                      <a:pt x="626" y="208"/>
                    </a:lnTo>
                    <a:lnTo>
                      <a:pt x="628" y="206"/>
                    </a:lnTo>
                    <a:lnTo>
                      <a:pt x="628" y="202"/>
                    </a:lnTo>
                    <a:lnTo>
                      <a:pt x="632" y="206"/>
                    </a:lnTo>
                    <a:lnTo>
                      <a:pt x="638" y="206"/>
                    </a:lnTo>
                    <a:lnTo>
                      <a:pt x="638" y="220"/>
                    </a:lnTo>
                    <a:lnTo>
                      <a:pt x="658" y="206"/>
                    </a:lnTo>
                    <a:lnTo>
                      <a:pt x="660" y="208"/>
                    </a:lnTo>
                    <a:lnTo>
                      <a:pt x="664" y="210"/>
                    </a:lnTo>
                    <a:lnTo>
                      <a:pt x="666" y="210"/>
                    </a:lnTo>
                    <a:lnTo>
                      <a:pt x="672" y="206"/>
                    </a:lnTo>
                    <a:lnTo>
                      <a:pt x="678" y="198"/>
                    </a:lnTo>
                    <a:lnTo>
                      <a:pt x="682" y="198"/>
                    </a:lnTo>
                    <a:lnTo>
                      <a:pt x="678" y="198"/>
                    </a:lnTo>
                    <a:lnTo>
                      <a:pt x="678" y="196"/>
                    </a:lnTo>
                    <a:lnTo>
                      <a:pt x="668" y="196"/>
                    </a:lnTo>
                    <a:lnTo>
                      <a:pt x="666" y="190"/>
                    </a:lnTo>
                    <a:lnTo>
                      <a:pt x="660" y="184"/>
                    </a:lnTo>
                    <a:lnTo>
                      <a:pt x="646" y="180"/>
                    </a:lnTo>
                    <a:lnTo>
                      <a:pt x="678" y="178"/>
                    </a:lnTo>
                    <a:lnTo>
                      <a:pt x="678" y="164"/>
                    </a:lnTo>
                    <a:lnTo>
                      <a:pt x="694" y="166"/>
                    </a:lnTo>
                    <a:lnTo>
                      <a:pt x="702" y="166"/>
                    </a:lnTo>
                    <a:lnTo>
                      <a:pt x="710" y="164"/>
                    </a:lnTo>
                    <a:lnTo>
                      <a:pt x="712" y="160"/>
                    </a:lnTo>
                    <a:lnTo>
                      <a:pt x="708" y="160"/>
                    </a:lnTo>
                    <a:lnTo>
                      <a:pt x="708" y="156"/>
                    </a:lnTo>
                    <a:lnTo>
                      <a:pt x="720" y="156"/>
                    </a:lnTo>
                    <a:lnTo>
                      <a:pt x="718" y="154"/>
                    </a:lnTo>
                    <a:lnTo>
                      <a:pt x="718" y="152"/>
                    </a:lnTo>
                    <a:lnTo>
                      <a:pt x="714" y="148"/>
                    </a:lnTo>
                    <a:lnTo>
                      <a:pt x="722" y="148"/>
                    </a:lnTo>
                    <a:lnTo>
                      <a:pt x="730" y="148"/>
                    </a:lnTo>
                    <a:lnTo>
                      <a:pt x="730" y="146"/>
                    </a:lnTo>
                    <a:lnTo>
                      <a:pt x="732" y="144"/>
                    </a:lnTo>
                    <a:lnTo>
                      <a:pt x="732" y="142"/>
                    </a:lnTo>
                    <a:lnTo>
                      <a:pt x="732" y="138"/>
                    </a:lnTo>
                    <a:lnTo>
                      <a:pt x="728" y="138"/>
                    </a:lnTo>
                    <a:lnTo>
                      <a:pt x="726" y="138"/>
                    </a:lnTo>
                    <a:lnTo>
                      <a:pt x="726" y="142"/>
                    </a:lnTo>
                    <a:lnTo>
                      <a:pt x="720" y="142"/>
                    </a:lnTo>
                    <a:lnTo>
                      <a:pt x="720" y="136"/>
                    </a:lnTo>
                    <a:lnTo>
                      <a:pt x="712" y="134"/>
                    </a:lnTo>
                    <a:lnTo>
                      <a:pt x="704" y="134"/>
                    </a:lnTo>
                    <a:lnTo>
                      <a:pt x="696" y="136"/>
                    </a:lnTo>
                    <a:lnTo>
                      <a:pt x="682" y="142"/>
                    </a:lnTo>
                    <a:lnTo>
                      <a:pt x="682" y="138"/>
                    </a:lnTo>
                    <a:lnTo>
                      <a:pt x="686" y="138"/>
                    </a:lnTo>
                    <a:lnTo>
                      <a:pt x="686" y="134"/>
                    </a:lnTo>
                    <a:lnTo>
                      <a:pt x="678" y="128"/>
                    </a:lnTo>
                    <a:lnTo>
                      <a:pt x="702" y="130"/>
                    </a:lnTo>
                    <a:lnTo>
                      <a:pt x="712" y="130"/>
                    </a:lnTo>
                    <a:lnTo>
                      <a:pt x="712" y="128"/>
                    </a:lnTo>
                    <a:lnTo>
                      <a:pt x="710" y="126"/>
                    </a:lnTo>
                    <a:lnTo>
                      <a:pt x="700" y="124"/>
                    </a:lnTo>
                    <a:lnTo>
                      <a:pt x="720" y="124"/>
                    </a:lnTo>
                    <a:lnTo>
                      <a:pt x="718" y="120"/>
                    </a:lnTo>
                    <a:lnTo>
                      <a:pt x="708" y="118"/>
                    </a:lnTo>
                    <a:lnTo>
                      <a:pt x="694" y="118"/>
                    </a:lnTo>
                    <a:lnTo>
                      <a:pt x="694" y="112"/>
                    </a:lnTo>
                    <a:lnTo>
                      <a:pt x="696" y="112"/>
                    </a:lnTo>
                    <a:lnTo>
                      <a:pt x="700" y="116"/>
                    </a:lnTo>
                    <a:lnTo>
                      <a:pt x="702" y="116"/>
                    </a:lnTo>
                    <a:lnTo>
                      <a:pt x="704" y="116"/>
                    </a:lnTo>
                    <a:lnTo>
                      <a:pt x="708" y="112"/>
                    </a:lnTo>
                    <a:lnTo>
                      <a:pt x="708" y="110"/>
                    </a:lnTo>
                    <a:lnTo>
                      <a:pt x="710" y="110"/>
                    </a:lnTo>
                    <a:lnTo>
                      <a:pt x="714" y="116"/>
                    </a:lnTo>
                    <a:lnTo>
                      <a:pt x="720" y="120"/>
                    </a:lnTo>
                    <a:lnTo>
                      <a:pt x="722" y="120"/>
                    </a:lnTo>
                    <a:lnTo>
                      <a:pt x="722" y="118"/>
                    </a:lnTo>
                    <a:lnTo>
                      <a:pt x="722" y="116"/>
                    </a:lnTo>
                    <a:lnTo>
                      <a:pt x="746" y="116"/>
                    </a:lnTo>
                    <a:lnTo>
                      <a:pt x="750" y="116"/>
                    </a:lnTo>
                    <a:lnTo>
                      <a:pt x="758" y="116"/>
                    </a:lnTo>
                    <a:lnTo>
                      <a:pt x="764" y="116"/>
                    </a:lnTo>
                    <a:lnTo>
                      <a:pt x="764" y="112"/>
                    </a:lnTo>
                    <a:lnTo>
                      <a:pt x="760" y="108"/>
                    </a:lnTo>
                    <a:lnTo>
                      <a:pt x="776" y="106"/>
                    </a:lnTo>
                    <a:lnTo>
                      <a:pt x="778" y="102"/>
                    </a:lnTo>
                    <a:lnTo>
                      <a:pt x="772" y="98"/>
                    </a:lnTo>
                    <a:lnTo>
                      <a:pt x="774" y="98"/>
                    </a:lnTo>
                    <a:lnTo>
                      <a:pt x="776" y="98"/>
                    </a:lnTo>
                    <a:lnTo>
                      <a:pt x="774" y="96"/>
                    </a:lnTo>
                    <a:lnTo>
                      <a:pt x="786" y="98"/>
                    </a:lnTo>
                    <a:lnTo>
                      <a:pt x="800" y="90"/>
                    </a:lnTo>
                    <a:lnTo>
                      <a:pt x="796" y="90"/>
                    </a:lnTo>
                    <a:lnTo>
                      <a:pt x="796" y="88"/>
                    </a:lnTo>
                    <a:lnTo>
                      <a:pt x="800" y="84"/>
                    </a:lnTo>
                    <a:lnTo>
                      <a:pt x="804" y="90"/>
                    </a:lnTo>
                    <a:lnTo>
                      <a:pt x="818" y="82"/>
                    </a:lnTo>
                    <a:lnTo>
                      <a:pt x="830" y="72"/>
                    </a:lnTo>
                    <a:lnTo>
                      <a:pt x="840" y="72"/>
                    </a:lnTo>
                    <a:lnTo>
                      <a:pt x="854" y="70"/>
                    </a:lnTo>
                    <a:lnTo>
                      <a:pt x="864" y="70"/>
                    </a:lnTo>
                    <a:lnTo>
                      <a:pt x="874" y="66"/>
                    </a:lnTo>
                    <a:lnTo>
                      <a:pt x="880" y="64"/>
                    </a:lnTo>
                    <a:lnTo>
                      <a:pt x="880" y="60"/>
                    </a:lnTo>
                    <a:lnTo>
                      <a:pt x="880" y="56"/>
                    </a:lnTo>
                    <a:lnTo>
                      <a:pt x="874" y="54"/>
                    </a:lnTo>
                    <a:lnTo>
                      <a:pt x="886" y="48"/>
                    </a:lnTo>
                    <a:lnTo>
                      <a:pt x="900" y="44"/>
                    </a:lnTo>
                    <a:lnTo>
                      <a:pt x="908" y="42"/>
                    </a:lnTo>
                    <a:lnTo>
                      <a:pt x="908" y="36"/>
                    </a:lnTo>
                    <a:lnTo>
                      <a:pt x="912" y="36"/>
                    </a:lnTo>
                    <a:lnTo>
                      <a:pt x="920" y="36"/>
                    </a:lnTo>
                    <a:lnTo>
                      <a:pt x="920" y="34"/>
                    </a:lnTo>
                    <a:lnTo>
                      <a:pt x="922" y="30"/>
                    </a:lnTo>
                    <a:lnTo>
                      <a:pt x="922" y="28"/>
                    </a:lnTo>
                    <a:lnTo>
                      <a:pt x="922" y="26"/>
                    </a:lnTo>
                    <a:lnTo>
                      <a:pt x="908" y="26"/>
                    </a:lnTo>
                    <a:lnTo>
                      <a:pt x="904" y="24"/>
                    </a:lnTo>
                    <a:lnTo>
                      <a:pt x="902" y="20"/>
                    </a:lnTo>
                    <a:lnTo>
                      <a:pt x="900" y="24"/>
                    </a:lnTo>
                    <a:lnTo>
                      <a:pt x="894" y="24"/>
                    </a:lnTo>
                    <a:lnTo>
                      <a:pt x="892" y="18"/>
                    </a:lnTo>
                    <a:lnTo>
                      <a:pt x="884" y="12"/>
                    </a:lnTo>
                    <a:lnTo>
                      <a:pt x="876" y="12"/>
                    </a:lnTo>
                    <a:lnTo>
                      <a:pt x="856" y="10"/>
                    </a:lnTo>
                    <a:lnTo>
                      <a:pt x="850" y="10"/>
                    </a:lnTo>
                    <a:lnTo>
                      <a:pt x="850" y="8"/>
                    </a:lnTo>
                    <a:lnTo>
                      <a:pt x="848" y="8"/>
                    </a:lnTo>
                    <a:lnTo>
                      <a:pt x="846" y="8"/>
                    </a:lnTo>
                    <a:lnTo>
                      <a:pt x="844" y="16"/>
                    </a:lnTo>
                    <a:lnTo>
                      <a:pt x="822" y="26"/>
                    </a:lnTo>
                    <a:lnTo>
                      <a:pt x="820" y="24"/>
                    </a:lnTo>
                    <a:lnTo>
                      <a:pt x="836" y="16"/>
                    </a:lnTo>
                    <a:lnTo>
                      <a:pt x="836" y="10"/>
                    </a:lnTo>
                    <a:lnTo>
                      <a:pt x="836" y="8"/>
                    </a:lnTo>
                    <a:lnTo>
                      <a:pt x="832" y="6"/>
                    </a:lnTo>
                    <a:lnTo>
                      <a:pt x="828" y="6"/>
                    </a:lnTo>
                    <a:lnTo>
                      <a:pt x="820" y="6"/>
                    </a:lnTo>
                    <a:lnTo>
                      <a:pt x="808" y="8"/>
                    </a:lnTo>
                    <a:lnTo>
                      <a:pt x="800" y="6"/>
                    </a:lnTo>
                    <a:lnTo>
                      <a:pt x="792" y="2"/>
                    </a:lnTo>
                    <a:lnTo>
                      <a:pt x="786" y="0"/>
                    </a:lnTo>
                    <a:lnTo>
                      <a:pt x="778" y="2"/>
                    </a:lnTo>
                    <a:lnTo>
                      <a:pt x="768" y="8"/>
                    </a:lnTo>
                    <a:lnTo>
                      <a:pt x="772" y="12"/>
                    </a:lnTo>
                    <a:lnTo>
                      <a:pt x="766" y="12"/>
                    </a:lnTo>
                    <a:lnTo>
                      <a:pt x="768" y="12"/>
                    </a:lnTo>
                    <a:lnTo>
                      <a:pt x="766" y="10"/>
                    </a:lnTo>
                    <a:lnTo>
                      <a:pt x="760" y="10"/>
                    </a:lnTo>
                    <a:lnTo>
                      <a:pt x="754" y="16"/>
                    </a:lnTo>
                    <a:lnTo>
                      <a:pt x="748" y="18"/>
                    </a:lnTo>
                    <a:lnTo>
                      <a:pt x="744" y="18"/>
                    </a:lnTo>
                    <a:lnTo>
                      <a:pt x="740" y="16"/>
                    </a:lnTo>
                    <a:lnTo>
                      <a:pt x="740" y="12"/>
                    </a:lnTo>
                    <a:lnTo>
                      <a:pt x="738" y="12"/>
                    </a:lnTo>
                    <a:lnTo>
                      <a:pt x="700" y="12"/>
                    </a:lnTo>
                    <a:lnTo>
                      <a:pt x="700" y="16"/>
                    </a:lnTo>
                    <a:lnTo>
                      <a:pt x="696" y="16"/>
                    </a:lnTo>
                    <a:lnTo>
                      <a:pt x="694" y="12"/>
                    </a:lnTo>
                    <a:lnTo>
                      <a:pt x="696" y="12"/>
                    </a:lnTo>
                    <a:lnTo>
                      <a:pt x="694" y="12"/>
                    </a:lnTo>
                    <a:lnTo>
                      <a:pt x="690" y="16"/>
                    </a:lnTo>
                    <a:lnTo>
                      <a:pt x="686" y="18"/>
                    </a:lnTo>
                    <a:lnTo>
                      <a:pt x="686" y="20"/>
                    </a:lnTo>
                    <a:lnTo>
                      <a:pt x="690" y="18"/>
                    </a:lnTo>
                    <a:lnTo>
                      <a:pt x="690" y="24"/>
                    </a:lnTo>
                    <a:lnTo>
                      <a:pt x="696" y="24"/>
                    </a:lnTo>
                    <a:lnTo>
                      <a:pt x="700" y="28"/>
                    </a:lnTo>
                    <a:lnTo>
                      <a:pt x="694" y="28"/>
                    </a:lnTo>
                    <a:lnTo>
                      <a:pt x="686" y="26"/>
                    </a:lnTo>
                    <a:lnTo>
                      <a:pt x="686" y="20"/>
                    </a:lnTo>
                    <a:lnTo>
                      <a:pt x="678" y="24"/>
                    </a:lnTo>
                    <a:lnTo>
                      <a:pt x="666" y="24"/>
                    </a:lnTo>
                    <a:lnTo>
                      <a:pt x="666" y="20"/>
                    </a:lnTo>
                    <a:lnTo>
                      <a:pt x="666" y="18"/>
                    </a:lnTo>
                    <a:lnTo>
                      <a:pt x="664" y="18"/>
                    </a:lnTo>
                    <a:lnTo>
                      <a:pt x="660" y="30"/>
                    </a:lnTo>
                    <a:lnTo>
                      <a:pt x="650" y="30"/>
                    </a:lnTo>
                    <a:lnTo>
                      <a:pt x="654" y="28"/>
                    </a:lnTo>
                    <a:lnTo>
                      <a:pt x="650" y="28"/>
                    </a:lnTo>
                    <a:lnTo>
                      <a:pt x="646" y="26"/>
                    </a:lnTo>
                    <a:lnTo>
                      <a:pt x="646" y="34"/>
                    </a:lnTo>
                    <a:lnTo>
                      <a:pt x="620" y="26"/>
                    </a:lnTo>
                    <a:lnTo>
                      <a:pt x="622" y="42"/>
                    </a:lnTo>
                    <a:lnTo>
                      <a:pt x="620" y="42"/>
                    </a:lnTo>
                    <a:lnTo>
                      <a:pt x="614" y="38"/>
                    </a:lnTo>
                    <a:lnTo>
                      <a:pt x="614" y="46"/>
                    </a:lnTo>
                    <a:lnTo>
                      <a:pt x="610" y="38"/>
                    </a:lnTo>
                    <a:lnTo>
                      <a:pt x="604" y="34"/>
                    </a:lnTo>
                    <a:lnTo>
                      <a:pt x="596" y="30"/>
                    </a:lnTo>
                    <a:lnTo>
                      <a:pt x="586" y="30"/>
                    </a:lnTo>
                    <a:lnTo>
                      <a:pt x="578" y="26"/>
                    </a:lnTo>
                    <a:lnTo>
                      <a:pt x="574" y="20"/>
                    </a:lnTo>
                    <a:lnTo>
                      <a:pt x="560" y="20"/>
                    </a:lnTo>
                    <a:lnTo>
                      <a:pt x="560" y="26"/>
                    </a:lnTo>
                    <a:lnTo>
                      <a:pt x="564" y="26"/>
                    </a:lnTo>
                    <a:lnTo>
                      <a:pt x="566" y="28"/>
                    </a:lnTo>
                    <a:lnTo>
                      <a:pt x="566" y="34"/>
                    </a:lnTo>
                    <a:lnTo>
                      <a:pt x="540" y="34"/>
                    </a:lnTo>
                    <a:lnTo>
                      <a:pt x="542" y="36"/>
                    </a:lnTo>
                    <a:lnTo>
                      <a:pt x="542" y="42"/>
                    </a:lnTo>
                    <a:lnTo>
                      <a:pt x="546" y="42"/>
                    </a:lnTo>
                    <a:lnTo>
                      <a:pt x="548" y="42"/>
                    </a:lnTo>
                    <a:lnTo>
                      <a:pt x="550" y="38"/>
                    </a:lnTo>
                    <a:lnTo>
                      <a:pt x="556" y="44"/>
                    </a:lnTo>
                    <a:lnTo>
                      <a:pt x="566" y="44"/>
                    </a:lnTo>
                    <a:lnTo>
                      <a:pt x="582" y="42"/>
                    </a:lnTo>
                    <a:lnTo>
                      <a:pt x="574" y="54"/>
                    </a:lnTo>
                    <a:lnTo>
                      <a:pt x="574" y="46"/>
                    </a:lnTo>
                    <a:lnTo>
                      <a:pt x="566" y="48"/>
                    </a:lnTo>
                    <a:lnTo>
                      <a:pt x="560" y="52"/>
                    </a:lnTo>
                    <a:lnTo>
                      <a:pt x="556" y="46"/>
                    </a:lnTo>
                    <a:lnTo>
                      <a:pt x="548" y="44"/>
                    </a:lnTo>
                    <a:lnTo>
                      <a:pt x="546" y="46"/>
                    </a:lnTo>
                    <a:lnTo>
                      <a:pt x="548" y="48"/>
                    </a:lnTo>
                    <a:lnTo>
                      <a:pt x="548" y="52"/>
                    </a:lnTo>
                    <a:lnTo>
                      <a:pt x="546" y="54"/>
                    </a:lnTo>
                    <a:lnTo>
                      <a:pt x="536" y="42"/>
                    </a:lnTo>
                    <a:lnTo>
                      <a:pt x="530" y="38"/>
                    </a:lnTo>
                    <a:lnTo>
                      <a:pt x="522" y="42"/>
                    </a:lnTo>
                    <a:lnTo>
                      <a:pt x="514" y="48"/>
                    </a:lnTo>
                    <a:lnTo>
                      <a:pt x="512" y="54"/>
                    </a:lnTo>
                    <a:lnTo>
                      <a:pt x="510" y="54"/>
                    </a:lnTo>
                    <a:lnTo>
                      <a:pt x="502" y="52"/>
                    </a:lnTo>
                    <a:lnTo>
                      <a:pt x="494" y="52"/>
                    </a:lnTo>
                    <a:lnTo>
                      <a:pt x="486" y="52"/>
                    </a:lnTo>
                    <a:lnTo>
                      <a:pt x="478" y="54"/>
                    </a:lnTo>
                    <a:lnTo>
                      <a:pt x="478" y="56"/>
                    </a:lnTo>
                    <a:lnTo>
                      <a:pt x="500" y="54"/>
                    </a:lnTo>
                    <a:lnTo>
                      <a:pt x="486" y="60"/>
                    </a:lnTo>
                    <a:lnTo>
                      <a:pt x="486" y="62"/>
                    </a:lnTo>
                    <a:lnTo>
                      <a:pt x="492" y="62"/>
                    </a:lnTo>
                    <a:lnTo>
                      <a:pt x="520" y="60"/>
                    </a:lnTo>
                    <a:lnTo>
                      <a:pt x="490" y="66"/>
                    </a:lnTo>
                    <a:lnTo>
                      <a:pt x="486" y="72"/>
                    </a:lnTo>
                    <a:lnTo>
                      <a:pt x="508" y="66"/>
                    </a:lnTo>
                    <a:lnTo>
                      <a:pt x="528" y="64"/>
                    </a:lnTo>
                    <a:lnTo>
                      <a:pt x="522" y="70"/>
                    </a:lnTo>
                    <a:lnTo>
                      <a:pt x="512" y="70"/>
                    </a:lnTo>
                    <a:lnTo>
                      <a:pt x="504" y="72"/>
                    </a:lnTo>
                    <a:lnTo>
                      <a:pt x="496" y="74"/>
                    </a:lnTo>
                    <a:lnTo>
                      <a:pt x="494" y="80"/>
                    </a:lnTo>
                    <a:lnTo>
                      <a:pt x="518" y="78"/>
                    </a:lnTo>
                    <a:lnTo>
                      <a:pt x="540" y="78"/>
                    </a:lnTo>
                    <a:lnTo>
                      <a:pt x="542" y="80"/>
                    </a:lnTo>
                    <a:lnTo>
                      <a:pt x="542" y="82"/>
                    </a:lnTo>
                    <a:lnTo>
                      <a:pt x="548" y="82"/>
                    </a:lnTo>
                    <a:lnTo>
                      <a:pt x="550" y="78"/>
                    </a:lnTo>
                    <a:lnTo>
                      <a:pt x="554" y="78"/>
                    </a:lnTo>
                    <a:lnTo>
                      <a:pt x="556" y="74"/>
                    </a:lnTo>
                    <a:lnTo>
                      <a:pt x="556" y="84"/>
                    </a:lnTo>
                    <a:lnTo>
                      <a:pt x="576" y="88"/>
                    </a:lnTo>
                    <a:lnTo>
                      <a:pt x="578" y="88"/>
                    </a:lnTo>
                    <a:lnTo>
                      <a:pt x="582" y="80"/>
                    </a:lnTo>
                    <a:lnTo>
                      <a:pt x="586" y="80"/>
                    </a:lnTo>
                    <a:lnTo>
                      <a:pt x="586" y="78"/>
                    </a:lnTo>
                    <a:lnTo>
                      <a:pt x="586" y="72"/>
                    </a:lnTo>
                    <a:lnTo>
                      <a:pt x="590" y="78"/>
                    </a:lnTo>
                    <a:lnTo>
                      <a:pt x="592" y="80"/>
                    </a:lnTo>
                    <a:lnTo>
                      <a:pt x="596" y="80"/>
                    </a:lnTo>
                    <a:lnTo>
                      <a:pt x="604" y="80"/>
                    </a:lnTo>
                    <a:lnTo>
                      <a:pt x="618" y="74"/>
                    </a:lnTo>
                    <a:lnTo>
                      <a:pt x="638" y="74"/>
                    </a:lnTo>
                    <a:lnTo>
                      <a:pt x="660" y="72"/>
                    </a:lnTo>
                    <a:lnTo>
                      <a:pt x="676" y="70"/>
                    </a:lnTo>
                    <a:lnTo>
                      <a:pt x="696" y="64"/>
                    </a:lnTo>
                    <a:lnTo>
                      <a:pt x="692" y="66"/>
                    </a:lnTo>
                    <a:lnTo>
                      <a:pt x="686" y="66"/>
                    </a:lnTo>
                    <a:lnTo>
                      <a:pt x="686" y="72"/>
                    </a:lnTo>
                    <a:lnTo>
                      <a:pt x="702" y="72"/>
                    </a:lnTo>
                    <a:lnTo>
                      <a:pt x="684" y="74"/>
                    </a:lnTo>
                    <a:lnTo>
                      <a:pt x="666" y="78"/>
                    </a:lnTo>
                    <a:lnTo>
                      <a:pt x="664" y="82"/>
                    </a:lnTo>
                    <a:lnTo>
                      <a:pt x="678" y="82"/>
                    </a:lnTo>
                    <a:lnTo>
                      <a:pt x="690" y="80"/>
                    </a:lnTo>
                    <a:lnTo>
                      <a:pt x="684" y="82"/>
                    </a:lnTo>
                    <a:lnTo>
                      <a:pt x="678" y="88"/>
                    </a:lnTo>
                    <a:lnTo>
                      <a:pt x="672" y="88"/>
                    </a:lnTo>
                    <a:lnTo>
                      <a:pt x="664" y="88"/>
                    </a:lnTo>
                    <a:lnTo>
                      <a:pt x="648" y="88"/>
                    </a:lnTo>
                    <a:lnTo>
                      <a:pt x="648" y="88"/>
                    </a:lnTo>
                    <a:lnTo>
                      <a:pt x="648" y="88"/>
                    </a:lnTo>
                    <a:close/>
                    <a:moveTo>
                      <a:pt x="904" y="492"/>
                    </a:moveTo>
                    <a:lnTo>
                      <a:pt x="904" y="492"/>
                    </a:lnTo>
                    <a:lnTo>
                      <a:pt x="910" y="492"/>
                    </a:lnTo>
                    <a:lnTo>
                      <a:pt x="910" y="490"/>
                    </a:lnTo>
                    <a:lnTo>
                      <a:pt x="908" y="488"/>
                    </a:lnTo>
                    <a:lnTo>
                      <a:pt x="912" y="488"/>
                    </a:lnTo>
                    <a:lnTo>
                      <a:pt x="920" y="492"/>
                    </a:lnTo>
                    <a:lnTo>
                      <a:pt x="922" y="474"/>
                    </a:lnTo>
                    <a:lnTo>
                      <a:pt x="914" y="470"/>
                    </a:lnTo>
                    <a:lnTo>
                      <a:pt x="918" y="466"/>
                    </a:lnTo>
                    <a:lnTo>
                      <a:pt x="912" y="466"/>
                    </a:lnTo>
                    <a:lnTo>
                      <a:pt x="912" y="464"/>
                    </a:lnTo>
                    <a:lnTo>
                      <a:pt x="910" y="466"/>
                    </a:lnTo>
                    <a:lnTo>
                      <a:pt x="910" y="470"/>
                    </a:lnTo>
                    <a:lnTo>
                      <a:pt x="910" y="472"/>
                    </a:lnTo>
                    <a:lnTo>
                      <a:pt x="904" y="472"/>
                    </a:lnTo>
                    <a:lnTo>
                      <a:pt x="900" y="472"/>
                    </a:lnTo>
                    <a:lnTo>
                      <a:pt x="894" y="478"/>
                    </a:lnTo>
                    <a:lnTo>
                      <a:pt x="900" y="466"/>
                    </a:lnTo>
                    <a:lnTo>
                      <a:pt x="892" y="466"/>
                    </a:lnTo>
                    <a:lnTo>
                      <a:pt x="892" y="474"/>
                    </a:lnTo>
                    <a:lnTo>
                      <a:pt x="892" y="472"/>
                    </a:lnTo>
                    <a:lnTo>
                      <a:pt x="890" y="472"/>
                    </a:lnTo>
                    <a:lnTo>
                      <a:pt x="890" y="470"/>
                    </a:lnTo>
                    <a:lnTo>
                      <a:pt x="882" y="470"/>
                    </a:lnTo>
                    <a:lnTo>
                      <a:pt x="874" y="470"/>
                    </a:lnTo>
                    <a:lnTo>
                      <a:pt x="876" y="464"/>
                    </a:lnTo>
                    <a:lnTo>
                      <a:pt x="880" y="462"/>
                    </a:lnTo>
                    <a:lnTo>
                      <a:pt x="876" y="456"/>
                    </a:lnTo>
                    <a:lnTo>
                      <a:pt x="874" y="454"/>
                    </a:lnTo>
                    <a:lnTo>
                      <a:pt x="872" y="454"/>
                    </a:lnTo>
                    <a:lnTo>
                      <a:pt x="872" y="460"/>
                    </a:lnTo>
                    <a:lnTo>
                      <a:pt x="866" y="460"/>
                    </a:lnTo>
                    <a:lnTo>
                      <a:pt x="868" y="448"/>
                    </a:lnTo>
                    <a:lnTo>
                      <a:pt x="862" y="448"/>
                    </a:lnTo>
                    <a:lnTo>
                      <a:pt x="862" y="456"/>
                    </a:lnTo>
                    <a:lnTo>
                      <a:pt x="858" y="454"/>
                    </a:lnTo>
                    <a:lnTo>
                      <a:pt x="856" y="454"/>
                    </a:lnTo>
                    <a:lnTo>
                      <a:pt x="856" y="452"/>
                    </a:lnTo>
                    <a:lnTo>
                      <a:pt x="854" y="452"/>
                    </a:lnTo>
                    <a:lnTo>
                      <a:pt x="854" y="456"/>
                    </a:lnTo>
                    <a:lnTo>
                      <a:pt x="848" y="456"/>
                    </a:lnTo>
                    <a:lnTo>
                      <a:pt x="844" y="460"/>
                    </a:lnTo>
                    <a:lnTo>
                      <a:pt x="846" y="448"/>
                    </a:lnTo>
                    <a:lnTo>
                      <a:pt x="844" y="448"/>
                    </a:lnTo>
                    <a:lnTo>
                      <a:pt x="838" y="448"/>
                    </a:lnTo>
                    <a:lnTo>
                      <a:pt x="836" y="438"/>
                    </a:lnTo>
                    <a:lnTo>
                      <a:pt x="832" y="438"/>
                    </a:lnTo>
                    <a:lnTo>
                      <a:pt x="828" y="438"/>
                    </a:lnTo>
                    <a:lnTo>
                      <a:pt x="818" y="436"/>
                    </a:lnTo>
                    <a:lnTo>
                      <a:pt x="812" y="428"/>
                    </a:lnTo>
                    <a:lnTo>
                      <a:pt x="822" y="426"/>
                    </a:lnTo>
                    <a:lnTo>
                      <a:pt x="822" y="424"/>
                    </a:lnTo>
                    <a:lnTo>
                      <a:pt x="826" y="420"/>
                    </a:lnTo>
                    <a:lnTo>
                      <a:pt x="820" y="412"/>
                    </a:lnTo>
                    <a:lnTo>
                      <a:pt x="836" y="412"/>
                    </a:lnTo>
                    <a:lnTo>
                      <a:pt x="830" y="408"/>
                    </a:lnTo>
                    <a:lnTo>
                      <a:pt x="822" y="402"/>
                    </a:lnTo>
                    <a:lnTo>
                      <a:pt x="820" y="406"/>
                    </a:lnTo>
                    <a:lnTo>
                      <a:pt x="818" y="406"/>
                    </a:lnTo>
                    <a:lnTo>
                      <a:pt x="812" y="400"/>
                    </a:lnTo>
                    <a:lnTo>
                      <a:pt x="818" y="400"/>
                    </a:lnTo>
                    <a:lnTo>
                      <a:pt x="820" y="398"/>
                    </a:lnTo>
                    <a:lnTo>
                      <a:pt x="826" y="396"/>
                    </a:lnTo>
                    <a:lnTo>
                      <a:pt x="828" y="396"/>
                    </a:lnTo>
                    <a:lnTo>
                      <a:pt x="828" y="390"/>
                    </a:lnTo>
                    <a:lnTo>
                      <a:pt x="828" y="384"/>
                    </a:lnTo>
                    <a:lnTo>
                      <a:pt x="826" y="388"/>
                    </a:lnTo>
                    <a:lnTo>
                      <a:pt x="826" y="382"/>
                    </a:lnTo>
                    <a:lnTo>
                      <a:pt x="822" y="382"/>
                    </a:lnTo>
                    <a:lnTo>
                      <a:pt x="820" y="380"/>
                    </a:lnTo>
                    <a:lnTo>
                      <a:pt x="818" y="388"/>
                    </a:lnTo>
                    <a:lnTo>
                      <a:pt x="812" y="390"/>
                    </a:lnTo>
                    <a:lnTo>
                      <a:pt x="810" y="390"/>
                    </a:lnTo>
                    <a:lnTo>
                      <a:pt x="810" y="384"/>
                    </a:lnTo>
                    <a:lnTo>
                      <a:pt x="808" y="384"/>
                    </a:lnTo>
                    <a:lnTo>
                      <a:pt x="808" y="382"/>
                    </a:lnTo>
                    <a:lnTo>
                      <a:pt x="810" y="378"/>
                    </a:lnTo>
                    <a:lnTo>
                      <a:pt x="812" y="378"/>
                    </a:lnTo>
                    <a:lnTo>
                      <a:pt x="812" y="380"/>
                    </a:lnTo>
                    <a:lnTo>
                      <a:pt x="814" y="380"/>
                    </a:lnTo>
                    <a:lnTo>
                      <a:pt x="814" y="374"/>
                    </a:lnTo>
                    <a:lnTo>
                      <a:pt x="810" y="374"/>
                    </a:lnTo>
                    <a:lnTo>
                      <a:pt x="808" y="374"/>
                    </a:lnTo>
                    <a:lnTo>
                      <a:pt x="804" y="372"/>
                    </a:lnTo>
                    <a:lnTo>
                      <a:pt x="804" y="370"/>
                    </a:lnTo>
                    <a:lnTo>
                      <a:pt x="802" y="370"/>
                    </a:lnTo>
                    <a:lnTo>
                      <a:pt x="800" y="370"/>
                    </a:lnTo>
                    <a:lnTo>
                      <a:pt x="796" y="372"/>
                    </a:lnTo>
                    <a:lnTo>
                      <a:pt x="794" y="372"/>
                    </a:lnTo>
                    <a:lnTo>
                      <a:pt x="792" y="372"/>
                    </a:lnTo>
                    <a:lnTo>
                      <a:pt x="794" y="370"/>
                    </a:lnTo>
                    <a:lnTo>
                      <a:pt x="786" y="366"/>
                    </a:lnTo>
                    <a:lnTo>
                      <a:pt x="784" y="364"/>
                    </a:lnTo>
                    <a:lnTo>
                      <a:pt x="782" y="364"/>
                    </a:lnTo>
                    <a:lnTo>
                      <a:pt x="782" y="362"/>
                    </a:lnTo>
                    <a:lnTo>
                      <a:pt x="778" y="360"/>
                    </a:lnTo>
                    <a:lnTo>
                      <a:pt x="778" y="366"/>
                    </a:lnTo>
                    <a:lnTo>
                      <a:pt x="774" y="366"/>
                    </a:lnTo>
                    <a:lnTo>
                      <a:pt x="768" y="366"/>
                    </a:lnTo>
                    <a:lnTo>
                      <a:pt x="772" y="362"/>
                    </a:lnTo>
                    <a:lnTo>
                      <a:pt x="774" y="362"/>
                    </a:lnTo>
                    <a:lnTo>
                      <a:pt x="776" y="362"/>
                    </a:lnTo>
                    <a:lnTo>
                      <a:pt x="776" y="356"/>
                    </a:lnTo>
                    <a:lnTo>
                      <a:pt x="766" y="354"/>
                    </a:lnTo>
                    <a:lnTo>
                      <a:pt x="768" y="354"/>
                    </a:lnTo>
                    <a:lnTo>
                      <a:pt x="766" y="352"/>
                    </a:lnTo>
                    <a:lnTo>
                      <a:pt x="764" y="352"/>
                    </a:lnTo>
                    <a:lnTo>
                      <a:pt x="758" y="352"/>
                    </a:lnTo>
                    <a:lnTo>
                      <a:pt x="756" y="360"/>
                    </a:lnTo>
                    <a:lnTo>
                      <a:pt x="754" y="360"/>
                    </a:lnTo>
                    <a:lnTo>
                      <a:pt x="748" y="360"/>
                    </a:lnTo>
                    <a:lnTo>
                      <a:pt x="748" y="352"/>
                    </a:lnTo>
                    <a:lnTo>
                      <a:pt x="748" y="348"/>
                    </a:lnTo>
                    <a:lnTo>
                      <a:pt x="746" y="352"/>
                    </a:lnTo>
                    <a:lnTo>
                      <a:pt x="738" y="360"/>
                    </a:lnTo>
                    <a:lnTo>
                      <a:pt x="736" y="352"/>
                    </a:lnTo>
                    <a:lnTo>
                      <a:pt x="736" y="346"/>
                    </a:lnTo>
                    <a:lnTo>
                      <a:pt x="740" y="346"/>
                    </a:lnTo>
                    <a:lnTo>
                      <a:pt x="740" y="342"/>
                    </a:lnTo>
                    <a:lnTo>
                      <a:pt x="744" y="336"/>
                    </a:lnTo>
                    <a:lnTo>
                      <a:pt x="732" y="334"/>
                    </a:lnTo>
                    <a:lnTo>
                      <a:pt x="736" y="330"/>
                    </a:lnTo>
                    <a:lnTo>
                      <a:pt x="736" y="328"/>
                    </a:lnTo>
                    <a:lnTo>
                      <a:pt x="736" y="326"/>
                    </a:lnTo>
                    <a:lnTo>
                      <a:pt x="732" y="324"/>
                    </a:lnTo>
                    <a:lnTo>
                      <a:pt x="732" y="318"/>
                    </a:lnTo>
                    <a:lnTo>
                      <a:pt x="726" y="318"/>
                    </a:lnTo>
                    <a:lnTo>
                      <a:pt x="720" y="320"/>
                    </a:lnTo>
                    <a:lnTo>
                      <a:pt x="714" y="324"/>
                    </a:lnTo>
                    <a:lnTo>
                      <a:pt x="710" y="324"/>
                    </a:lnTo>
                    <a:lnTo>
                      <a:pt x="704" y="318"/>
                    </a:lnTo>
                    <a:lnTo>
                      <a:pt x="690" y="316"/>
                    </a:lnTo>
                    <a:lnTo>
                      <a:pt x="668" y="312"/>
                    </a:lnTo>
                    <a:lnTo>
                      <a:pt x="672" y="308"/>
                    </a:lnTo>
                    <a:lnTo>
                      <a:pt x="684" y="306"/>
                    </a:lnTo>
                    <a:lnTo>
                      <a:pt x="690" y="302"/>
                    </a:lnTo>
                    <a:lnTo>
                      <a:pt x="692" y="300"/>
                    </a:lnTo>
                    <a:lnTo>
                      <a:pt x="692" y="298"/>
                    </a:lnTo>
                    <a:lnTo>
                      <a:pt x="682" y="284"/>
                    </a:lnTo>
                    <a:lnTo>
                      <a:pt x="678" y="282"/>
                    </a:lnTo>
                    <a:lnTo>
                      <a:pt x="674" y="280"/>
                    </a:lnTo>
                    <a:lnTo>
                      <a:pt x="660" y="284"/>
                    </a:lnTo>
                    <a:lnTo>
                      <a:pt x="658" y="284"/>
                    </a:lnTo>
                    <a:lnTo>
                      <a:pt x="656" y="284"/>
                    </a:lnTo>
                    <a:lnTo>
                      <a:pt x="654" y="282"/>
                    </a:lnTo>
                    <a:lnTo>
                      <a:pt x="646" y="280"/>
                    </a:lnTo>
                    <a:lnTo>
                      <a:pt x="640" y="282"/>
                    </a:lnTo>
                    <a:lnTo>
                      <a:pt x="630" y="288"/>
                    </a:lnTo>
                    <a:lnTo>
                      <a:pt x="630" y="292"/>
                    </a:lnTo>
                    <a:lnTo>
                      <a:pt x="628" y="290"/>
                    </a:lnTo>
                    <a:lnTo>
                      <a:pt x="628" y="284"/>
                    </a:lnTo>
                    <a:lnTo>
                      <a:pt x="614" y="282"/>
                    </a:lnTo>
                    <a:lnTo>
                      <a:pt x="602" y="284"/>
                    </a:lnTo>
                    <a:lnTo>
                      <a:pt x="578" y="298"/>
                    </a:lnTo>
                    <a:lnTo>
                      <a:pt x="582" y="300"/>
                    </a:lnTo>
                    <a:lnTo>
                      <a:pt x="578" y="300"/>
                    </a:lnTo>
                    <a:lnTo>
                      <a:pt x="582" y="306"/>
                    </a:lnTo>
                    <a:lnTo>
                      <a:pt x="578" y="306"/>
                    </a:lnTo>
                    <a:lnTo>
                      <a:pt x="576" y="306"/>
                    </a:lnTo>
                    <a:lnTo>
                      <a:pt x="576" y="302"/>
                    </a:lnTo>
                    <a:lnTo>
                      <a:pt x="568" y="308"/>
                    </a:lnTo>
                    <a:lnTo>
                      <a:pt x="568" y="316"/>
                    </a:lnTo>
                    <a:lnTo>
                      <a:pt x="572" y="318"/>
                    </a:lnTo>
                    <a:lnTo>
                      <a:pt x="572" y="320"/>
                    </a:lnTo>
                    <a:lnTo>
                      <a:pt x="576" y="320"/>
                    </a:lnTo>
                    <a:lnTo>
                      <a:pt x="584" y="320"/>
                    </a:lnTo>
                    <a:lnTo>
                      <a:pt x="584" y="330"/>
                    </a:lnTo>
                    <a:lnTo>
                      <a:pt x="582" y="328"/>
                    </a:lnTo>
                    <a:lnTo>
                      <a:pt x="578" y="326"/>
                    </a:lnTo>
                    <a:lnTo>
                      <a:pt x="574" y="326"/>
                    </a:lnTo>
                    <a:lnTo>
                      <a:pt x="568" y="326"/>
                    </a:lnTo>
                    <a:lnTo>
                      <a:pt x="568" y="328"/>
                    </a:lnTo>
                    <a:lnTo>
                      <a:pt x="566" y="330"/>
                    </a:lnTo>
                    <a:lnTo>
                      <a:pt x="568" y="334"/>
                    </a:lnTo>
                    <a:lnTo>
                      <a:pt x="574" y="336"/>
                    </a:lnTo>
                    <a:lnTo>
                      <a:pt x="578" y="336"/>
                    </a:lnTo>
                    <a:lnTo>
                      <a:pt x="578" y="342"/>
                    </a:lnTo>
                    <a:lnTo>
                      <a:pt x="576" y="344"/>
                    </a:lnTo>
                    <a:lnTo>
                      <a:pt x="576" y="348"/>
                    </a:lnTo>
                    <a:lnTo>
                      <a:pt x="576" y="354"/>
                    </a:lnTo>
                    <a:lnTo>
                      <a:pt x="576" y="356"/>
                    </a:lnTo>
                    <a:lnTo>
                      <a:pt x="574" y="354"/>
                    </a:lnTo>
                    <a:lnTo>
                      <a:pt x="572" y="352"/>
                    </a:lnTo>
                    <a:lnTo>
                      <a:pt x="564" y="354"/>
                    </a:lnTo>
                    <a:lnTo>
                      <a:pt x="556" y="354"/>
                    </a:lnTo>
                    <a:lnTo>
                      <a:pt x="568" y="348"/>
                    </a:lnTo>
                    <a:lnTo>
                      <a:pt x="566" y="342"/>
                    </a:lnTo>
                    <a:lnTo>
                      <a:pt x="560" y="338"/>
                    </a:lnTo>
                    <a:lnTo>
                      <a:pt x="556" y="336"/>
                    </a:lnTo>
                    <a:lnTo>
                      <a:pt x="556" y="328"/>
                    </a:lnTo>
                    <a:lnTo>
                      <a:pt x="556" y="312"/>
                    </a:lnTo>
                    <a:lnTo>
                      <a:pt x="558" y="302"/>
                    </a:lnTo>
                    <a:lnTo>
                      <a:pt x="564" y="296"/>
                    </a:lnTo>
                    <a:lnTo>
                      <a:pt x="572" y="292"/>
                    </a:lnTo>
                    <a:lnTo>
                      <a:pt x="576" y="290"/>
                    </a:lnTo>
                    <a:lnTo>
                      <a:pt x="592" y="288"/>
                    </a:lnTo>
                    <a:lnTo>
                      <a:pt x="592" y="282"/>
                    </a:lnTo>
                    <a:lnTo>
                      <a:pt x="586" y="282"/>
                    </a:lnTo>
                    <a:lnTo>
                      <a:pt x="556" y="282"/>
                    </a:lnTo>
                    <a:lnTo>
                      <a:pt x="522" y="290"/>
                    </a:lnTo>
                    <a:lnTo>
                      <a:pt x="522" y="298"/>
                    </a:lnTo>
                    <a:lnTo>
                      <a:pt x="518" y="300"/>
                    </a:lnTo>
                    <a:lnTo>
                      <a:pt x="518" y="306"/>
                    </a:lnTo>
                    <a:lnTo>
                      <a:pt x="518" y="310"/>
                    </a:lnTo>
                    <a:lnTo>
                      <a:pt x="510" y="316"/>
                    </a:lnTo>
                    <a:lnTo>
                      <a:pt x="508" y="328"/>
                    </a:lnTo>
                    <a:lnTo>
                      <a:pt x="502" y="342"/>
                    </a:lnTo>
                    <a:lnTo>
                      <a:pt x="508" y="344"/>
                    </a:lnTo>
                    <a:lnTo>
                      <a:pt x="510" y="346"/>
                    </a:lnTo>
                    <a:lnTo>
                      <a:pt x="510" y="348"/>
                    </a:lnTo>
                    <a:lnTo>
                      <a:pt x="508" y="352"/>
                    </a:lnTo>
                    <a:lnTo>
                      <a:pt x="520" y="356"/>
                    </a:lnTo>
                    <a:lnTo>
                      <a:pt x="538" y="356"/>
                    </a:lnTo>
                    <a:lnTo>
                      <a:pt x="538" y="362"/>
                    </a:lnTo>
                    <a:lnTo>
                      <a:pt x="530" y="362"/>
                    </a:lnTo>
                    <a:lnTo>
                      <a:pt x="524" y="360"/>
                    </a:lnTo>
                    <a:lnTo>
                      <a:pt x="532" y="370"/>
                    </a:lnTo>
                    <a:lnTo>
                      <a:pt x="540" y="374"/>
                    </a:lnTo>
                    <a:lnTo>
                      <a:pt x="538" y="374"/>
                    </a:lnTo>
                    <a:lnTo>
                      <a:pt x="538" y="378"/>
                    </a:lnTo>
                    <a:lnTo>
                      <a:pt x="540" y="380"/>
                    </a:lnTo>
                    <a:lnTo>
                      <a:pt x="542" y="380"/>
                    </a:lnTo>
                    <a:lnTo>
                      <a:pt x="546" y="378"/>
                    </a:lnTo>
                    <a:lnTo>
                      <a:pt x="546" y="372"/>
                    </a:lnTo>
                    <a:lnTo>
                      <a:pt x="550" y="372"/>
                    </a:lnTo>
                    <a:lnTo>
                      <a:pt x="558" y="380"/>
                    </a:lnTo>
                    <a:lnTo>
                      <a:pt x="564" y="388"/>
                    </a:lnTo>
                    <a:lnTo>
                      <a:pt x="574" y="388"/>
                    </a:lnTo>
                    <a:lnTo>
                      <a:pt x="574" y="384"/>
                    </a:lnTo>
                    <a:lnTo>
                      <a:pt x="576" y="384"/>
                    </a:lnTo>
                    <a:lnTo>
                      <a:pt x="578" y="388"/>
                    </a:lnTo>
                    <a:lnTo>
                      <a:pt x="586" y="390"/>
                    </a:lnTo>
                    <a:lnTo>
                      <a:pt x="594" y="390"/>
                    </a:lnTo>
                    <a:lnTo>
                      <a:pt x="610" y="388"/>
                    </a:lnTo>
                    <a:lnTo>
                      <a:pt x="610" y="392"/>
                    </a:lnTo>
                    <a:lnTo>
                      <a:pt x="620" y="396"/>
                    </a:lnTo>
                    <a:lnTo>
                      <a:pt x="628" y="396"/>
                    </a:lnTo>
                    <a:lnTo>
                      <a:pt x="620" y="388"/>
                    </a:lnTo>
                    <a:lnTo>
                      <a:pt x="620" y="382"/>
                    </a:lnTo>
                    <a:lnTo>
                      <a:pt x="622" y="382"/>
                    </a:lnTo>
                    <a:lnTo>
                      <a:pt x="628" y="388"/>
                    </a:lnTo>
                    <a:lnTo>
                      <a:pt x="646" y="400"/>
                    </a:lnTo>
                    <a:lnTo>
                      <a:pt x="642" y="396"/>
                    </a:lnTo>
                    <a:lnTo>
                      <a:pt x="646" y="392"/>
                    </a:lnTo>
                    <a:lnTo>
                      <a:pt x="638" y="388"/>
                    </a:lnTo>
                    <a:lnTo>
                      <a:pt x="636" y="384"/>
                    </a:lnTo>
                    <a:lnTo>
                      <a:pt x="632" y="382"/>
                    </a:lnTo>
                    <a:lnTo>
                      <a:pt x="648" y="382"/>
                    </a:lnTo>
                    <a:lnTo>
                      <a:pt x="660" y="390"/>
                    </a:lnTo>
                    <a:lnTo>
                      <a:pt x="666" y="390"/>
                    </a:lnTo>
                    <a:lnTo>
                      <a:pt x="674" y="388"/>
                    </a:lnTo>
                    <a:lnTo>
                      <a:pt x="672" y="378"/>
                    </a:lnTo>
                    <a:lnTo>
                      <a:pt x="668" y="378"/>
                    </a:lnTo>
                    <a:lnTo>
                      <a:pt x="668" y="380"/>
                    </a:lnTo>
                    <a:lnTo>
                      <a:pt x="666" y="382"/>
                    </a:lnTo>
                    <a:lnTo>
                      <a:pt x="666" y="380"/>
                    </a:lnTo>
                    <a:lnTo>
                      <a:pt x="664" y="378"/>
                    </a:lnTo>
                    <a:lnTo>
                      <a:pt x="674" y="372"/>
                    </a:lnTo>
                    <a:lnTo>
                      <a:pt x="676" y="378"/>
                    </a:lnTo>
                    <a:lnTo>
                      <a:pt x="678" y="384"/>
                    </a:lnTo>
                    <a:lnTo>
                      <a:pt x="682" y="382"/>
                    </a:lnTo>
                    <a:lnTo>
                      <a:pt x="678" y="380"/>
                    </a:lnTo>
                    <a:lnTo>
                      <a:pt x="684" y="380"/>
                    </a:lnTo>
                    <a:lnTo>
                      <a:pt x="690" y="398"/>
                    </a:lnTo>
                    <a:lnTo>
                      <a:pt x="692" y="396"/>
                    </a:lnTo>
                    <a:lnTo>
                      <a:pt x="692" y="390"/>
                    </a:lnTo>
                    <a:lnTo>
                      <a:pt x="694" y="390"/>
                    </a:lnTo>
                    <a:lnTo>
                      <a:pt x="696" y="390"/>
                    </a:lnTo>
                    <a:lnTo>
                      <a:pt x="700" y="388"/>
                    </a:lnTo>
                    <a:lnTo>
                      <a:pt x="702" y="392"/>
                    </a:lnTo>
                    <a:lnTo>
                      <a:pt x="708" y="396"/>
                    </a:lnTo>
                    <a:lnTo>
                      <a:pt x="704" y="398"/>
                    </a:lnTo>
                    <a:lnTo>
                      <a:pt x="704" y="402"/>
                    </a:lnTo>
                    <a:lnTo>
                      <a:pt x="714" y="396"/>
                    </a:lnTo>
                    <a:lnTo>
                      <a:pt x="718" y="398"/>
                    </a:lnTo>
                    <a:lnTo>
                      <a:pt x="714" y="408"/>
                    </a:lnTo>
                    <a:lnTo>
                      <a:pt x="722" y="412"/>
                    </a:lnTo>
                    <a:lnTo>
                      <a:pt x="714" y="416"/>
                    </a:lnTo>
                    <a:lnTo>
                      <a:pt x="714" y="420"/>
                    </a:lnTo>
                    <a:lnTo>
                      <a:pt x="712" y="424"/>
                    </a:lnTo>
                    <a:lnTo>
                      <a:pt x="714" y="426"/>
                    </a:lnTo>
                    <a:lnTo>
                      <a:pt x="720" y="426"/>
                    </a:lnTo>
                    <a:lnTo>
                      <a:pt x="720" y="428"/>
                    </a:lnTo>
                    <a:lnTo>
                      <a:pt x="720" y="430"/>
                    </a:lnTo>
                    <a:lnTo>
                      <a:pt x="720" y="434"/>
                    </a:lnTo>
                    <a:lnTo>
                      <a:pt x="732" y="426"/>
                    </a:lnTo>
                    <a:lnTo>
                      <a:pt x="740" y="420"/>
                    </a:lnTo>
                    <a:lnTo>
                      <a:pt x="740" y="418"/>
                    </a:lnTo>
                    <a:lnTo>
                      <a:pt x="744" y="418"/>
                    </a:lnTo>
                    <a:lnTo>
                      <a:pt x="744" y="420"/>
                    </a:lnTo>
                    <a:lnTo>
                      <a:pt x="746" y="420"/>
                    </a:lnTo>
                    <a:lnTo>
                      <a:pt x="744" y="434"/>
                    </a:lnTo>
                    <a:lnTo>
                      <a:pt x="744" y="438"/>
                    </a:lnTo>
                    <a:lnTo>
                      <a:pt x="746" y="436"/>
                    </a:lnTo>
                    <a:lnTo>
                      <a:pt x="748" y="436"/>
                    </a:lnTo>
                    <a:lnTo>
                      <a:pt x="748" y="442"/>
                    </a:lnTo>
                    <a:lnTo>
                      <a:pt x="756" y="442"/>
                    </a:lnTo>
                    <a:lnTo>
                      <a:pt x="756" y="446"/>
                    </a:lnTo>
                    <a:lnTo>
                      <a:pt x="754" y="454"/>
                    </a:lnTo>
                    <a:lnTo>
                      <a:pt x="760" y="466"/>
                    </a:lnTo>
                    <a:lnTo>
                      <a:pt x="750" y="466"/>
                    </a:lnTo>
                    <a:lnTo>
                      <a:pt x="754" y="470"/>
                    </a:lnTo>
                    <a:lnTo>
                      <a:pt x="750" y="472"/>
                    </a:lnTo>
                    <a:lnTo>
                      <a:pt x="748" y="478"/>
                    </a:lnTo>
                    <a:lnTo>
                      <a:pt x="758" y="482"/>
                    </a:lnTo>
                    <a:lnTo>
                      <a:pt x="754" y="482"/>
                    </a:lnTo>
                    <a:lnTo>
                      <a:pt x="748" y="482"/>
                    </a:lnTo>
                    <a:lnTo>
                      <a:pt x="744" y="492"/>
                    </a:lnTo>
                    <a:lnTo>
                      <a:pt x="732" y="506"/>
                    </a:lnTo>
                    <a:lnTo>
                      <a:pt x="750" y="526"/>
                    </a:lnTo>
                    <a:lnTo>
                      <a:pt x="718" y="534"/>
                    </a:lnTo>
                    <a:lnTo>
                      <a:pt x="700" y="536"/>
                    </a:lnTo>
                    <a:lnTo>
                      <a:pt x="682" y="536"/>
                    </a:lnTo>
                    <a:lnTo>
                      <a:pt x="682" y="548"/>
                    </a:lnTo>
                    <a:lnTo>
                      <a:pt x="678" y="560"/>
                    </a:lnTo>
                    <a:lnTo>
                      <a:pt x="676" y="556"/>
                    </a:lnTo>
                    <a:lnTo>
                      <a:pt x="676" y="560"/>
                    </a:lnTo>
                    <a:lnTo>
                      <a:pt x="676" y="562"/>
                    </a:lnTo>
                    <a:lnTo>
                      <a:pt x="686" y="566"/>
                    </a:lnTo>
                    <a:lnTo>
                      <a:pt x="694" y="570"/>
                    </a:lnTo>
                    <a:lnTo>
                      <a:pt x="702" y="566"/>
                    </a:lnTo>
                    <a:lnTo>
                      <a:pt x="704" y="564"/>
                    </a:lnTo>
                    <a:lnTo>
                      <a:pt x="708" y="562"/>
                    </a:lnTo>
                    <a:lnTo>
                      <a:pt x="712" y="556"/>
                    </a:lnTo>
                    <a:lnTo>
                      <a:pt x="714" y="556"/>
                    </a:lnTo>
                    <a:lnTo>
                      <a:pt x="726" y="562"/>
                    </a:lnTo>
                    <a:lnTo>
                      <a:pt x="726" y="560"/>
                    </a:lnTo>
                    <a:lnTo>
                      <a:pt x="728" y="556"/>
                    </a:lnTo>
                    <a:lnTo>
                      <a:pt x="718" y="552"/>
                    </a:lnTo>
                    <a:lnTo>
                      <a:pt x="720" y="548"/>
                    </a:lnTo>
                    <a:lnTo>
                      <a:pt x="722" y="548"/>
                    </a:lnTo>
                    <a:lnTo>
                      <a:pt x="722" y="546"/>
                    </a:lnTo>
                    <a:lnTo>
                      <a:pt x="722" y="544"/>
                    </a:lnTo>
                    <a:lnTo>
                      <a:pt x="726" y="544"/>
                    </a:lnTo>
                    <a:lnTo>
                      <a:pt x="728" y="554"/>
                    </a:lnTo>
                    <a:lnTo>
                      <a:pt x="732" y="552"/>
                    </a:lnTo>
                    <a:lnTo>
                      <a:pt x="736" y="548"/>
                    </a:lnTo>
                    <a:lnTo>
                      <a:pt x="740" y="560"/>
                    </a:lnTo>
                    <a:lnTo>
                      <a:pt x="748" y="556"/>
                    </a:lnTo>
                    <a:lnTo>
                      <a:pt x="750" y="562"/>
                    </a:lnTo>
                    <a:lnTo>
                      <a:pt x="750" y="566"/>
                    </a:lnTo>
                    <a:lnTo>
                      <a:pt x="756" y="566"/>
                    </a:lnTo>
                    <a:lnTo>
                      <a:pt x="758" y="578"/>
                    </a:lnTo>
                    <a:lnTo>
                      <a:pt x="764" y="574"/>
                    </a:lnTo>
                    <a:lnTo>
                      <a:pt x="766" y="580"/>
                    </a:lnTo>
                    <a:lnTo>
                      <a:pt x="766" y="578"/>
                    </a:lnTo>
                    <a:lnTo>
                      <a:pt x="766" y="574"/>
                    </a:lnTo>
                    <a:lnTo>
                      <a:pt x="768" y="574"/>
                    </a:lnTo>
                    <a:lnTo>
                      <a:pt x="774" y="578"/>
                    </a:lnTo>
                    <a:lnTo>
                      <a:pt x="774" y="582"/>
                    </a:lnTo>
                    <a:lnTo>
                      <a:pt x="766" y="582"/>
                    </a:lnTo>
                    <a:lnTo>
                      <a:pt x="766" y="588"/>
                    </a:lnTo>
                    <a:lnTo>
                      <a:pt x="772" y="590"/>
                    </a:lnTo>
                    <a:lnTo>
                      <a:pt x="774" y="592"/>
                    </a:lnTo>
                    <a:lnTo>
                      <a:pt x="784" y="590"/>
                    </a:lnTo>
                    <a:lnTo>
                      <a:pt x="794" y="590"/>
                    </a:lnTo>
                    <a:lnTo>
                      <a:pt x="794" y="588"/>
                    </a:lnTo>
                    <a:lnTo>
                      <a:pt x="802" y="588"/>
                    </a:lnTo>
                    <a:lnTo>
                      <a:pt x="814" y="592"/>
                    </a:lnTo>
                    <a:lnTo>
                      <a:pt x="814" y="588"/>
                    </a:lnTo>
                    <a:lnTo>
                      <a:pt x="818" y="588"/>
                    </a:lnTo>
                    <a:lnTo>
                      <a:pt x="820" y="592"/>
                    </a:lnTo>
                    <a:lnTo>
                      <a:pt x="826" y="592"/>
                    </a:lnTo>
                    <a:lnTo>
                      <a:pt x="828" y="590"/>
                    </a:lnTo>
                    <a:lnTo>
                      <a:pt x="832" y="590"/>
                    </a:lnTo>
                    <a:lnTo>
                      <a:pt x="836" y="596"/>
                    </a:lnTo>
                    <a:lnTo>
                      <a:pt x="844" y="596"/>
                    </a:lnTo>
                    <a:lnTo>
                      <a:pt x="854" y="596"/>
                    </a:lnTo>
                    <a:lnTo>
                      <a:pt x="850" y="590"/>
                    </a:lnTo>
                    <a:lnTo>
                      <a:pt x="854" y="584"/>
                    </a:lnTo>
                    <a:lnTo>
                      <a:pt x="846" y="584"/>
                    </a:lnTo>
                    <a:lnTo>
                      <a:pt x="840" y="584"/>
                    </a:lnTo>
                    <a:lnTo>
                      <a:pt x="836" y="578"/>
                    </a:lnTo>
                    <a:lnTo>
                      <a:pt x="830" y="578"/>
                    </a:lnTo>
                    <a:lnTo>
                      <a:pt x="826" y="578"/>
                    </a:lnTo>
                    <a:lnTo>
                      <a:pt x="808" y="564"/>
                    </a:lnTo>
                    <a:lnTo>
                      <a:pt x="808" y="562"/>
                    </a:lnTo>
                    <a:lnTo>
                      <a:pt x="804" y="556"/>
                    </a:lnTo>
                    <a:lnTo>
                      <a:pt x="820" y="562"/>
                    </a:lnTo>
                    <a:lnTo>
                      <a:pt x="822" y="562"/>
                    </a:lnTo>
                    <a:lnTo>
                      <a:pt x="826" y="562"/>
                    </a:lnTo>
                    <a:lnTo>
                      <a:pt x="826" y="560"/>
                    </a:lnTo>
                    <a:lnTo>
                      <a:pt x="826" y="556"/>
                    </a:lnTo>
                    <a:lnTo>
                      <a:pt x="830" y="556"/>
                    </a:lnTo>
                    <a:lnTo>
                      <a:pt x="836" y="562"/>
                    </a:lnTo>
                    <a:lnTo>
                      <a:pt x="846" y="562"/>
                    </a:lnTo>
                    <a:lnTo>
                      <a:pt x="856" y="562"/>
                    </a:lnTo>
                    <a:lnTo>
                      <a:pt x="858" y="566"/>
                    </a:lnTo>
                    <a:lnTo>
                      <a:pt x="862" y="572"/>
                    </a:lnTo>
                    <a:lnTo>
                      <a:pt x="864" y="572"/>
                    </a:lnTo>
                    <a:lnTo>
                      <a:pt x="868" y="572"/>
                    </a:lnTo>
                    <a:lnTo>
                      <a:pt x="854" y="562"/>
                    </a:lnTo>
                    <a:lnTo>
                      <a:pt x="862" y="556"/>
                    </a:lnTo>
                    <a:lnTo>
                      <a:pt x="864" y="556"/>
                    </a:lnTo>
                    <a:lnTo>
                      <a:pt x="862" y="556"/>
                    </a:lnTo>
                    <a:lnTo>
                      <a:pt x="862" y="548"/>
                    </a:lnTo>
                    <a:lnTo>
                      <a:pt x="864" y="548"/>
                    </a:lnTo>
                    <a:lnTo>
                      <a:pt x="868" y="548"/>
                    </a:lnTo>
                    <a:lnTo>
                      <a:pt x="868" y="544"/>
                    </a:lnTo>
                    <a:lnTo>
                      <a:pt x="864" y="542"/>
                    </a:lnTo>
                    <a:lnTo>
                      <a:pt x="864" y="536"/>
                    </a:lnTo>
                    <a:lnTo>
                      <a:pt x="858" y="536"/>
                    </a:lnTo>
                    <a:lnTo>
                      <a:pt x="856" y="542"/>
                    </a:lnTo>
                    <a:lnTo>
                      <a:pt x="836" y="524"/>
                    </a:lnTo>
                    <a:lnTo>
                      <a:pt x="832" y="516"/>
                    </a:lnTo>
                    <a:lnTo>
                      <a:pt x="832" y="510"/>
                    </a:lnTo>
                    <a:lnTo>
                      <a:pt x="830" y="510"/>
                    </a:lnTo>
                    <a:lnTo>
                      <a:pt x="826" y="510"/>
                    </a:lnTo>
                    <a:lnTo>
                      <a:pt x="822" y="506"/>
                    </a:lnTo>
                    <a:lnTo>
                      <a:pt x="822" y="500"/>
                    </a:lnTo>
                    <a:lnTo>
                      <a:pt x="826" y="500"/>
                    </a:lnTo>
                    <a:lnTo>
                      <a:pt x="826" y="502"/>
                    </a:lnTo>
                    <a:lnTo>
                      <a:pt x="828" y="502"/>
                    </a:lnTo>
                    <a:lnTo>
                      <a:pt x="830" y="506"/>
                    </a:lnTo>
                    <a:lnTo>
                      <a:pt x="826" y="492"/>
                    </a:lnTo>
                    <a:lnTo>
                      <a:pt x="826" y="488"/>
                    </a:lnTo>
                    <a:lnTo>
                      <a:pt x="828" y="488"/>
                    </a:lnTo>
                    <a:lnTo>
                      <a:pt x="832" y="496"/>
                    </a:lnTo>
                    <a:lnTo>
                      <a:pt x="832" y="492"/>
                    </a:lnTo>
                    <a:lnTo>
                      <a:pt x="832" y="490"/>
                    </a:lnTo>
                    <a:lnTo>
                      <a:pt x="838" y="484"/>
                    </a:lnTo>
                    <a:lnTo>
                      <a:pt x="844" y="498"/>
                    </a:lnTo>
                    <a:lnTo>
                      <a:pt x="848" y="502"/>
                    </a:lnTo>
                    <a:lnTo>
                      <a:pt x="856" y="506"/>
                    </a:lnTo>
                    <a:lnTo>
                      <a:pt x="858" y="502"/>
                    </a:lnTo>
                    <a:lnTo>
                      <a:pt x="864" y="502"/>
                    </a:lnTo>
                    <a:lnTo>
                      <a:pt x="858" y="508"/>
                    </a:lnTo>
                    <a:lnTo>
                      <a:pt x="864" y="510"/>
                    </a:lnTo>
                    <a:lnTo>
                      <a:pt x="872" y="510"/>
                    </a:lnTo>
                    <a:lnTo>
                      <a:pt x="868" y="516"/>
                    </a:lnTo>
                    <a:lnTo>
                      <a:pt x="872" y="518"/>
                    </a:lnTo>
                    <a:lnTo>
                      <a:pt x="880" y="516"/>
                    </a:lnTo>
                    <a:lnTo>
                      <a:pt x="874" y="520"/>
                    </a:lnTo>
                    <a:lnTo>
                      <a:pt x="874" y="524"/>
                    </a:lnTo>
                    <a:lnTo>
                      <a:pt x="876" y="524"/>
                    </a:lnTo>
                    <a:lnTo>
                      <a:pt x="892" y="528"/>
                    </a:lnTo>
                    <a:lnTo>
                      <a:pt x="892" y="518"/>
                    </a:lnTo>
                    <a:lnTo>
                      <a:pt x="890" y="508"/>
                    </a:lnTo>
                    <a:lnTo>
                      <a:pt x="892" y="508"/>
                    </a:lnTo>
                    <a:lnTo>
                      <a:pt x="892" y="510"/>
                    </a:lnTo>
                    <a:lnTo>
                      <a:pt x="904" y="510"/>
                    </a:lnTo>
                    <a:lnTo>
                      <a:pt x="902" y="508"/>
                    </a:lnTo>
                    <a:lnTo>
                      <a:pt x="902" y="502"/>
                    </a:lnTo>
                    <a:lnTo>
                      <a:pt x="904" y="492"/>
                    </a:lnTo>
                    <a:lnTo>
                      <a:pt x="904" y="492"/>
                    </a:lnTo>
                    <a:lnTo>
                      <a:pt x="904" y="492"/>
                    </a:lnTo>
                    <a:close/>
                    <a:moveTo>
                      <a:pt x="364" y="98"/>
                    </a:moveTo>
                    <a:lnTo>
                      <a:pt x="364" y="98"/>
                    </a:lnTo>
                    <a:lnTo>
                      <a:pt x="364" y="106"/>
                    </a:lnTo>
                    <a:lnTo>
                      <a:pt x="366" y="110"/>
                    </a:lnTo>
                    <a:lnTo>
                      <a:pt x="372" y="116"/>
                    </a:lnTo>
                    <a:lnTo>
                      <a:pt x="376" y="116"/>
                    </a:lnTo>
                    <a:lnTo>
                      <a:pt x="374" y="112"/>
                    </a:lnTo>
                    <a:lnTo>
                      <a:pt x="368" y="100"/>
                    </a:lnTo>
                    <a:lnTo>
                      <a:pt x="366" y="98"/>
                    </a:lnTo>
                    <a:lnTo>
                      <a:pt x="364" y="98"/>
                    </a:lnTo>
                    <a:lnTo>
                      <a:pt x="364" y="98"/>
                    </a:lnTo>
                    <a:lnTo>
                      <a:pt x="364" y="9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82" name="Freeform 1765"/>
              <p:cNvSpPr>
                <a:spLocks noEditPoints="1"/>
              </p:cNvSpPr>
              <p:nvPr/>
            </p:nvSpPr>
            <p:spPr bwMode="auto">
              <a:xfrm>
                <a:off x="7435850" y="4305300"/>
                <a:ext cx="920749" cy="1136651"/>
              </a:xfrm>
              <a:custGeom>
                <a:avLst/>
                <a:gdLst>
                  <a:gd name="T0" fmla="*/ 360 w 580"/>
                  <a:gd name="T1" fmla="*/ 64 h 716"/>
                  <a:gd name="T2" fmla="*/ 364 w 580"/>
                  <a:gd name="T3" fmla="*/ 92 h 716"/>
                  <a:gd name="T4" fmla="*/ 378 w 580"/>
                  <a:gd name="T5" fmla="*/ 110 h 716"/>
                  <a:gd name="T6" fmla="*/ 432 w 580"/>
                  <a:gd name="T7" fmla="*/ 120 h 716"/>
                  <a:gd name="T8" fmla="*/ 448 w 580"/>
                  <a:gd name="T9" fmla="*/ 146 h 716"/>
                  <a:gd name="T10" fmla="*/ 486 w 580"/>
                  <a:gd name="T11" fmla="*/ 148 h 716"/>
                  <a:gd name="T12" fmla="*/ 548 w 580"/>
                  <a:gd name="T13" fmla="*/ 182 h 716"/>
                  <a:gd name="T14" fmla="*/ 580 w 580"/>
                  <a:gd name="T15" fmla="*/ 224 h 716"/>
                  <a:gd name="T16" fmla="*/ 542 w 580"/>
                  <a:gd name="T17" fmla="*/ 294 h 716"/>
                  <a:gd name="T18" fmla="*/ 516 w 580"/>
                  <a:gd name="T19" fmla="*/ 334 h 716"/>
                  <a:gd name="T20" fmla="*/ 512 w 580"/>
                  <a:gd name="T21" fmla="*/ 400 h 716"/>
                  <a:gd name="T22" fmla="*/ 502 w 580"/>
                  <a:gd name="T23" fmla="*/ 448 h 716"/>
                  <a:gd name="T24" fmla="*/ 468 w 580"/>
                  <a:gd name="T25" fmla="*/ 508 h 716"/>
                  <a:gd name="T26" fmla="*/ 424 w 580"/>
                  <a:gd name="T27" fmla="*/ 526 h 716"/>
                  <a:gd name="T28" fmla="*/ 378 w 580"/>
                  <a:gd name="T29" fmla="*/ 556 h 716"/>
                  <a:gd name="T30" fmla="*/ 378 w 580"/>
                  <a:gd name="T31" fmla="*/ 602 h 716"/>
                  <a:gd name="T32" fmla="*/ 350 w 580"/>
                  <a:gd name="T33" fmla="*/ 666 h 716"/>
                  <a:gd name="T34" fmla="*/ 336 w 580"/>
                  <a:gd name="T35" fmla="*/ 656 h 716"/>
                  <a:gd name="T36" fmla="*/ 308 w 580"/>
                  <a:gd name="T37" fmla="*/ 716 h 716"/>
                  <a:gd name="T38" fmla="*/ 290 w 580"/>
                  <a:gd name="T39" fmla="*/ 676 h 716"/>
                  <a:gd name="T40" fmla="*/ 246 w 580"/>
                  <a:gd name="T41" fmla="*/ 652 h 716"/>
                  <a:gd name="T42" fmla="*/ 268 w 580"/>
                  <a:gd name="T43" fmla="*/ 616 h 716"/>
                  <a:gd name="T44" fmla="*/ 292 w 580"/>
                  <a:gd name="T45" fmla="*/ 594 h 716"/>
                  <a:gd name="T46" fmla="*/ 292 w 580"/>
                  <a:gd name="T47" fmla="*/ 562 h 716"/>
                  <a:gd name="T48" fmla="*/ 282 w 580"/>
                  <a:gd name="T49" fmla="*/ 528 h 716"/>
                  <a:gd name="T50" fmla="*/ 268 w 580"/>
                  <a:gd name="T51" fmla="*/ 492 h 716"/>
                  <a:gd name="T52" fmla="*/ 242 w 580"/>
                  <a:gd name="T53" fmla="*/ 472 h 716"/>
                  <a:gd name="T54" fmla="*/ 242 w 580"/>
                  <a:gd name="T55" fmla="*/ 424 h 716"/>
                  <a:gd name="T56" fmla="*/ 232 w 580"/>
                  <a:gd name="T57" fmla="*/ 388 h 716"/>
                  <a:gd name="T58" fmla="*/ 202 w 580"/>
                  <a:gd name="T59" fmla="*/ 344 h 716"/>
                  <a:gd name="T60" fmla="*/ 170 w 580"/>
                  <a:gd name="T61" fmla="*/ 328 h 716"/>
                  <a:gd name="T62" fmla="*/ 134 w 580"/>
                  <a:gd name="T63" fmla="*/ 310 h 716"/>
                  <a:gd name="T64" fmla="*/ 114 w 580"/>
                  <a:gd name="T65" fmla="*/ 284 h 716"/>
                  <a:gd name="T66" fmla="*/ 82 w 580"/>
                  <a:gd name="T67" fmla="*/ 312 h 716"/>
                  <a:gd name="T68" fmla="*/ 52 w 580"/>
                  <a:gd name="T69" fmla="*/ 262 h 716"/>
                  <a:gd name="T70" fmla="*/ 18 w 580"/>
                  <a:gd name="T71" fmla="*/ 256 h 716"/>
                  <a:gd name="T72" fmla="*/ 2 w 580"/>
                  <a:gd name="T73" fmla="*/ 226 h 716"/>
                  <a:gd name="T74" fmla="*/ 16 w 580"/>
                  <a:gd name="T75" fmla="*/ 194 h 716"/>
                  <a:gd name="T76" fmla="*/ 56 w 580"/>
                  <a:gd name="T77" fmla="*/ 170 h 716"/>
                  <a:gd name="T78" fmla="*/ 74 w 580"/>
                  <a:gd name="T79" fmla="*/ 102 h 716"/>
                  <a:gd name="T80" fmla="*/ 98 w 580"/>
                  <a:gd name="T81" fmla="*/ 80 h 716"/>
                  <a:gd name="T82" fmla="*/ 134 w 580"/>
                  <a:gd name="T83" fmla="*/ 80 h 716"/>
                  <a:gd name="T84" fmla="*/ 154 w 580"/>
                  <a:gd name="T85" fmla="*/ 64 h 716"/>
                  <a:gd name="T86" fmla="*/ 146 w 580"/>
                  <a:gd name="T87" fmla="*/ 56 h 716"/>
                  <a:gd name="T88" fmla="*/ 136 w 580"/>
                  <a:gd name="T89" fmla="*/ 20 h 716"/>
                  <a:gd name="T90" fmla="*/ 168 w 580"/>
                  <a:gd name="T91" fmla="*/ 28 h 716"/>
                  <a:gd name="T92" fmla="*/ 188 w 580"/>
                  <a:gd name="T93" fmla="*/ 18 h 716"/>
                  <a:gd name="T94" fmla="*/ 214 w 580"/>
                  <a:gd name="T95" fmla="*/ 6 h 716"/>
                  <a:gd name="T96" fmla="*/ 218 w 580"/>
                  <a:gd name="T97" fmla="*/ 26 h 716"/>
                  <a:gd name="T98" fmla="*/ 216 w 580"/>
                  <a:gd name="T99" fmla="*/ 70 h 716"/>
                  <a:gd name="T100" fmla="*/ 234 w 580"/>
                  <a:gd name="T101" fmla="*/ 70 h 716"/>
                  <a:gd name="T102" fmla="*/ 264 w 580"/>
                  <a:gd name="T103" fmla="*/ 66 h 716"/>
                  <a:gd name="T104" fmla="*/ 290 w 580"/>
                  <a:gd name="T105" fmla="*/ 56 h 716"/>
                  <a:gd name="T106" fmla="*/ 326 w 580"/>
                  <a:gd name="T107" fmla="*/ 48 h 716"/>
                  <a:gd name="T108" fmla="*/ 378 w 580"/>
                  <a:gd name="T109" fmla="*/ 120 h 716"/>
                  <a:gd name="T110" fmla="*/ 372 w 580"/>
                  <a:gd name="T111" fmla="*/ 126 h 716"/>
                  <a:gd name="T112" fmla="*/ 344 w 580"/>
                  <a:gd name="T113" fmla="*/ 88 h 716"/>
                  <a:gd name="T114" fmla="*/ 352 w 580"/>
                  <a:gd name="T115" fmla="*/ 128 h 716"/>
                  <a:gd name="T116" fmla="*/ 326 w 580"/>
                  <a:gd name="T117" fmla="*/ 116 h 716"/>
                  <a:gd name="T118" fmla="*/ 344 w 580"/>
                  <a:gd name="T119" fmla="*/ 88 h 716"/>
                  <a:gd name="T120" fmla="*/ 352 w 580"/>
                  <a:gd name="T121" fmla="*/ 78 h 7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580" h="716">
                    <a:moveTo>
                      <a:pt x="334" y="18"/>
                    </a:moveTo>
                    <a:lnTo>
                      <a:pt x="340" y="16"/>
                    </a:lnTo>
                    <a:lnTo>
                      <a:pt x="342" y="26"/>
                    </a:lnTo>
                    <a:lnTo>
                      <a:pt x="346" y="42"/>
                    </a:lnTo>
                    <a:lnTo>
                      <a:pt x="350" y="56"/>
                    </a:lnTo>
                    <a:lnTo>
                      <a:pt x="360" y="56"/>
                    </a:lnTo>
                    <a:lnTo>
                      <a:pt x="360" y="60"/>
                    </a:lnTo>
                    <a:lnTo>
                      <a:pt x="360" y="64"/>
                    </a:lnTo>
                    <a:lnTo>
                      <a:pt x="346" y="70"/>
                    </a:lnTo>
                    <a:lnTo>
                      <a:pt x="360" y="78"/>
                    </a:lnTo>
                    <a:lnTo>
                      <a:pt x="360" y="80"/>
                    </a:lnTo>
                    <a:lnTo>
                      <a:pt x="354" y="88"/>
                    </a:lnTo>
                    <a:lnTo>
                      <a:pt x="358" y="90"/>
                    </a:lnTo>
                    <a:lnTo>
                      <a:pt x="360" y="92"/>
                    </a:lnTo>
                    <a:lnTo>
                      <a:pt x="362" y="92"/>
                    </a:lnTo>
                    <a:lnTo>
                      <a:pt x="364" y="92"/>
                    </a:lnTo>
                    <a:lnTo>
                      <a:pt x="364" y="90"/>
                    </a:lnTo>
                    <a:lnTo>
                      <a:pt x="370" y="90"/>
                    </a:lnTo>
                    <a:lnTo>
                      <a:pt x="368" y="98"/>
                    </a:lnTo>
                    <a:lnTo>
                      <a:pt x="376" y="98"/>
                    </a:lnTo>
                    <a:lnTo>
                      <a:pt x="380" y="98"/>
                    </a:lnTo>
                    <a:lnTo>
                      <a:pt x="380" y="100"/>
                    </a:lnTo>
                    <a:lnTo>
                      <a:pt x="380" y="106"/>
                    </a:lnTo>
                    <a:lnTo>
                      <a:pt x="378" y="110"/>
                    </a:lnTo>
                    <a:lnTo>
                      <a:pt x="380" y="112"/>
                    </a:lnTo>
                    <a:lnTo>
                      <a:pt x="386" y="112"/>
                    </a:lnTo>
                    <a:lnTo>
                      <a:pt x="388" y="106"/>
                    </a:lnTo>
                    <a:lnTo>
                      <a:pt x="398" y="106"/>
                    </a:lnTo>
                    <a:lnTo>
                      <a:pt x="408" y="108"/>
                    </a:lnTo>
                    <a:lnTo>
                      <a:pt x="426" y="118"/>
                    </a:lnTo>
                    <a:lnTo>
                      <a:pt x="426" y="120"/>
                    </a:lnTo>
                    <a:lnTo>
                      <a:pt x="432" y="120"/>
                    </a:lnTo>
                    <a:lnTo>
                      <a:pt x="434" y="128"/>
                    </a:lnTo>
                    <a:lnTo>
                      <a:pt x="440" y="128"/>
                    </a:lnTo>
                    <a:lnTo>
                      <a:pt x="440" y="130"/>
                    </a:lnTo>
                    <a:lnTo>
                      <a:pt x="440" y="134"/>
                    </a:lnTo>
                    <a:lnTo>
                      <a:pt x="436" y="138"/>
                    </a:lnTo>
                    <a:lnTo>
                      <a:pt x="442" y="142"/>
                    </a:lnTo>
                    <a:lnTo>
                      <a:pt x="442" y="146"/>
                    </a:lnTo>
                    <a:lnTo>
                      <a:pt x="448" y="146"/>
                    </a:lnTo>
                    <a:lnTo>
                      <a:pt x="450" y="138"/>
                    </a:lnTo>
                    <a:lnTo>
                      <a:pt x="458" y="136"/>
                    </a:lnTo>
                    <a:lnTo>
                      <a:pt x="462" y="138"/>
                    </a:lnTo>
                    <a:lnTo>
                      <a:pt x="468" y="144"/>
                    </a:lnTo>
                    <a:lnTo>
                      <a:pt x="472" y="144"/>
                    </a:lnTo>
                    <a:lnTo>
                      <a:pt x="478" y="142"/>
                    </a:lnTo>
                    <a:lnTo>
                      <a:pt x="480" y="146"/>
                    </a:lnTo>
                    <a:lnTo>
                      <a:pt x="486" y="148"/>
                    </a:lnTo>
                    <a:lnTo>
                      <a:pt x="490" y="146"/>
                    </a:lnTo>
                    <a:lnTo>
                      <a:pt x="502" y="146"/>
                    </a:lnTo>
                    <a:lnTo>
                      <a:pt x="516" y="154"/>
                    </a:lnTo>
                    <a:lnTo>
                      <a:pt x="530" y="162"/>
                    </a:lnTo>
                    <a:lnTo>
                      <a:pt x="538" y="172"/>
                    </a:lnTo>
                    <a:lnTo>
                      <a:pt x="542" y="182"/>
                    </a:lnTo>
                    <a:lnTo>
                      <a:pt x="544" y="182"/>
                    </a:lnTo>
                    <a:lnTo>
                      <a:pt x="548" y="182"/>
                    </a:lnTo>
                    <a:lnTo>
                      <a:pt x="550" y="180"/>
                    </a:lnTo>
                    <a:lnTo>
                      <a:pt x="552" y="180"/>
                    </a:lnTo>
                    <a:lnTo>
                      <a:pt x="552" y="188"/>
                    </a:lnTo>
                    <a:lnTo>
                      <a:pt x="566" y="184"/>
                    </a:lnTo>
                    <a:lnTo>
                      <a:pt x="568" y="192"/>
                    </a:lnTo>
                    <a:lnTo>
                      <a:pt x="570" y="202"/>
                    </a:lnTo>
                    <a:lnTo>
                      <a:pt x="578" y="208"/>
                    </a:lnTo>
                    <a:lnTo>
                      <a:pt x="580" y="224"/>
                    </a:lnTo>
                    <a:lnTo>
                      <a:pt x="578" y="242"/>
                    </a:lnTo>
                    <a:lnTo>
                      <a:pt x="576" y="256"/>
                    </a:lnTo>
                    <a:lnTo>
                      <a:pt x="568" y="270"/>
                    </a:lnTo>
                    <a:lnTo>
                      <a:pt x="566" y="274"/>
                    </a:lnTo>
                    <a:lnTo>
                      <a:pt x="558" y="280"/>
                    </a:lnTo>
                    <a:lnTo>
                      <a:pt x="552" y="282"/>
                    </a:lnTo>
                    <a:lnTo>
                      <a:pt x="548" y="288"/>
                    </a:lnTo>
                    <a:lnTo>
                      <a:pt x="542" y="294"/>
                    </a:lnTo>
                    <a:lnTo>
                      <a:pt x="538" y="306"/>
                    </a:lnTo>
                    <a:lnTo>
                      <a:pt x="532" y="326"/>
                    </a:lnTo>
                    <a:lnTo>
                      <a:pt x="520" y="318"/>
                    </a:lnTo>
                    <a:lnTo>
                      <a:pt x="520" y="320"/>
                    </a:lnTo>
                    <a:lnTo>
                      <a:pt x="522" y="324"/>
                    </a:lnTo>
                    <a:lnTo>
                      <a:pt x="522" y="326"/>
                    </a:lnTo>
                    <a:lnTo>
                      <a:pt x="516" y="330"/>
                    </a:lnTo>
                    <a:lnTo>
                      <a:pt x="516" y="334"/>
                    </a:lnTo>
                    <a:lnTo>
                      <a:pt x="516" y="344"/>
                    </a:lnTo>
                    <a:lnTo>
                      <a:pt x="512" y="344"/>
                    </a:lnTo>
                    <a:lnTo>
                      <a:pt x="512" y="346"/>
                    </a:lnTo>
                    <a:lnTo>
                      <a:pt x="516" y="348"/>
                    </a:lnTo>
                    <a:lnTo>
                      <a:pt x="516" y="362"/>
                    </a:lnTo>
                    <a:lnTo>
                      <a:pt x="516" y="382"/>
                    </a:lnTo>
                    <a:lnTo>
                      <a:pt x="516" y="398"/>
                    </a:lnTo>
                    <a:lnTo>
                      <a:pt x="512" y="400"/>
                    </a:lnTo>
                    <a:lnTo>
                      <a:pt x="512" y="406"/>
                    </a:lnTo>
                    <a:lnTo>
                      <a:pt x="514" y="410"/>
                    </a:lnTo>
                    <a:lnTo>
                      <a:pt x="516" y="418"/>
                    </a:lnTo>
                    <a:lnTo>
                      <a:pt x="512" y="420"/>
                    </a:lnTo>
                    <a:lnTo>
                      <a:pt x="506" y="424"/>
                    </a:lnTo>
                    <a:lnTo>
                      <a:pt x="506" y="434"/>
                    </a:lnTo>
                    <a:lnTo>
                      <a:pt x="506" y="442"/>
                    </a:lnTo>
                    <a:lnTo>
                      <a:pt x="502" y="448"/>
                    </a:lnTo>
                    <a:lnTo>
                      <a:pt x="494" y="460"/>
                    </a:lnTo>
                    <a:lnTo>
                      <a:pt x="486" y="470"/>
                    </a:lnTo>
                    <a:lnTo>
                      <a:pt x="480" y="476"/>
                    </a:lnTo>
                    <a:lnTo>
                      <a:pt x="484" y="488"/>
                    </a:lnTo>
                    <a:lnTo>
                      <a:pt x="484" y="494"/>
                    </a:lnTo>
                    <a:lnTo>
                      <a:pt x="476" y="500"/>
                    </a:lnTo>
                    <a:lnTo>
                      <a:pt x="476" y="506"/>
                    </a:lnTo>
                    <a:lnTo>
                      <a:pt x="468" y="508"/>
                    </a:lnTo>
                    <a:lnTo>
                      <a:pt x="466" y="508"/>
                    </a:lnTo>
                    <a:lnTo>
                      <a:pt x="460" y="506"/>
                    </a:lnTo>
                    <a:lnTo>
                      <a:pt x="460" y="510"/>
                    </a:lnTo>
                    <a:lnTo>
                      <a:pt x="436" y="512"/>
                    </a:lnTo>
                    <a:lnTo>
                      <a:pt x="436" y="516"/>
                    </a:lnTo>
                    <a:lnTo>
                      <a:pt x="432" y="516"/>
                    </a:lnTo>
                    <a:lnTo>
                      <a:pt x="434" y="524"/>
                    </a:lnTo>
                    <a:lnTo>
                      <a:pt x="424" y="526"/>
                    </a:lnTo>
                    <a:lnTo>
                      <a:pt x="412" y="528"/>
                    </a:lnTo>
                    <a:lnTo>
                      <a:pt x="412" y="530"/>
                    </a:lnTo>
                    <a:lnTo>
                      <a:pt x="412" y="536"/>
                    </a:lnTo>
                    <a:lnTo>
                      <a:pt x="406" y="542"/>
                    </a:lnTo>
                    <a:lnTo>
                      <a:pt x="398" y="544"/>
                    </a:lnTo>
                    <a:lnTo>
                      <a:pt x="382" y="552"/>
                    </a:lnTo>
                    <a:lnTo>
                      <a:pt x="382" y="556"/>
                    </a:lnTo>
                    <a:lnTo>
                      <a:pt x="378" y="556"/>
                    </a:lnTo>
                    <a:lnTo>
                      <a:pt x="376" y="556"/>
                    </a:lnTo>
                    <a:lnTo>
                      <a:pt x="376" y="558"/>
                    </a:lnTo>
                    <a:lnTo>
                      <a:pt x="376" y="562"/>
                    </a:lnTo>
                    <a:lnTo>
                      <a:pt x="378" y="562"/>
                    </a:lnTo>
                    <a:lnTo>
                      <a:pt x="372" y="566"/>
                    </a:lnTo>
                    <a:lnTo>
                      <a:pt x="372" y="572"/>
                    </a:lnTo>
                    <a:lnTo>
                      <a:pt x="372" y="588"/>
                    </a:lnTo>
                    <a:lnTo>
                      <a:pt x="378" y="602"/>
                    </a:lnTo>
                    <a:lnTo>
                      <a:pt x="378" y="616"/>
                    </a:lnTo>
                    <a:lnTo>
                      <a:pt x="372" y="620"/>
                    </a:lnTo>
                    <a:lnTo>
                      <a:pt x="368" y="626"/>
                    </a:lnTo>
                    <a:lnTo>
                      <a:pt x="362" y="630"/>
                    </a:lnTo>
                    <a:lnTo>
                      <a:pt x="360" y="636"/>
                    </a:lnTo>
                    <a:lnTo>
                      <a:pt x="354" y="644"/>
                    </a:lnTo>
                    <a:lnTo>
                      <a:pt x="354" y="652"/>
                    </a:lnTo>
                    <a:lnTo>
                      <a:pt x="350" y="666"/>
                    </a:lnTo>
                    <a:lnTo>
                      <a:pt x="344" y="672"/>
                    </a:lnTo>
                    <a:lnTo>
                      <a:pt x="342" y="676"/>
                    </a:lnTo>
                    <a:lnTo>
                      <a:pt x="350" y="654"/>
                    </a:lnTo>
                    <a:lnTo>
                      <a:pt x="346" y="654"/>
                    </a:lnTo>
                    <a:lnTo>
                      <a:pt x="346" y="656"/>
                    </a:lnTo>
                    <a:lnTo>
                      <a:pt x="342" y="656"/>
                    </a:lnTo>
                    <a:lnTo>
                      <a:pt x="336" y="652"/>
                    </a:lnTo>
                    <a:lnTo>
                      <a:pt x="336" y="656"/>
                    </a:lnTo>
                    <a:lnTo>
                      <a:pt x="336" y="664"/>
                    </a:lnTo>
                    <a:lnTo>
                      <a:pt x="316" y="688"/>
                    </a:lnTo>
                    <a:lnTo>
                      <a:pt x="316" y="690"/>
                    </a:lnTo>
                    <a:lnTo>
                      <a:pt x="316" y="692"/>
                    </a:lnTo>
                    <a:lnTo>
                      <a:pt x="318" y="694"/>
                    </a:lnTo>
                    <a:lnTo>
                      <a:pt x="318" y="700"/>
                    </a:lnTo>
                    <a:lnTo>
                      <a:pt x="310" y="712"/>
                    </a:lnTo>
                    <a:lnTo>
                      <a:pt x="308" y="716"/>
                    </a:lnTo>
                    <a:lnTo>
                      <a:pt x="306" y="708"/>
                    </a:lnTo>
                    <a:lnTo>
                      <a:pt x="314" y="698"/>
                    </a:lnTo>
                    <a:lnTo>
                      <a:pt x="306" y="694"/>
                    </a:lnTo>
                    <a:lnTo>
                      <a:pt x="304" y="690"/>
                    </a:lnTo>
                    <a:lnTo>
                      <a:pt x="300" y="684"/>
                    </a:lnTo>
                    <a:lnTo>
                      <a:pt x="298" y="682"/>
                    </a:lnTo>
                    <a:lnTo>
                      <a:pt x="298" y="680"/>
                    </a:lnTo>
                    <a:lnTo>
                      <a:pt x="290" y="676"/>
                    </a:lnTo>
                    <a:lnTo>
                      <a:pt x="286" y="674"/>
                    </a:lnTo>
                    <a:lnTo>
                      <a:pt x="282" y="670"/>
                    </a:lnTo>
                    <a:lnTo>
                      <a:pt x="278" y="666"/>
                    </a:lnTo>
                    <a:lnTo>
                      <a:pt x="274" y="666"/>
                    </a:lnTo>
                    <a:lnTo>
                      <a:pt x="272" y="664"/>
                    </a:lnTo>
                    <a:lnTo>
                      <a:pt x="270" y="656"/>
                    </a:lnTo>
                    <a:lnTo>
                      <a:pt x="256" y="648"/>
                    </a:lnTo>
                    <a:lnTo>
                      <a:pt x="246" y="652"/>
                    </a:lnTo>
                    <a:lnTo>
                      <a:pt x="250" y="642"/>
                    </a:lnTo>
                    <a:lnTo>
                      <a:pt x="252" y="636"/>
                    </a:lnTo>
                    <a:lnTo>
                      <a:pt x="254" y="634"/>
                    </a:lnTo>
                    <a:lnTo>
                      <a:pt x="260" y="628"/>
                    </a:lnTo>
                    <a:lnTo>
                      <a:pt x="260" y="624"/>
                    </a:lnTo>
                    <a:lnTo>
                      <a:pt x="262" y="620"/>
                    </a:lnTo>
                    <a:lnTo>
                      <a:pt x="264" y="618"/>
                    </a:lnTo>
                    <a:lnTo>
                      <a:pt x="268" y="616"/>
                    </a:lnTo>
                    <a:lnTo>
                      <a:pt x="270" y="616"/>
                    </a:lnTo>
                    <a:lnTo>
                      <a:pt x="272" y="610"/>
                    </a:lnTo>
                    <a:lnTo>
                      <a:pt x="278" y="608"/>
                    </a:lnTo>
                    <a:lnTo>
                      <a:pt x="280" y="602"/>
                    </a:lnTo>
                    <a:lnTo>
                      <a:pt x="286" y="598"/>
                    </a:lnTo>
                    <a:lnTo>
                      <a:pt x="286" y="594"/>
                    </a:lnTo>
                    <a:lnTo>
                      <a:pt x="290" y="594"/>
                    </a:lnTo>
                    <a:lnTo>
                      <a:pt x="292" y="594"/>
                    </a:lnTo>
                    <a:lnTo>
                      <a:pt x="296" y="592"/>
                    </a:lnTo>
                    <a:lnTo>
                      <a:pt x="300" y="590"/>
                    </a:lnTo>
                    <a:lnTo>
                      <a:pt x="300" y="588"/>
                    </a:lnTo>
                    <a:lnTo>
                      <a:pt x="300" y="572"/>
                    </a:lnTo>
                    <a:lnTo>
                      <a:pt x="300" y="558"/>
                    </a:lnTo>
                    <a:lnTo>
                      <a:pt x="298" y="558"/>
                    </a:lnTo>
                    <a:lnTo>
                      <a:pt x="296" y="558"/>
                    </a:lnTo>
                    <a:lnTo>
                      <a:pt x="292" y="562"/>
                    </a:lnTo>
                    <a:lnTo>
                      <a:pt x="290" y="558"/>
                    </a:lnTo>
                    <a:lnTo>
                      <a:pt x="288" y="558"/>
                    </a:lnTo>
                    <a:lnTo>
                      <a:pt x="288" y="552"/>
                    </a:lnTo>
                    <a:lnTo>
                      <a:pt x="288" y="542"/>
                    </a:lnTo>
                    <a:lnTo>
                      <a:pt x="290" y="534"/>
                    </a:lnTo>
                    <a:lnTo>
                      <a:pt x="290" y="526"/>
                    </a:lnTo>
                    <a:lnTo>
                      <a:pt x="288" y="526"/>
                    </a:lnTo>
                    <a:lnTo>
                      <a:pt x="282" y="528"/>
                    </a:lnTo>
                    <a:lnTo>
                      <a:pt x="280" y="528"/>
                    </a:lnTo>
                    <a:lnTo>
                      <a:pt x="280" y="526"/>
                    </a:lnTo>
                    <a:lnTo>
                      <a:pt x="280" y="520"/>
                    </a:lnTo>
                    <a:lnTo>
                      <a:pt x="280" y="502"/>
                    </a:lnTo>
                    <a:lnTo>
                      <a:pt x="278" y="498"/>
                    </a:lnTo>
                    <a:lnTo>
                      <a:pt x="272" y="494"/>
                    </a:lnTo>
                    <a:lnTo>
                      <a:pt x="270" y="494"/>
                    </a:lnTo>
                    <a:lnTo>
                      <a:pt x="268" y="492"/>
                    </a:lnTo>
                    <a:lnTo>
                      <a:pt x="268" y="490"/>
                    </a:lnTo>
                    <a:lnTo>
                      <a:pt x="264" y="488"/>
                    </a:lnTo>
                    <a:lnTo>
                      <a:pt x="262" y="490"/>
                    </a:lnTo>
                    <a:lnTo>
                      <a:pt x="252" y="490"/>
                    </a:lnTo>
                    <a:lnTo>
                      <a:pt x="246" y="488"/>
                    </a:lnTo>
                    <a:lnTo>
                      <a:pt x="244" y="484"/>
                    </a:lnTo>
                    <a:lnTo>
                      <a:pt x="244" y="480"/>
                    </a:lnTo>
                    <a:lnTo>
                      <a:pt x="242" y="472"/>
                    </a:lnTo>
                    <a:lnTo>
                      <a:pt x="244" y="464"/>
                    </a:lnTo>
                    <a:lnTo>
                      <a:pt x="242" y="460"/>
                    </a:lnTo>
                    <a:lnTo>
                      <a:pt x="238" y="454"/>
                    </a:lnTo>
                    <a:lnTo>
                      <a:pt x="236" y="448"/>
                    </a:lnTo>
                    <a:lnTo>
                      <a:pt x="242" y="446"/>
                    </a:lnTo>
                    <a:lnTo>
                      <a:pt x="236" y="444"/>
                    </a:lnTo>
                    <a:lnTo>
                      <a:pt x="238" y="436"/>
                    </a:lnTo>
                    <a:lnTo>
                      <a:pt x="242" y="424"/>
                    </a:lnTo>
                    <a:lnTo>
                      <a:pt x="242" y="418"/>
                    </a:lnTo>
                    <a:lnTo>
                      <a:pt x="242" y="416"/>
                    </a:lnTo>
                    <a:lnTo>
                      <a:pt x="238" y="410"/>
                    </a:lnTo>
                    <a:lnTo>
                      <a:pt x="234" y="406"/>
                    </a:lnTo>
                    <a:lnTo>
                      <a:pt x="232" y="402"/>
                    </a:lnTo>
                    <a:lnTo>
                      <a:pt x="228" y="394"/>
                    </a:lnTo>
                    <a:lnTo>
                      <a:pt x="228" y="390"/>
                    </a:lnTo>
                    <a:lnTo>
                      <a:pt x="232" y="388"/>
                    </a:lnTo>
                    <a:lnTo>
                      <a:pt x="208" y="388"/>
                    </a:lnTo>
                    <a:lnTo>
                      <a:pt x="208" y="384"/>
                    </a:lnTo>
                    <a:lnTo>
                      <a:pt x="206" y="380"/>
                    </a:lnTo>
                    <a:lnTo>
                      <a:pt x="202" y="372"/>
                    </a:lnTo>
                    <a:lnTo>
                      <a:pt x="202" y="366"/>
                    </a:lnTo>
                    <a:lnTo>
                      <a:pt x="208" y="360"/>
                    </a:lnTo>
                    <a:lnTo>
                      <a:pt x="206" y="352"/>
                    </a:lnTo>
                    <a:lnTo>
                      <a:pt x="202" y="344"/>
                    </a:lnTo>
                    <a:lnTo>
                      <a:pt x="200" y="338"/>
                    </a:lnTo>
                    <a:lnTo>
                      <a:pt x="198" y="336"/>
                    </a:lnTo>
                    <a:lnTo>
                      <a:pt x="196" y="336"/>
                    </a:lnTo>
                    <a:lnTo>
                      <a:pt x="190" y="338"/>
                    </a:lnTo>
                    <a:lnTo>
                      <a:pt x="186" y="336"/>
                    </a:lnTo>
                    <a:lnTo>
                      <a:pt x="180" y="336"/>
                    </a:lnTo>
                    <a:lnTo>
                      <a:pt x="172" y="334"/>
                    </a:lnTo>
                    <a:lnTo>
                      <a:pt x="170" y="328"/>
                    </a:lnTo>
                    <a:lnTo>
                      <a:pt x="164" y="326"/>
                    </a:lnTo>
                    <a:lnTo>
                      <a:pt x="162" y="324"/>
                    </a:lnTo>
                    <a:lnTo>
                      <a:pt x="154" y="318"/>
                    </a:lnTo>
                    <a:lnTo>
                      <a:pt x="150" y="312"/>
                    </a:lnTo>
                    <a:lnTo>
                      <a:pt x="146" y="310"/>
                    </a:lnTo>
                    <a:lnTo>
                      <a:pt x="144" y="312"/>
                    </a:lnTo>
                    <a:lnTo>
                      <a:pt x="142" y="312"/>
                    </a:lnTo>
                    <a:lnTo>
                      <a:pt x="134" y="310"/>
                    </a:lnTo>
                    <a:lnTo>
                      <a:pt x="128" y="308"/>
                    </a:lnTo>
                    <a:lnTo>
                      <a:pt x="126" y="302"/>
                    </a:lnTo>
                    <a:lnTo>
                      <a:pt x="126" y="298"/>
                    </a:lnTo>
                    <a:lnTo>
                      <a:pt x="128" y="292"/>
                    </a:lnTo>
                    <a:lnTo>
                      <a:pt x="132" y="288"/>
                    </a:lnTo>
                    <a:lnTo>
                      <a:pt x="128" y="282"/>
                    </a:lnTo>
                    <a:lnTo>
                      <a:pt x="120" y="282"/>
                    </a:lnTo>
                    <a:lnTo>
                      <a:pt x="114" y="284"/>
                    </a:lnTo>
                    <a:lnTo>
                      <a:pt x="106" y="288"/>
                    </a:lnTo>
                    <a:lnTo>
                      <a:pt x="100" y="290"/>
                    </a:lnTo>
                    <a:lnTo>
                      <a:pt x="96" y="298"/>
                    </a:lnTo>
                    <a:lnTo>
                      <a:pt x="90" y="306"/>
                    </a:lnTo>
                    <a:lnTo>
                      <a:pt x="84" y="306"/>
                    </a:lnTo>
                    <a:lnTo>
                      <a:pt x="82" y="308"/>
                    </a:lnTo>
                    <a:lnTo>
                      <a:pt x="82" y="310"/>
                    </a:lnTo>
                    <a:lnTo>
                      <a:pt x="82" y="312"/>
                    </a:lnTo>
                    <a:lnTo>
                      <a:pt x="80" y="312"/>
                    </a:lnTo>
                    <a:lnTo>
                      <a:pt x="74" y="316"/>
                    </a:lnTo>
                    <a:lnTo>
                      <a:pt x="72" y="312"/>
                    </a:lnTo>
                    <a:lnTo>
                      <a:pt x="70" y="312"/>
                    </a:lnTo>
                    <a:lnTo>
                      <a:pt x="66" y="312"/>
                    </a:lnTo>
                    <a:lnTo>
                      <a:pt x="48" y="308"/>
                    </a:lnTo>
                    <a:lnTo>
                      <a:pt x="52" y="264"/>
                    </a:lnTo>
                    <a:lnTo>
                      <a:pt x="52" y="262"/>
                    </a:lnTo>
                    <a:lnTo>
                      <a:pt x="52" y="260"/>
                    </a:lnTo>
                    <a:lnTo>
                      <a:pt x="52" y="262"/>
                    </a:lnTo>
                    <a:lnTo>
                      <a:pt x="38" y="266"/>
                    </a:lnTo>
                    <a:lnTo>
                      <a:pt x="26" y="266"/>
                    </a:lnTo>
                    <a:lnTo>
                      <a:pt x="24" y="266"/>
                    </a:lnTo>
                    <a:lnTo>
                      <a:pt x="24" y="262"/>
                    </a:lnTo>
                    <a:lnTo>
                      <a:pt x="20" y="260"/>
                    </a:lnTo>
                    <a:lnTo>
                      <a:pt x="18" y="256"/>
                    </a:lnTo>
                    <a:lnTo>
                      <a:pt x="16" y="254"/>
                    </a:lnTo>
                    <a:lnTo>
                      <a:pt x="12" y="252"/>
                    </a:lnTo>
                    <a:lnTo>
                      <a:pt x="8" y="246"/>
                    </a:lnTo>
                    <a:lnTo>
                      <a:pt x="6" y="244"/>
                    </a:lnTo>
                    <a:lnTo>
                      <a:pt x="6" y="236"/>
                    </a:lnTo>
                    <a:lnTo>
                      <a:pt x="6" y="234"/>
                    </a:lnTo>
                    <a:lnTo>
                      <a:pt x="6" y="230"/>
                    </a:lnTo>
                    <a:lnTo>
                      <a:pt x="2" y="226"/>
                    </a:lnTo>
                    <a:lnTo>
                      <a:pt x="0" y="218"/>
                    </a:lnTo>
                    <a:lnTo>
                      <a:pt x="2" y="218"/>
                    </a:lnTo>
                    <a:lnTo>
                      <a:pt x="6" y="218"/>
                    </a:lnTo>
                    <a:lnTo>
                      <a:pt x="8" y="218"/>
                    </a:lnTo>
                    <a:lnTo>
                      <a:pt x="8" y="210"/>
                    </a:lnTo>
                    <a:lnTo>
                      <a:pt x="10" y="208"/>
                    </a:lnTo>
                    <a:lnTo>
                      <a:pt x="12" y="202"/>
                    </a:lnTo>
                    <a:lnTo>
                      <a:pt x="16" y="194"/>
                    </a:lnTo>
                    <a:lnTo>
                      <a:pt x="16" y="190"/>
                    </a:lnTo>
                    <a:lnTo>
                      <a:pt x="20" y="184"/>
                    </a:lnTo>
                    <a:lnTo>
                      <a:pt x="28" y="180"/>
                    </a:lnTo>
                    <a:lnTo>
                      <a:pt x="34" y="178"/>
                    </a:lnTo>
                    <a:lnTo>
                      <a:pt x="42" y="174"/>
                    </a:lnTo>
                    <a:lnTo>
                      <a:pt x="52" y="172"/>
                    </a:lnTo>
                    <a:lnTo>
                      <a:pt x="54" y="172"/>
                    </a:lnTo>
                    <a:lnTo>
                      <a:pt x="56" y="170"/>
                    </a:lnTo>
                    <a:lnTo>
                      <a:pt x="56" y="166"/>
                    </a:lnTo>
                    <a:lnTo>
                      <a:pt x="72" y="126"/>
                    </a:lnTo>
                    <a:lnTo>
                      <a:pt x="74" y="120"/>
                    </a:lnTo>
                    <a:lnTo>
                      <a:pt x="72" y="116"/>
                    </a:lnTo>
                    <a:lnTo>
                      <a:pt x="66" y="110"/>
                    </a:lnTo>
                    <a:lnTo>
                      <a:pt x="64" y="110"/>
                    </a:lnTo>
                    <a:lnTo>
                      <a:pt x="64" y="106"/>
                    </a:lnTo>
                    <a:lnTo>
                      <a:pt x="74" y="102"/>
                    </a:lnTo>
                    <a:lnTo>
                      <a:pt x="74" y="98"/>
                    </a:lnTo>
                    <a:lnTo>
                      <a:pt x="72" y="94"/>
                    </a:lnTo>
                    <a:lnTo>
                      <a:pt x="66" y="94"/>
                    </a:lnTo>
                    <a:lnTo>
                      <a:pt x="66" y="88"/>
                    </a:lnTo>
                    <a:lnTo>
                      <a:pt x="74" y="84"/>
                    </a:lnTo>
                    <a:lnTo>
                      <a:pt x="96" y="82"/>
                    </a:lnTo>
                    <a:lnTo>
                      <a:pt x="96" y="78"/>
                    </a:lnTo>
                    <a:lnTo>
                      <a:pt x="98" y="80"/>
                    </a:lnTo>
                    <a:lnTo>
                      <a:pt x="102" y="78"/>
                    </a:lnTo>
                    <a:lnTo>
                      <a:pt x="106" y="72"/>
                    </a:lnTo>
                    <a:lnTo>
                      <a:pt x="110" y="72"/>
                    </a:lnTo>
                    <a:lnTo>
                      <a:pt x="114" y="80"/>
                    </a:lnTo>
                    <a:lnTo>
                      <a:pt x="116" y="80"/>
                    </a:lnTo>
                    <a:lnTo>
                      <a:pt x="124" y="84"/>
                    </a:lnTo>
                    <a:lnTo>
                      <a:pt x="128" y="82"/>
                    </a:lnTo>
                    <a:lnTo>
                      <a:pt x="134" y="80"/>
                    </a:lnTo>
                    <a:lnTo>
                      <a:pt x="136" y="80"/>
                    </a:lnTo>
                    <a:lnTo>
                      <a:pt x="138" y="78"/>
                    </a:lnTo>
                    <a:lnTo>
                      <a:pt x="138" y="74"/>
                    </a:lnTo>
                    <a:lnTo>
                      <a:pt x="142" y="74"/>
                    </a:lnTo>
                    <a:lnTo>
                      <a:pt x="146" y="72"/>
                    </a:lnTo>
                    <a:lnTo>
                      <a:pt x="150" y="70"/>
                    </a:lnTo>
                    <a:lnTo>
                      <a:pt x="152" y="70"/>
                    </a:lnTo>
                    <a:lnTo>
                      <a:pt x="154" y="64"/>
                    </a:lnTo>
                    <a:lnTo>
                      <a:pt x="154" y="62"/>
                    </a:lnTo>
                    <a:lnTo>
                      <a:pt x="156" y="62"/>
                    </a:lnTo>
                    <a:lnTo>
                      <a:pt x="162" y="60"/>
                    </a:lnTo>
                    <a:lnTo>
                      <a:pt x="162" y="56"/>
                    </a:lnTo>
                    <a:lnTo>
                      <a:pt x="160" y="54"/>
                    </a:lnTo>
                    <a:lnTo>
                      <a:pt x="156" y="54"/>
                    </a:lnTo>
                    <a:lnTo>
                      <a:pt x="152" y="56"/>
                    </a:lnTo>
                    <a:lnTo>
                      <a:pt x="146" y="56"/>
                    </a:lnTo>
                    <a:lnTo>
                      <a:pt x="144" y="54"/>
                    </a:lnTo>
                    <a:lnTo>
                      <a:pt x="142" y="48"/>
                    </a:lnTo>
                    <a:lnTo>
                      <a:pt x="142" y="44"/>
                    </a:lnTo>
                    <a:lnTo>
                      <a:pt x="144" y="38"/>
                    </a:lnTo>
                    <a:lnTo>
                      <a:pt x="138" y="30"/>
                    </a:lnTo>
                    <a:lnTo>
                      <a:pt x="136" y="26"/>
                    </a:lnTo>
                    <a:lnTo>
                      <a:pt x="136" y="24"/>
                    </a:lnTo>
                    <a:lnTo>
                      <a:pt x="136" y="20"/>
                    </a:lnTo>
                    <a:lnTo>
                      <a:pt x="134" y="20"/>
                    </a:lnTo>
                    <a:lnTo>
                      <a:pt x="138" y="18"/>
                    </a:lnTo>
                    <a:lnTo>
                      <a:pt x="144" y="20"/>
                    </a:lnTo>
                    <a:lnTo>
                      <a:pt x="150" y="24"/>
                    </a:lnTo>
                    <a:lnTo>
                      <a:pt x="152" y="24"/>
                    </a:lnTo>
                    <a:lnTo>
                      <a:pt x="156" y="26"/>
                    </a:lnTo>
                    <a:lnTo>
                      <a:pt x="162" y="28"/>
                    </a:lnTo>
                    <a:lnTo>
                      <a:pt x="168" y="28"/>
                    </a:lnTo>
                    <a:lnTo>
                      <a:pt x="164" y="26"/>
                    </a:lnTo>
                    <a:lnTo>
                      <a:pt x="164" y="24"/>
                    </a:lnTo>
                    <a:lnTo>
                      <a:pt x="168" y="20"/>
                    </a:lnTo>
                    <a:lnTo>
                      <a:pt x="170" y="20"/>
                    </a:lnTo>
                    <a:lnTo>
                      <a:pt x="178" y="24"/>
                    </a:lnTo>
                    <a:lnTo>
                      <a:pt x="182" y="20"/>
                    </a:lnTo>
                    <a:lnTo>
                      <a:pt x="186" y="18"/>
                    </a:lnTo>
                    <a:lnTo>
                      <a:pt x="188" y="18"/>
                    </a:lnTo>
                    <a:lnTo>
                      <a:pt x="188" y="16"/>
                    </a:lnTo>
                    <a:lnTo>
                      <a:pt x="190" y="12"/>
                    </a:lnTo>
                    <a:lnTo>
                      <a:pt x="198" y="10"/>
                    </a:lnTo>
                    <a:lnTo>
                      <a:pt x="200" y="6"/>
                    </a:lnTo>
                    <a:lnTo>
                      <a:pt x="198" y="0"/>
                    </a:lnTo>
                    <a:lnTo>
                      <a:pt x="202" y="2"/>
                    </a:lnTo>
                    <a:lnTo>
                      <a:pt x="210" y="2"/>
                    </a:lnTo>
                    <a:lnTo>
                      <a:pt x="214" y="6"/>
                    </a:lnTo>
                    <a:lnTo>
                      <a:pt x="214" y="8"/>
                    </a:lnTo>
                    <a:lnTo>
                      <a:pt x="208" y="12"/>
                    </a:lnTo>
                    <a:lnTo>
                      <a:pt x="216" y="16"/>
                    </a:lnTo>
                    <a:lnTo>
                      <a:pt x="218" y="16"/>
                    </a:lnTo>
                    <a:lnTo>
                      <a:pt x="216" y="18"/>
                    </a:lnTo>
                    <a:lnTo>
                      <a:pt x="216" y="20"/>
                    </a:lnTo>
                    <a:lnTo>
                      <a:pt x="216" y="24"/>
                    </a:lnTo>
                    <a:lnTo>
                      <a:pt x="218" y="26"/>
                    </a:lnTo>
                    <a:lnTo>
                      <a:pt x="216" y="28"/>
                    </a:lnTo>
                    <a:lnTo>
                      <a:pt x="208" y="34"/>
                    </a:lnTo>
                    <a:lnTo>
                      <a:pt x="208" y="44"/>
                    </a:lnTo>
                    <a:lnTo>
                      <a:pt x="208" y="56"/>
                    </a:lnTo>
                    <a:lnTo>
                      <a:pt x="208" y="60"/>
                    </a:lnTo>
                    <a:lnTo>
                      <a:pt x="208" y="62"/>
                    </a:lnTo>
                    <a:lnTo>
                      <a:pt x="210" y="66"/>
                    </a:lnTo>
                    <a:lnTo>
                      <a:pt x="216" y="70"/>
                    </a:lnTo>
                    <a:lnTo>
                      <a:pt x="218" y="72"/>
                    </a:lnTo>
                    <a:lnTo>
                      <a:pt x="220" y="74"/>
                    </a:lnTo>
                    <a:lnTo>
                      <a:pt x="224" y="78"/>
                    </a:lnTo>
                    <a:lnTo>
                      <a:pt x="228" y="74"/>
                    </a:lnTo>
                    <a:lnTo>
                      <a:pt x="228" y="72"/>
                    </a:lnTo>
                    <a:lnTo>
                      <a:pt x="232" y="72"/>
                    </a:lnTo>
                    <a:lnTo>
                      <a:pt x="234" y="72"/>
                    </a:lnTo>
                    <a:lnTo>
                      <a:pt x="234" y="70"/>
                    </a:lnTo>
                    <a:lnTo>
                      <a:pt x="234" y="66"/>
                    </a:lnTo>
                    <a:lnTo>
                      <a:pt x="236" y="66"/>
                    </a:lnTo>
                    <a:lnTo>
                      <a:pt x="238" y="64"/>
                    </a:lnTo>
                    <a:lnTo>
                      <a:pt x="242" y="64"/>
                    </a:lnTo>
                    <a:lnTo>
                      <a:pt x="246" y="64"/>
                    </a:lnTo>
                    <a:lnTo>
                      <a:pt x="250" y="64"/>
                    </a:lnTo>
                    <a:lnTo>
                      <a:pt x="254" y="64"/>
                    </a:lnTo>
                    <a:lnTo>
                      <a:pt x="264" y="66"/>
                    </a:lnTo>
                    <a:lnTo>
                      <a:pt x="270" y="62"/>
                    </a:lnTo>
                    <a:lnTo>
                      <a:pt x="264" y="56"/>
                    </a:lnTo>
                    <a:lnTo>
                      <a:pt x="268" y="48"/>
                    </a:lnTo>
                    <a:lnTo>
                      <a:pt x="274" y="52"/>
                    </a:lnTo>
                    <a:lnTo>
                      <a:pt x="280" y="48"/>
                    </a:lnTo>
                    <a:lnTo>
                      <a:pt x="282" y="54"/>
                    </a:lnTo>
                    <a:lnTo>
                      <a:pt x="290" y="54"/>
                    </a:lnTo>
                    <a:lnTo>
                      <a:pt x="290" y="56"/>
                    </a:lnTo>
                    <a:lnTo>
                      <a:pt x="292" y="62"/>
                    </a:lnTo>
                    <a:lnTo>
                      <a:pt x="298" y="62"/>
                    </a:lnTo>
                    <a:lnTo>
                      <a:pt x="300" y="62"/>
                    </a:lnTo>
                    <a:lnTo>
                      <a:pt x="304" y="60"/>
                    </a:lnTo>
                    <a:lnTo>
                      <a:pt x="310" y="56"/>
                    </a:lnTo>
                    <a:lnTo>
                      <a:pt x="316" y="62"/>
                    </a:lnTo>
                    <a:lnTo>
                      <a:pt x="322" y="56"/>
                    </a:lnTo>
                    <a:lnTo>
                      <a:pt x="326" y="48"/>
                    </a:lnTo>
                    <a:lnTo>
                      <a:pt x="326" y="34"/>
                    </a:lnTo>
                    <a:lnTo>
                      <a:pt x="332" y="24"/>
                    </a:lnTo>
                    <a:lnTo>
                      <a:pt x="334" y="18"/>
                    </a:lnTo>
                    <a:lnTo>
                      <a:pt x="334" y="18"/>
                    </a:lnTo>
                    <a:lnTo>
                      <a:pt x="334" y="18"/>
                    </a:lnTo>
                    <a:close/>
                    <a:moveTo>
                      <a:pt x="380" y="112"/>
                    </a:moveTo>
                    <a:lnTo>
                      <a:pt x="380" y="118"/>
                    </a:lnTo>
                    <a:lnTo>
                      <a:pt x="378" y="120"/>
                    </a:lnTo>
                    <a:lnTo>
                      <a:pt x="378" y="116"/>
                    </a:lnTo>
                    <a:lnTo>
                      <a:pt x="378" y="112"/>
                    </a:lnTo>
                    <a:lnTo>
                      <a:pt x="380" y="112"/>
                    </a:lnTo>
                    <a:lnTo>
                      <a:pt x="380" y="112"/>
                    </a:lnTo>
                    <a:lnTo>
                      <a:pt x="380" y="112"/>
                    </a:lnTo>
                    <a:close/>
                    <a:moveTo>
                      <a:pt x="378" y="120"/>
                    </a:moveTo>
                    <a:lnTo>
                      <a:pt x="378" y="124"/>
                    </a:lnTo>
                    <a:lnTo>
                      <a:pt x="372" y="126"/>
                    </a:lnTo>
                    <a:lnTo>
                      <a:pt x="372" y="128"/>
                    </a:lnTo>
                    <a:lnTo>
                      <a:pt x="368" y="128"/>
                    </a:lnTo>
                    <a:lnTo>
                      <a:pt x="370" y="126"/>
                    </a:lnTo>
                    <a:lnTo>
                      <a:pt x="378" y="120"/>
                    </a:lnTo>
                    <a:lnTo>
                      <a:pt x="378" y="120"/>
                    </a:lnTo>
                    <a:lnTo>
                      <a:pt x="378" y="120"/>
                    </a:lnTo>
                    <a:close/>
                    <a:moveTo>
                      <a:pt x="344" y="88"/>
                    </a:moveTo>
                    <a:lnTo>
                      <a:pt x="344" y="88"/>
                    </a:lnTo>
                    <a:lnTo>
                      <a:pt x="346" y="90"/>
                    </a:lnTo>
                    <a:lnTo>
                      <a:pt x="346" y="94"/>
                    </a:lnTo>
                    <a:lnTo>
                      <a:pt x="360" y="92"/>
                    </a:lnTo>
                    <a:lnTo>
                      <a:pt x="352" y="102"/>
                    </a:lnTo>
                    <a:lnTo>
                      <a:pt x="346" y="110"/>
                    </a:lnTo>
                    <a:lnTo>
                      <a:pt x="350" y="118"/>
                    </a:lnTo>
                    <a:lnTo>
                      <a:pt x="360" y="128"/>
                    </a:lnTo>
                    <a:lnTo>
                      <a:pt x="352" y="128"/>
                    </a:lnTo>
                    <a:lnTo>
                      <a:pt x="342" y="112"/>
                    </a:lnTo>
                    <a:lnTo>
                      <a:pt x="340" y="112"/>
                    </a:lnTo>
                    <a:lnTo>
                      <a:pt x="336" y="112"/>
                    </a:lnTo>
                    <a:lnTo>
                      <a:pt x="340" y="116"/>
                    </a:lnTo>
                    <a:lnTo>
                      <a:pt x="334" y="116"/>
                    </a:lnTo>
                    <a:lnTo>
                      <a:pt x="336" y="126"/>
                    </a:lnTo>
                    <a:lnTo>
                      <a:pt x="332" y="116"/>
                    </a:lnTo>
                    <a:lnTo>
                      <a:pt x="326" y="116"/>
                    </a:lnTo>
                    <a:lnTo>
                      <a:pt x="322" y="118"/>
                    </a:lnTo>
                    <a:lnTo>
                      <a:pt x="324" y="112"/>
                    </a:lnTo>
                    <a:lnTo>
                      <a:pt x="332" y="108"/>
                    </a:lnTo>
                    <a:lnTo>
                      <a:pt x="336" y="94"/>
                    </a:lnTo>
                    <a:lnTo>
                      <a:pt x="340" y="90"/>
                    </a:lnTo>
                    <a:lnTo>
                      <a:pt x="344" y="88"/>
                    </a:lnTo>
                    <a:lnTo>
                      <a:pt x="344" y="88"/>
                    </a:lnTo>
                    <a:lnTo>
                      <a:pt x="344" y="88"/>
                    </a:lnTo>
                    <a:close/>
                    <a:moveTo>
                      <a:pt x="352" y="78"/>
                    </a:moveTo>
                    <a:lnTo>
                      <a:pt x="352" y="78"/>
                    </a:lnTo>
                    <a:lnTo>
                      <a:pt x="354" y="80"/>
                    </a:lnTo>
                    <a:lnTo>
                      <a:pt x="350" y="82"/>
                    </a:lnTo>
                    <a:lnTo>
                      <a:pt x="350" y="78"/>
                    </a:lnTo>
                    <a:lnTo>
                      <a:pt x="352" y="78"/>
                    </a:lnTo>
                    <a:lnTo>
                      <a:pt x="352" y="78"/>
                    </a:lnTo>
                    <a:lnTo>
                      <a:pt x="352" y="78"/>
                    </a:lnTo>
                    <a:close/>
                  </a:path>
                </a:pathLst>
              </a:custGeom>
              <a:solidFill>
                <a:srgbClr val="222C46"/>
              </a:solidFill>
              <a:ln w="3175">
                <a:solidFill>
                  <a:srgbClr val="222C46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83" name="Freeform 1766"/>
              <p:cNvSpPr>
                <a:spLocks noEditPoints="1"/>
              </p:cNvSpPr>
              <p:nvPr/>
            </p:nvSpPr>
            <p:spPr bwMode="auto">
              <a:xfrm>
                <a:off x="7543800" y="4752975"/>
                <a:ext cx="273050" cy="346075"/>
              </a:xfrm>
              <a:custGeom>
                <a:avLst/>
                <a:gdLst>
                  <a:gd name="T0" fmla="*/ 12 w 172"/>
                  <a:gd name="T1" fmla="*/ 98 h 218"/>
                  <a:gd name="T2" fmla="*/ 10 w 172"/>
                  <a:gd name="T3" fmla="*/ 100 h 218"/>
                  <a:gd name="T4" fmla="*/ 10 w 172"/>
                  <a:gd name="T5" fmla="*/ 108 h 218"/>
                  <a:gd name="T6" fmla="*/ 4 w 172"/>
                  <a:gd name="T7" fmla="*/ 128 h 218"/>
                  <a:gd name="T8" fmla="*/ 10 w 172"/>
                  <a:gd name="T9" fmla="*/ 146 h 218"/>
                  <a:gd name="T10" fmla="*/ 18 w 172"/>
                  <a:gd name="T11" fmla="*/ 154 h 218"/>
                  <a:gd name="T12" fmla="*/ 22 w 172"/>
                  <a:gd name="T13" fmla="*/ 174 h 218"/>
                  <a:gd name="T14" fmla="*/ 28 w 172"/>
                  <a:gd name="T15" fmla="*/ 190 h 218"/>
                  <a:gd name="T16" fmla="*/ 28 w 172"/>
                  <a:gd name="T17" fmla="*/ 210 h 218"/>
                  <a:gd name="T18" fmla="*/ 48 w 172"/>
                  <a:gd name="T19" fmla="*/ 206 h 218"/>
                  <a:gd name="T20" fmla="*/ 60 w 172"/>
                  <a:gd name="T21" fmla="*/ 208 h 218"/>
                  <a:gd name="T22" fmla="*/ 76 w 172"/>
                  <a:gd name="T23" fmla="*/ 216 h 218"/>
                  <a:gd name="T24" fmla="*/ 80 w 172"/>
                  <a:gd name="T25" fmla="*/ 210 h 218"/>
                  <a:gd name="T26" fmla="*/ 86 w 172"/>
                  <a:gd name="T27" fmla="*/ 208 h 218"/>
                  <a:gd name="T28" fmla="*/ 116 w 172"/>
                  <a:gd name="T29" fmla="*/ 188 h 218"/>
                  <a:gd name="T30" fmla="*/ 120 w 172"/>
                  <a:gd name="T31" fmla="*/ 178 h 218"/>
                  <a:gd name="T32" fmla="*/ 124 w 172"/>
                  <a:gd name="T33" fmla="*/ 164 h 218"/>
                  <a:gd name="T34" fmla="*/ 148 w 172"/>
                  <a:gd name="T35" fmla="*/ 156 h 218"/>
                  <a:gd name="T36" fmla="*/ 168 w 172"/>
                  <a:gd name="T37" fmla="*/ 168 h 218"/>
                  <a:gd name="T38" fmla="*/ 168 w 172"/>
                  <a:gd name="T39" fmla="*/ 162 h 218"/>
                  <a:gd name="T40" fmla="*/ 172 w 172"/>
                  <a:gd name="T41" fmla="*/ 142 h 218"/>
                  <a:gd name="T42" fmla="*/ 172 w 172"/>
                  <a:gd name="T43" fmla="*/ 134 h 218"/>
                  <a:gd name="T44" fmla="*/ 166 w 172"/>
                  <a:gd name="T45" fmla="*/ 124 h 218"/>
                  <a:gd name="T46" fmla="*/ 160 w 172"/>
                  <a:gd name="T47" fmla="*/ 114 h 218"/>
                  <a:gd name="T48" fmla="*/ 162 w 172"/>
                  <a:gd name="T49" fmla="*/ 106 h 218"/>
                  <a:gd name="T50" fmla="*/ 140 w 172"/>
                  <a:gd name="T51" fmla="*/ 102 h 218"/>
                  <a:gd name="T52" fmla="*/ 134 w 172"/>
                  <a:gd name="T53" fmla="*/ 90 h 218"/>
                  <a:gd name="T54" fmla="*/ 140 w 172"/>
                  <a:gd name="T55" fmla="*/ 78 h 218"/>
                  <a:gd name="T56" fmla="*/ 134 w 172"/>
                  <a:gd name="T57" fmla="*/ 62 h 218"/>
                  <a:gd name="T58" fmla="*/ 130 w 172"/>
                  <a:gd name="T59" fmla="*/ 54 h 218"/>
                  <a:gd name="T60" fmla="*/ 122 w 172"/>
                  <a:gd name="T61" fmla="*/ 56 h 218"/>
                  <a:gd name="T62" fmla="*/ 112 w 172"/>
                  <a:gd name="T63" fmla="*/ 54 h 218"/>
                  <a:gd name="T64" fmla="*/ 102 w 172"/>
                  <a:gd name="T65" fmla="*/ 46 h 218"/>
                  <a:gd name="T66" fmla="*/ 94 w 172"/>
                  <a:gd name="T67" fmla="*/ 42 h 218"/>
                  <a:gd name="T68" fmla="*/ 80 w 172"/>
                  <a:gd name="T69" fmla="*/ 32 h 218"/>
                  <a:gd name="T70" fmla="*/ 76 w 172"/>
                  <a:gd name="T71" fmla="*/ 32 h 218"/>
                  <a:gd name="T72" fmla="*/ 66 w 172"/>
                  <a:gd name="T73" fmla="*/ 28 h 218"/>
                  <a:gd name="T74" fmla="*/ 58 w 172"/>
                  <a:gd name="T75" fmla="*/ 20 h 218"/>
                  <a:gd name="T76" fmla="*/ 60 w 172"/>
                  <a:gd name="T77" fmla="*/ 10 h 218"/>
                  <a:gd name="T78" fmla="*/ 60 w 172"/>
                  <a:gd name="T79" fmla="*/ 0 h 218"/>
                  <a:gd name="T80" fmla="*/ 46 w 172"/>
                  <a:gd name="T81" fmla="*/ 2 h 218"/>
                  <a:gd name="T82" fmla="*/ 32 w 172"/>
                  <a:gd name="T83" fmla="*/ 8 h 218"/>
                  <a:gd name="T84" fmla="*/ 22 w 172"/>
                  <a:gd name="T85" fmla="*/ 24 h 218"/>
                  <a:gd name="T86" fmla="*/ 14 w 172"/>
                  <a:gd name="T87" fmla="*/ 26 h 218"/>
                  <a:gd name="T88" fmla="*/ 14 w 172"/>
                  <a:gd name="T89" fmla="*/ 32 h 218"/>
                  <a:gd name="T90" fmla="*/ 6 w 172"/>
                  <a:gd name="T91" fmla="*/ 34 h 218"/>
                  <a:gd name="T92" fmla="*/ 2 w 172"/>
                  <a:gd name="T93" fmla="*/ 32 h 218"/>
                  <a:gd name="T94" fmla="*/ 6 w 172"/>
                  <a:gd name="T95" fmla="*/ 50 h 218"/>
                  <a:gd name="T96" fmla="*/ 2 w 172"/>
                  <a:gd name="T97" fmla="*/ 64 h 218"/>
                  <a:gd name="T98" fmla="*/ 6 w 172"/>
                  <a:gd name="T99" fmla="*/ 82 h 218"/>
                  <a:gd name="T100" fmla="*/ 4 w 172"/>
                  <a:gd name="T101" fmla="*/ 88 h 218"/>
                  <a:gd name="T102" fmla="*/ 6 w 172"/>
                  <a:gd name="T103" fmla="*/ 92 h 218"/>
                  <a:gd name="T104" fmla="*/ 40 w 172"/>
                  <a:gd name="T105" fmla="*/ 150 h 218"/>
                  <a:gd name="T106" fmla="*/ 42 w 172"/>
                  <a:gd name="T107" fmla="*/ 154 h 218"/>
                  <a:gd name="T108" fmla="*/ 40 w 172"/>
                  <a:gd name="T109" fmla="*/ 156 h 218"/>
                  <a:gd name="T110" fmla="*/ 38 w 172"/>
                  <a:gd name="T111" fmla="*/ 150 h 218"/>
                  <a:gd name="T112" fmla="*/ 40 w 172"/>
                  <a:gd name="T113" fmla="*/ 150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72" h="218">
                    <a:moveTo>
                      <a:pt x="6" y="92"/>
                    </a:moveTo>
                    <a:lnTo>
                      <a:pt x="12" y="98"/>
                    </a:lnTo>
                    <a:lnTo>
                      <a:pt x="18" y="102"/>
                    </a:lnTo>
                    <a:lnTo>
                      <a:pt x="10" y="100"/>
                    </a:lnTo>
                    <a:lnTo>
                      <a:pt x="10" y="102"/>
                    </a:lnTo>
                    <a:lnTo>
                      <a:pt x="10" y="108"/>
                    </a:lnTo>
                    <a:lnTo>
                      <a:pt x="2" y="120"/>
                    </a:lnTo>
                    <a:lnTo>
                      <a:pt x="4" y="128"/>
                    </a:lnTo>
                    <a:lnTo>
                      <a:pt x="6" y="136"/>
                    </a:lnTo>
                    <a:lnTo>
                      <a:pt x="10" y="146"/>
                    </a:lnTo>
                    <a:lnTo>
                      <a:pt x="14" y="152"/>
                    </a:lnTo>
                    <a:lnTo>
                      <a:pt x="18" y="154"/>
                    </a:lnTo>
                    <a:lnTo>
                      <a:pt x="22" y="168"/>
                    </a:lnTo>
                    <a:lnTo>
                      <a:pt x="22" y="174"/>
                    </a:lnTo>
                    <a:lnTo>
                      <a:pt x="24" y="182"/>
                    </a:lnTo>
                    <a:lnTo>
                      <a:pt x="28" y="190"/>
                    </a:lnTo>
                    <a:lnTo>
                      <a:pt x="28" y="198"/>
                    </a:lnTo>
                    <a:lnTo>
                      <a:pt x="28" y="210"/>
                    </a:lnTo>
                    <a:lnTo>
                      <a:pt x="38" y="214"/>
                    </a:lnTo>
                    <a:lnTo>
                      <a:pt x="48" y="206"/>
                    </a:lnTo>
                    <a:lnTo>
                      <a:pt x="52" y="206"/>
                    </a:lnTo>
                    <a:lnTo>
                      <a:pt x="60" y="208"/>
                    </a:lnTo>
                    <a:lnTo>
                      <a:pt x="70" y="208"/>
                    </a:lnTo>
                    <a:lnTo>
                      <a:pt x="76" y="216"/>
                    </a:lnTo>
                    <a:lnTo>
                      <a:pt x="76" y="218"/>
                    </a:lnTo>
                    <a:lnTo>
                      <a:pt x="80" y="210"/>
                    </a:lnTo>
                    <a:lnTo>
                      <a:pt x="84" y="206"/>
                    </a:lnTo>
                    <a:lnTo>
                      <a:pt x="86" y="208"/>
                    </a:lnTo>
                    <a:lnTo>
                      <a:pt x="106" y="208"/>
                    </a:lnTo>
                    <a:lnTo>
                      <a:pt x="116" y="188"/>
                    </a:lnTo>
                    <a:lnTo>
                      <a:pt x="116" y="182"/>
                    </a:lnTo>
                    <a:lnTo>
                      <a:pt x="120" y="178"/>
                    </a:lnTo>
                    <a:lnTo>
                      <a:pt x="122" y="172"/>
                    </a:lnTo>
                    <a:lnTo>
                      <a:pt x="124" y="164"/>
                    </a:lnTo>
                    <a:lnTo>
                      <a:pt x="130" y="160"/>
                    </a:lnTo>
                    <a:lnTo>
                      <a:pt x="148" y="156"/>
                    </a:lnTo>
                    <a:lnTo>
                      <a:pt x="160" y="160"/>
                    </a:lnTo>
                    <a:lnTo>
                      <a:pt x="168" y="168"/>
                    </a:lnTo>
                    <a:lnTo>
                      <a:pt x="172" y="164"/>
                    </a:lnTo>
                    <a:lnTo>
                      <a:pt x="168" y="162"/>
                    </a:lnTo>
                    <a:lnTo>
                      <a:pt x="170" y="154"/>
                    </a:lnTo>
                    <a:lnTo>
                      <a:pt x="172" y="142"/>
                    </a:lnTo>
                    <a:lnTo>
                      <a:pt x="172" y="136"/>
                    </a:lnTo>
                    <a:lnTo>
                      <a:pt x="172" y="134"/>
                    </a:lnTo>
                    <a:lnTo>
                      <a:pt x="170" y="128"/>
                    </a:lnTo>
                    <a:lnTo>
                      <a:pt x="166" y="124"/>
                    </a:lnTo>
                    <a:lnTo>
                      <a:pt x="162" y="120"/>
                    </a:lnTo>
                    <a:lnTo>
                      <a:pt x="160" y="114"/>
                    </a:lnTo>
                    <a:lnTo>
                      <a:pt x="160" y="108"/>
                    </a:lnTo>
                    <a:lnTo>
                      <a:pt x="162" y="106"/>
                    </a:lnTo>
                    <a:lnTo>
                      <a:pt x="140" y="106"/>
                    </a:lnTo>
                    <a:lnTo>
                      <a:pt x="140" y="102"/>
                    </a:lnTo>
                    <a:lnTo>
                      <a:pt x="138" y="98"/>
                    </a:lnTo>
                    <a:lnTo>
                      <a:pt x="134" y="90"/>
                    </a:lnTo>
                    <a:lnTo>
                      <a:pt x="134" y="84"/>
                    </a:lnTo>
                    <a:lnTo>
                      <a:pt x="140" y="78"/>
                    </a:lnTo>
                    <a:lnTo>
                      <a:pt x="138" y="70"/>
                    </a:lnTo>
                    <a:lnTo>
                      <a:pt x="134" y="62"/>
                    </a:lnTo>
                    <a:lnTo>
                      <a:pt x="132" y="56"/>
                    </a:lnTo>
                    <a:lnTo>
                      <a:pt x="130" y="54"/>
                    </a:lnTo>
                    <a:lnTo>
                      <a:pt x="126" y="54"/>
                    </a:lnTo>
                    <a:lnTo>
                      <a:pt x="122" y="56"/>
                    </a:lnTo>
                    <a:lnTo>
                      <a:pt x="116" y="54"/>
                    </a:lnTo>
                    <a:lnTo>
                      <a:pt x="112" y="54"/>
                    </a:lnTo>
                    <a:lnTo>
                      <a:pt x="104" y="52"/>
                    </a:lnTo>
                    <a:lnTo>
                      <a:pt x="102" y="46"/>
                    </a:lnTo>
                    <a:lnTo>
                      <a:pt x="96" y="44"/>
                    </a:lnTo>
                    <a:lnTo>
                      <a:pt x="94" y="42"/>
                    </a:lnTo>
                    <a:lnTo>
                      <a:pt x="86" y="36"/>
                    </a:lnTo>
                    <a:lnTo>
                      <a:pt x="80" y="32"/>
                    </a:lnTo>
                    <a:lnTo>
                      <a:pt x="78" y="28"/>
                    </a:lnTo>
                    <a:lnTo>
                      <a:pt x="76" y="32"/>
                    </a:lnTo>
                    <a:lnTo>
                      <a:pt x="74" y="32"/>
                    </a:lnTo>
                    <a:lnTo>
                      <a:pt x="66" y="28"/>
                    </a:lnTo>
                    <a:lnTo>
                      <a:pt x="60" y="26"/>
                    </a:lnTo>
                    <a:lnTo>
                      <a:pt x="58" y="20"/>
                    </a:lnTo>
                    <a:lnTo>
                      <a:pt x="58" y="16"/>
                    </a:lnTo>
                    <a:lnTo>
                      <a:pt x="60" y="10"/>
                    </a:lnTo>
                    <a:lnTo>
                      <a:pt x="64" y="6"/>
                    </a:lnTo>
                    <a:lnTo>
                      <a:pt x="60" y="0"/>
                    </a:lnTo>
                    <a:lnTo>
                      <a:pt x="52" y="0"/>
                    </a:lnTo>
                    <a:lnTo>
                      <a:pt x="46" y="2"/>
                    </a:lnTo>
                    <a:lnTo>
                      <a:pt x="38" y="6"/>
                    </a:lnTo>
                    <a:lnTo>
                      <a:pt x="32" y="8"/>
                    </a:lnTo>
                    <a:lnTo>
                      <a:pt x="28" y="16"/>
                    </a:lnTo>
                    <a:lnTo>
                      <a:pt x="22" y="24"/>
                    </a:lnTo>
                    <a:lnTo>
                      <a:pt x="18" y="24"/>
                    </a:lnTo>
                    <a:lnTo>
                      <a:pt x="14" y="26"/>
                    </a:lnTo>
                    <a:lnTo>
                      <a:pt x="14" y="28"/>
                    </a:lnTo>
                    <a:lnTo>
                      <a:pt x="14" y="32"/>
                    </a:lnTo>
                    <a:lnTo>
                      <a:pt x="12" y="32"/>
                    </a:lnTo>
                    <a:lnTo>
                      <a:pt x="6" y="34"/>
                    </a:lnTo>
                    <a:lnTo>
                      <a:pt x="4" y="32"/>
                    </a:lnTo>
                    <a:lnTo>
                      <a:pt x="2" y="32"/>
                    </a:lnTo>
                    <a:lnTo>
                      <a:pt x="0" y="32"/>
                    </a:lnTo>
                    <a:lnTo>
                      <a:pt x="6" y="50"/>
                    </a:lnTo>
                    <a:lnTo>
                      <a:pt x="4" y="62"/>
                    </a:lnTo>
                    <a:lnTo>
                      <a:pt x="2" y="64"/>
                    </a:lnTo>
                    <a:lnTo>
                      <a:pt x="2" y="72"/>
                    </a:lnTo>
                    <a:lnTo>
                      <a:pt x="6" y="82"/>
                    </a:lnTo>
                    <a:lnTo>
                      <a:pt x="4" y="84"/>
                    </a:lnTo>
                    <a:lnTo>
                      <a:pt x="4" y="88"/>
                    </a:lnTo>
                    <a:lnTo>
                      <a:pt x="6" y="92"/>
                    </a:lnTo>
                    <a:lnTo>
                      <a:pt x="6" y="92"/>
                    </a:lnTo>
                    <a:lnTo>
                      <a:pt x="6" y="92"/>
                    </a:lnTo>
                    <a:close/>
                    <a:moveTo>
                      <a:pt x="40" y="150"/>
                    </a:moveTo>
                    <a:lnTo>
                      <a:pt x="40" y="150"/>
                    </a:lnTo>
                    <a:lnTo>
                      <a:pt x="42" y="154"/>
                    </a:lnTo>
                    <a:lnTo>
                      <a:pt x="42" y="160"/>
                    </a:lnTo>
                    <a:lnTo>
                      <a:pt x="40" y="156"/>
                    </a:lnTo>
                    <a:lnTo>
                      <a:pt x="38" y="152"/>
                    </a:lnTo>
                    <a:lnTo>
                      <a:pt x="38" y="150"/>
                    </a:lnTo>
                    <a:lnTo>
                      <a:pt x="40" y="150"/>
                    </a:lnTo>
                    <a:lnTo>
                      <a:pt x="40" y="150"/>
                    </a:lnTo>
                    <a:lnTo>
                      <a:pt x="40" y="15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84" name="Freeform 1767"/>
              <p:cNvSpPr/>
              <p:nvPr/>
            </p:nvSpPr>
            <p:spPr bwMode="auto">
              <a:xfrm>
                <a:off x="7102475" y="3917950"/>
                <a:ext cx="25400" cy="73025"/>
              </a:xfrm>
              <a:custGeom>
                <a:avLst/>
                <a:gdLst>
                  <a:gd name="T0" fmla="*/ 10 w 16"/>
                  <a:gd name="T1" fmla="*/ 0 h 46"/>
                  <a:gd name="T2" fmla="*/ 10 w 16"/>
                  <a:gd name="T3" fmla="*/ 0 h 46"/>
                  <a:gd name="T4" fmla="*/ 8 w 16"/>
                  <a:gd name="T5" fmla="*/ 0 h 46"/>
                  <a:gd name="T6" fmla="*/ 6 w 16"/>
                  <a:gd name="T7" fmla="*/ 0 h 46"/>
                  <a:gd name="T8" fmla="*/ 6 w 16"/>
                  <a:gd name="T9" fmla="*/ 2 h 46"/>
                  <a:gd name="T10" fmla="*/ 0 w 16"/>
                  <a:gd name="T11" fmla="*/ 4 h 46"/>
                  <a:gd name="T12" fmla="*/ 0 w 16"/>
                  <a:gd name="T13" fmla="*/ 46 h 46"/>
                  <a:gd name="T14" fmla="*/ 8 w 16"/>
                  <a:gd name="T15" fmla="*/ 46 h 46"/>
                  <a:gd name="T16" fmla="*/ 14 w 16"/>
                  <a:gd name="T17" fmla="*/ 22 h 46"/>
                  <a:gd name="T18" fmla="*/ 16 w 16"/>
                  <a:gd name="T19" fmla="*/ 12 h 46"/>
                  <a:gd name="T20" fmla="*/ 16 w 16"/>
                  <a:gd name="T21" fmla="*/ 4 h 46"/>
                  <a:gd name="T22" fmla="*/ 14 w 16"/>
                  <a:gd name="T23" fmla="*/ 0 h 46"/>
                  <a:gd name="T24" fmla="*/ 10 w 16"/>
                  <a:gd name="T25" fmla="*/ 0 h 46"/>
                  <a:gd name="T26" fmla="*/ 10 w 16"/>
                  <a:gd name="T27" fmla="*/ 0 h 46"/>
                  <a:gd name="T28" fmla="*/ 10 w 16"/>
                  <a:gd name="T29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6" h="46">
                    <a:moveTo>
                      <a:pt x="10" y="0"/>
                    </a:moveTo>
                    <a:lnTo>
                      <a:pt x="10" y="0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6" y="2"/>
                    </a:lnTo>
                    <a:lnTo>
                      <a:pt x="0" y="4"/>
                    </a:lnTo>
                    <a:lnTo>
                      <a:pt x="0" y="46"/>
                    </a:lnTo>
                    <a:lnTo>
                      <a:pt x="8" y="46"/>
                    </a:lnTo>
                    <a:lnTo>
                      <a:pt x="14" y="22"/>
                    </a:lnTo>
                    <a:lnTo>
                      <a:pt x="16" y="12"/>
                    </a:lnTo>
                    <a:lnTo>
                      <a:pt x="16" y="4"/>
                    </a:lnTo>
                    <a:lnTo>
                      <a:pt x="14" y="0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1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85" name="Freeform 1768"/>
              <p:cNvSpPr/>
              <p:nvPr/>
            </p:nvSpPr>
            <p:spPr bwMode="auto">
              <a:xfrm>
                <a:off x="7350125" y="3721100"/>
                <a:ext cx="12700" cy="19050"/>
              </a:xfrm>
              <a:custGeom>
                <a:avLst/>
                <a:gdLst>
                  <a:gd name="T0" fmla="*/ 0 w 8"/>
                  <a:gd name="T1" fmla="*/ 0 h 12"/>
                  <a:gd name="T2" fmla="*/ 0 w 8"/>
                  <a:gd name="T3" fmla="*/ 0 h 12"/>
                  <a:gd name="T4" fmla="*/ 0 w 8"/>
                  <a:gd name="T5" fmla="*/ 12 h 12"/>
                  <a:gd name="T6" fmla="*/ 8 w 8"/>
                  <a:gd name="T7" fmla="*/ 8 h 12"/>
                  <a:gd name="T8" fmla="*/ 8 w 8"/>
                  <a:gd name="T9" fmla="*/ 6 h 12"/>
                  <a:gd name="T10" fmla="*/ 0 w 8"/>
                  <a:gd name="T11" fmla="*/ 0 h 12"/>
                  <a:gd name="T12" fmla="*/ 0 w 8"/>
                  <a:gd name="T13" fmla="*/ 0 h 12"/>
                  <a:gd name="T14" fmla="*/ 0 w 8"/>
                  <a:gd name="T1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" h="12">
                    <a:moveTo>
                      <a:pt x="0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8" y="8"/>
                    </a:lnTo>
                    <a:lnTo>
                      <a:pt x="8" y="6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86" name="Freeform 1769"/>
              <p:cNvSpPr>
                <a:spLocks noEditPoints="1"/>
              </p:cNvSpPr>
              <p:nvPr/>
            </p:nvSpPr>
            <p:spPr bwMode="auto">
              <a:xfrm>
                <a:off x="7464425" y="5080000"/>
                <a:ext cx="447675" cy="1066800"/>
              </a:xfrm>
              <a:custGeom>
                <a:avLst/>
                <a:gdLst>
                  <a:gd name="T0" fmla="*/ 114 w 282"/>
                  <a:gd name="T1" fmla="*/ 666 h 672"/>
                  <a:gd name="T2" fmla="*/ 72 w 282"/>
                  <a:gd name="T3" fmla="*/ 630 h 672"/>
                  <a:gd name="T4" fmla="*/ 134 w 282"/>
                  <a:gd name="T5" fmla="*/ 0 h 672"/>
                  <a:gd name="T6" fmla="*/ 102 w 282"/>
                  <a:gd name="T7" fmla="*/ 0 h 672"/>
                  <a:gd name="T8" fmla="*/ 92 w 282"/>
                  <a:gd name="T9" fmla="*/ 22 h 672"/>
                  <a:gd name="T10" fmla="*/ 82 w 282"/>
                  <a:gd name="T11" fmla="*/ 44 h 672"/>
                  <a:gd name="T12" fmla="*/ 74 w 282"/>
                  <a:gd name="T13" fmla="*/ 76 h 672"/>
                  <a:gd name="T14" fmla="*/ 72 w 282"/>
                  <a:gd name="T15" fmla="*/ 104 h 672"/>
                  <a:gd name="T16" fmla="*/ 56 w 282"/>
                  <a:gd name="T17" fmla="*/ 158 h 672"/>
                  <a:gd name="T18" fmla="*/ 52 w 282"/>
                  <a:gd name="T19" fmla="*/ 202 h 672"/>
                  <a:gd name="T20" fmla="*/ 46 w 282"/>
                  <a:gd name="T21" fmla="*/ 246 h 672"/>
                  <a:gd name="T22" fmla="*/ 38 w 282"/>
                  <a:gd name="T23" fmla="*/ 278 h 672"/>
                  <a:gd name="T24" fmla="*/ 32 w 282"/>
                  <a:gd name="T25" fmla="*/ 310 h 672"/>
                  <a:gd name="T26" fmla="*/ 18 w 282"/>
                  <a:gd name="T27" fmla="*/ 352 h 672"/>
                  <a:gd name="T28" fmla="*/ 20 w 282"/>
                  <a:gd name="T29" fmla="*/ 382 h 672"/>
                  <a:gd name="T30" fmla="*/ 18 w 282"/>
                  <a:gd name="T31" fmla="*/ 414 h 672"/>
                  <a:gd name="T32" fmla="*/ 26 w 282"/>
                  <a:gd name="T33" fmla="*/ 440 h 672"/>
                  <a:gd name="T34" fmla="*/ 26 w 282"/>
                  <a:gd name="T35" fmla="*/ 460 h 672"/>
                  <a:gd name="T36" fmla="*/ 24 w 282"/>
                  <a:gd name="T37" fmla="*/ 480 h 672"/>
                  <a:gd name="T38" fmla="*/ 14 w 282"/>
                  <a:gd name="T39" fmla="*/ 516 h 672"/>
                  <a:gd name="T40" fmla="*/ 0 w 282"/>
                  <a:gd name="T41" fmla="*/ 542 h 672"/>
                  <a:gd name="T42" fmla="*/ 0 w 282"/>
                  <a:gd name="T43" fmla="*/ 576 h 672"/>
                  <a:gd name="T44" fmla="*/ 8 w 282"/>
                  <a:gd name="T45" fmla="*/ 586 h 672"/>
                  <a:gd name="T46" fmla="*/ 66 w 282"/>
                  <a:gd name="T47" fmla="*/ 612 h 672"/>
                  <a:gd name="T48" fmla="*/ 62 w 282"/>
                  <a:gd name="T49" fmla="*/ 580 h 672"/>
                  <a:gd name="T50" fmla="*/ 66 w 282"/>
                  <a:gd name="T51" fmla="*/ 560 h 672"/>
                  <a:gd name="T52" fmla="*/ 84 w 282"/>
                  <a:gd name="T53" fmla="*/ 552 h 672"/>
                  <a:gd name="T54" fmla="*/ 108 w 282"/>
                  <a:gd name="T55" fmla="*/ 510 h 672"/>
                  <a:gd name="T56" fmla="*/ 82 w 282"/>
                  <a:gd name="T57" fmla="*/ 484 h 672"/>
                  <a:gd name="T58" fmla="*/ 114 w 282"/>
                  <a:gd name="T59" fmla="*/ 460 h 672"/>
                  <a:gd name="T60" fmla="*/ 118 w 282"/>
                  <a:gd name="T61" fmla="*/ 432 h 672"/>
                  <a:gd name="T62" fmla="*/ 124 w 282"/>
                  <a:gd name="T63" fmla="*/ 412 h 672"/>
                  <a:gd name="T64" fmla="*/ 138 w 282"/>
                  <a:gd name="T65" fmla="*/ 414 h 672"/>
                  <a:gd name="T66" fmla="*/ 126 w 282"/>
                  <a:gd name="T67" fmla="*/ 402 h 672"/>
                  <a:gd name="T68" fmla="*/ 132 w 282"/>
                  <a:gd name="T69" fmla="*/ 374 h 672"/>
                  <a:gd name="T70" fmla="*/ 164 w 282"/>
                  <a:gd name="T71" fmla="*/ 342 h 672"/>
                  <a:gd name="T72" fmla="*/ 166 w 282"/>
                  <a:gd name="T73" fmla="*/ 336 h 672"/>
                  <a:gd name="T74" fmla="*/ 234 w 282"/>
                  <a:gd name="T75" fmla="*/ 304 h 672"/>
                  <a:gd name="T76" fmla="*/ 228 w 282"/>
                  <a:gd name="T77" fmla="*/ 268 h 672"/>
                  <a:gd name="T78" fmla="*/ 214 w 282"/>
                  <a:gd name="T79" fmla="*/ 230 h 672"/>
                  <a:gd name="T80" fmla="*/ 218 w 282"/>
                  <a:gd name="T81" fmla="*/ 210 h 672"/>
                  <a:gd name="T82" fmla="*/ 220 w 282"/>
                  <a:gd name="T83" fmla="*/ 186 h 672"/>
                  <a:gd name="T84" fmla="*/ 226 w 282"/>
                  <a:gd name="T85" fmla="*/ 166 h 672"/>
                  <a:gd name="T86" fmla="*/ 242 w 282"/>
                  <a:gd name="T87" fmla="*/ 136 h 672"/>
                  <a:gd name="T88" fmla="*/ 260 w 282"/>
                  <a:gd name="T89" fmla="*/ 120 h 672"/>
                  <a:gd name="T90" fmla="*/ 278 w 282"/>
                  <a:gd name="T91" fmla="*/ 104 h 672"/>
                  <a:gd name="T92" fmla="*/ 278 w 282"/>
                  <a:gd name="T93" fmla="*/ 72 h 672"/>
                  <a:gd name="T94" fmla="*/ 268 w 282"/>
                  <a:gd name="T95" fmla="*/ 86 h 672"/>
                  <a:gd name="T96" fmla="*/ 250 w 282"/>
                  <a:gd name="T97" fmla="*/ 104 h 672"/>
                  <a:gd name="T98" fmla="*/ 210 w 282"/>
                  <a:gd name="T99" fmla="*/ 102 h 672"/>
                  <a:gd name="T100" fmla="*/ 224 w 282"/>
                  <a:gd name="T101" fmla="*/ 66 h 672"/>
                  <a:gd name="T102" fmla="*/ 200 w 282"/>
                  <a:gd name="T103" fmla="*/ 48 h 672"/>
                  <a:gd name="T104" fmla="*/ 182 w 282"/>
                  <a:gd name="T105" fmla="*/ 28 h 672"/>
                  <a:gd name="T106" fmla="*/ 156 w 282"/>
                  <a:gd name="T107" fmla="*/ 2 h 672"/>
                  <a:gd name="T108" fmla="*/ 132 w 282"/>
                  <a:gd name="T109" fmla="*/ 670 h 672"/>
                  <a:gd name="T110" fmla="*/ 132 w 282"/>
                  <a:gd name="T111" fmla="*/ 666 h 6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82" h="672">
                    <a:moveTo>
                      <a:pt x="66" y="626"/>
                    </a:moveTo>
                    <a:lnTo>
                      <a:pt x="66" y="670"/>
                    </a:lnTo>
                    <a:lnTo>
                      <a:pt x="70" y="668"/>
                    </a:lnTo>
                    <a:lnTo>
                      <a:pt x="80" y="670"/>
                    </a:lnTo>
                    <a:lnTo>
                      <a:pt x="114" y="672"/>
                    </a:lnTo>
                    <a:lnTo>
                      <a:pt x="114" y="666"/>
                    </a:lnTo>
                    <a:lnTo>
                      <a:pt x="108" y="666"/>
                    </a:lnTo>
                    <a:lnTo>
                      <a:pt x="102" y="666"/>
                    </a:lnTo>
                    <a:lnTo>
                      <a:pt x="96" y="666"/>
                    </a:lnTo>
                    <a:lnTo>
                      <a:pt x="72" y="644"/>
                    </a:lnTo>
                    <a:lnTo>
                      <a:pt x="72" y="634"/>
                    </a:lnTo>
                    <a:lnTo>
                      <a:pt x="72" y="630"/>
                    </a:lnTo>
                    <a:lnTo>
                      <a:pt x="66" y="626"/>
                    </a:lnTo>
                    <a:lnTo>
                      <a:pt x="66" y="626"/>
                    </a:lnTo>
                    <a:lnTo>
                      <a:pt x="66" y="626"/>
                    </a:lnTo>
                    <a:close/>
                    <a:moveTo>
                      <a:pt x="156" y="2"/>
                    </a:moveTo>
                    <a:lnTo>
                      <a:pt x="136" y="2"/>
                    </a:lnTo>
                    <a:lnTo>
                      <a:pt x="134" y="0"/>
                    </a:lnTo>
                    <a:lnTo>
                      <a:pt x="132" y="4"/>
                    </a:lnTo>
                    <a:lnTo>
                      <a:pt x="126" y="12"/>
                    </a:lnTo>
                    <a:lnTo>
                      <a:pt x="126" y="10"/>
                    </a:lnTo>
                    <a:lnTo>
                      <a:pt x="120" y="2"/>
                    </a:lnTo>
                    <a:lnTo>
                      <a:pt x="110" y="2"/>
                    </a:lnTo>
                    <a:lnTo>
                      <a:pt x="102" y="0"/>
                    </a:lnTo>
                    <a:lnTo>
                      <a:pt x="98" y="0"/>
                    </a:lnTo>
                    <a:lnTo>
                      <a:pt x="88" y="8"/>
                    </a:lnTo>
                    <a:lnTo>
                      <a:pt x="88" y="12"/>
                    </a:lnTo>
                    <a:lnTo>
                      <a:pt x="88" y="18"/>
                    </a:lnTo>
                    <a:lnTo>
                      <a:pt x="90" y="20"/>
                    </a:lnTo>
                    <a:lnTo>
                      <a:pt x="92" y="22"/>
                    </a:lnTo>
                    <a:lnTo>
                      <a:pt x="92" y="26"/>
                    </a:lnTo>
                    <a:lnTo>
                      <a:pt x="92" y="36"/>
                    </a:lnTo>
                    <a:lnTo>
                      <a:pt x="90" y="38"/>
                    </a:lnTo>
                    <a:lnTo>
                      <a:pt x="88" y="38"/>
                    </a:lnTo>
                    <a:lnTo>
                      <a:pt x="84" y="40"/>
                    </a:lnTo>
                    <a:lnTo>
                      <a:pt x="82" y="44"/>
                    </a:lnTo>
                    <a:lnTo>
                      <a:pt x="80" y="46"/>
                    </a:lnTo>
                    <a:lnTo>
                      <a:pt x="78" y="48"/>
                    </a:lnTo>
                    <a:lnTo>
                      <a:pt x="74" y="52"/>
                    </a:lnTo>
                    <a:lnTo>
                      <a:pt x="72" y="54"/>
                    </a:lnTo>
                    <a:lnTo>
                      <a:pt x="72" y="68"/>
                    </a:lnTo>
                    <a:lnTo>
                      <a:pt x="74" y="76"/>
                    </a:lnTo>
                    <a:lnTo>
                      <a:pt x="74" y="80"/>
                    </a:lnTo>
                    <a:lnTo>
                      <a:pt x="74" y="82"/>
                    </a:lnTo>
                    <a:lnTo>
                      <a:pt x="72" y="84"/>
                    </a:lnTo>
                    <a:lnTo>
                      <a:pt x="72" y="92"/>
                    </a:lnTo>
                    <a:lnTo>
                      <a:pt x="74" y="98"/>
                    </a:lnTo>
                    <a:lnTo>
                      <a:pt x="72" y="104"/>
                    </a:lnTo>
                    <a:lnTo>
                      <a:pt x="64" y="118"/>
                    </a:lnTo>
                    <a:lnTo>
                      <a:pt x="60" y="122"/>
                    </a:lnTo>
                    <a:lnTo>
                      <a:pt x="60" y="126"/>
                    </a:lnTo>
                    <a:lnTo>
                      <a:pt x="56" y="130"/>
                    </a:lnTo>
                    <a:lnTo>
                      <a:pt x="54" y="150"/>
                    </a:lnTo>
                    <a:lnTo>
                      <a:pt x="56" y="158"/>
                    </a:lnTo>
                    <a:lnTo>
                      <a:pt x="54" y="166"/>
                    </a:lnTo>
                    <a:lnTo>
                      <a:pt x="52" y="172"/>
                    </a:lnTo>
                    <a:lnTo>
                      <a:pt x="52" y="178"/>
                    </a:lnTo>
                    <a:lnTo>
                      <a:pt x="48" y="186"/>
                    </a:lnTo>
                    <a:lnTo>
                      <a:pt x="48" y="194"/>
                    </a:lnTo>
                    <a:lnTo>
                      <a:pt x="52" y="202"/>
                    </a:lnTo>
                    <a:lnTo>
                      <a:pt x="48" y="208"/>
                    </a:lnTo>
                    <a:lnTo>
                      <a:pt x="46" y="214"/>
                    </a:lnTo>
                    <a:lnTo>
                      <a:pt x="46" y="220"/>
                    </a:lnTo>
                    <a:lnTo>
                      <a:pt x="48" y="228"/>
                    </a:lnTo>
                    <a:lnTo>
                      <a:pt x="48" y="232"/>
                    </a:lnTo>
                    <a:lnTo>
                      <a:pt x="46" y="246"/>
                    </a:lnTo>
                    <a:lnTo>
                      <a:pt x="42" y="256"/>
                    </a:lnTo>
                    <a:lnTo>
                      <a:pt x="42" y="260"/>
                    </a:lnTo>
                    <a:lnTo>
                      <a:pt x="42" y="266"/>
                    </a:lnTo>
                    <a:lnTo>
                      <a:pt x="42" y="272"/>
                    </a:lnTo>
                    <a:lnTo>
                      <a:pt x="42" y="276"/>
                    </a:lnTo>
                    <a:lnTo>
                      <a:pt x="38" y="278"/>
                    </a:lnTo>
                    <a:lnTo>
                      <a:pt x="36" y="278"/>
                    </a:lnTo>
                    <a:lnTo>
                      <a:pt x="32" y="284"/>
                    </a:lnTo>
                    <a:lnTo>
                      <a:pt x="32" y="286"/>
                    </a:lnTo>
                    <a:lnTo>
                      <a:pt x="28" y="292"/>
                    </a:lnTo>
                    <a:lnTo>
                      <a:pt x="28" y="304"/>
                    </a:lnTo>
                    <a:lnTo>
                      <a:pt x="32" y="310"/>
                    </a:lnTo>
                    <a:lnTo>
                      <a:pt x="32" y="318"/>
                    </a:lnTo>
                    <a:lnTo>
                      <a:pt x="28" y="320"/>
                    </a:lnTo>
                    <a:lnTo>
                      <a:pt x="24" y="332"/>
                    </a:lnTo>
                    <a:lnTo>
                      <a:pt x="24" y="342"/>
                    </a:lnTo>
                    <a:lnTo>
                      <a:pt x="20" y="348"/>
                    </a:lnTo>
                    <a:lnTo>
                      <a:pt x="18" y="352"/>
                    </a:lnTo>
                    <a:lnTo>
                      <a:pt x="16" y="356"/>
                    </a:lnTo>
                    <a:lnTo>
                      <a:pt x="18" y="360"/>
                    </a:lnTo>
                    <a:lnTo>
                      <a:pt x="20" y="368"/>
                    </a:lnTo>
                    <a:lnTo>
                      <a:pt x="18" y="376"/>
                    </a:lnTo>
                    <a:lnTo>
                      <a:pt x="18" y="378"/>
                    </a:lnTo>
                    <a:lnTo>
                      <a:pt x="20" y="382"/>
                    </a:lnTo>
                    <a:lnTo>
                      <a:pt x="24" y="382"/>
                    </a:lnTo>
                    <a:lnTo>
                      <a:pt x="24" y="386"/>
                    </a:lnTo>
                    <a:lnTo>
                      <a:pt x="24" y="400"/>
                    </a:lnTo>
                    <a:lnTo>
                      <a:pt x="20" y="406"/>
                    </a:lnTo>
                    <a:lnTo>
                      <a:pt x="18" y="412"/>
                    </a:lnTo>
                    <a:lnTo>
                      <a:pt x="18" y="414"/>
                    </a:lnTo>
                    <a:lnTo>
                      <a:pt x="24" y="420"/>
                    </a:lnTo>
                    <a:lnTo>
                      <a:pt x="24" y="422"/>
                    </a:lnTo>
                    <a:lnTo>
                      <a:pt x="24" y="424"/>
                    </a:lnTo>
                    <a:lnTo>
                      <a:pt x="24" y="430"/>
                    </a:lnTo>
                    <a:lnTo>
                      <a:pt x="26" y="434"/>
                    </a:lnTo>
                    <a:lnTo>
                      <a:pt x="26" y="440"/>
                    </a:lnTo>
                    <a:lnTo>
                      <a:pt x="28" y="442"/>
                    </a:lnTo>
                    <a:lnTo>
                      <a:pt x="26" y="446"/>
                    </a:lnTo>
                    <a:lnTo>
                      <a:pt x="24" y="450"/>
                    </a:lnTo>
                    <a:lnTo>
                      <a:pt x="24" y="456"/>
                    </a:lnTo>
                    <a:lnTo>
                      <a:pt x="26" y="458"/>
                    </a:lnTo>
                    <a:lnTo>
                      <a:pt x="26" y="460"/>
                    </a:lnTo>
                    <a:lnTo>
                      <a:pt x="24" y="462"/>
                    </a:lnTo>
                    <a:lnTo>
                      <a:pt x="20" y="462"/>
                    </a:lnTo>
                    <a:lnTo>
                      <a:pt x="20" y="468"/>
                    </a:lnTo>
                    <a:lnTo>
                      <a:pt x="18" y="470"/>
                    </a:lnTo>
                    <a:lnTo>
                      <a:pt x="20" y="476"/>
                    </a:lnTo>
                    <a:lnTo>
                      <a:pt x="24" y="480"/>
                    </a:lnTo>
                    <a:lnTo>
                      <a:pt x="20" y="486"/>
                    </a:lnTo>
                    <a:lnTo>
                      <a:pt x="20" y="494"/>
                    </a:lnTo>
                    <a:lnTo>
                      <a:pt x="20" y="502"/>
                    </a:lnTo>
                    <a:lnTo>
                      <a:pt x="20" y="506"/>
                    </a:lnTo>
                    <a:lnTo>
                      <a:pt x="16" y="512"/>
                    </a:lnTo>
                    <a:lnTo>
                      <a:pt x="14" y="516"/>
                    </a:lnTo>
                    <a:lnTo>
                      <a:pt x="14" y="522"/>
                    </a:lnTo>
                    <a:lnTo>
                      <a:pt x="16" y="526"/>
                    </a:lnTo>
                    <a:lnTo>
                      <a:pt x="14" y="532"/>
                    </a:lnTo>
                    <a:lnTo>
                      <a:pt x="6" y="538"/>
                    </a:lnTo>
                    <a:lnTo>
                      <a:pt x="2" y="538"/>
                    </a:lnTo>
                    <a:lnTo>
                      <a:pt x="0" y="542"/>
                    </a:lnTo>
                    <a:lnTo>
                      <a:pt x="2" y="550"/>
                    </a:lnTo>
                    <a:lnTo>
                      <a:pt x="2" y="556"/>
                    </a:lnTo>
                    <a:lnTo>
                      <a:pt x="0" y="560"/>
                    </a:lnTo>
                    <a:lnTo>
                      <a:pt x="0" y="566"/>
                    </a:lnTo>
                    <a:lnTo>
                      <a:pt x="0" y="572"/>
                    </a:lnTo>
                    <a:lnTo>
                      <a:pt x="0" y="576"/>
                    </a:lnTo>
                    <a:lnTo>
                      <a:pt x="2" y="576"/>
                    </a:lnTo>
                    <a:lnTo>
                      <a:pt x="8" y="572"/>
                    </a:lnTo>
                    <a:lnTo>
                      <a:pt x="10" y="576"/>
                    </a:lnTo>
                    <a:lnTo>
                      <a:pt x="14" y="580"/>
                    </a:lnTo>
                    <a:lnTo>
                      <a:pt x="10" y="584"/>
                    </a:lnTo>
                    <a:lnTo>
                      <a:pt x="8" y="586"/>
                    </a:lnTo>
                    <a:lnTo>
                      <a:pt x="8" y="588"/>
                    </a:lnTo>
                    <a:lnTo>
                      <a:pt x="14" y="596"/>
                    </a:lnTo>
                    <a:lnTo>
                      <a:pt x="18" y="604"/>
                    </a:lnTo>
                    <a:lnTo>
                      <a:pt x="24" y="612"/>
                    </a:lnTo>
                    <a:lnTo>
                      <a:pt x="44" y="608"/>
                    </a:lnTo>
                    <a:lnTo>
                      <a:pt x="66" y="612"/>
                    </a:lnTo>
                    <a:lnTo>
                      <a:pt x="66" y="604"/>
                    </a:lnTo>
                    <a:lnTo>
                      <a:pt x="60" y="604"/>
                    </a:lnTo>
                    <a:lnTo>
                      <a:pt x="62" y="602"/>
                    </a:lnTo>
                    <a:lnTo>
                      <a:pt x="62" y="594"/>
                    </a:lnTo>
                    <a:lnTo>
                      <a:pt x="62" y="588"/>
                    </a:lnTo>
                    <a:lnTo>
                      <a:pt x="62" y="580"/>
                    </a:lnTo>
                    <a:lnTo>
                      <a:pt x="66" y="578"/>
                    </a:lnTo>
                    <a:lnTo>
                      <a:pt x="72" y="578"/>
                    </a:lnTo>
                    <a:lnTo>
                      <a:pt x="70" y="572"/>
                    </a:lnTo>
                    <a:lnTo>
                      <a:pt x="64" y="570"/>
                    </a:lnTo>
                    <a:lnTo>
                      <a:pt x="66" y="566"/>
                    </a:lnTo>
                    <a:lnTo>
                      <a:pt x="66" y="560"/>
                    </a:lnTo>
                    <a:lnTo>
                      <a:pt x="72" y="566"/>
                    </a:lnTo>
                    <a:lnTo>
                      <a:pt x="72" y="570"/>
                    </a:lnTo>
                    <a:lnTo>
                      <a:pt x="78" y="568"/>
                    </a:lnTo>
                    <a:lnTo>
                      <a:pt x="82" y="568"/>
                    </a:lnTo>
                    <a:lnTo>
                      <a:pt x="82" y="560"/>
                    </a:lnTo>
                    <a:lnTo>
                      <a:pt x="84" y="552"/>
                    </a:lnTo>
                    <a:lnTo>
                      <a:pt x="90" y="542"/>
                    </a:lnTo>
                    <a:lnTo>
                      <a:pt x="100" y="532"/>
                    </a:lnTo>
                    <a:lnTo>
                      <a:pt x="114" y="524"/>
                    </a:lnTo>
                    <a:lnTo>
                      <a:pt x="108" y="516"/>
                    </a:lnTo>
                    <a:lnTo>
                      <a:pt x="108" y="514"/>
                    </a:lnTo>
                    <a:lnTo>
                      <a:pt x="108" y="510"/>
                    </a:lnTo>
                    <a:lnTo>
                      <a:pt x="106" y="504"/>
                    </a:lnTo>
                    <a:lnTo>
                      <a:pt x="100" y="504"/>
                    </a:lnTo>
                    <a:lnTo>
                      <a:pt x="96" y="504"/>
                    </a:lnTo>
                    <a:lnTo>
                      <a:pt x="92" y="496"/>
                    </a:lnTo>
                    <a:lnTo>
                      <a:pt x="84" y="488"/>
                    </a:lnTo>
                    <a:lnTo>
                      <a:pt x="82" y="484"/>
                    </a:lnTo>
                    <a:lnTo>
                      <a:pt x="84" y="478"/>
                    </a:lnTo>
                    <a:lnTo>
                      <a:pt x="92" y="474"/>
                    </a:lnTo>
                    <a:lnTo>
                      <a:pt x="102" y="458"/>
                    </a:lnTo>
                    <a:lnTo>
                      <a:pt x="106" y="458"/>
                    </a:lnTo>
                    <a:lnTo>
                      <a:pt x="110" y="460"/>
                    </a:lnTo>
                    <a:lnTo>
                      <a:pt x="114" y="460"/>
                    </a:lnTo>
                    <a:lnTo>
                      <a:pt x="114" y="456"/>
                    </a:lnTo>
                    <a:lnTo>
                      <a:pt x="114" y="452"/>
                    </a:lnTo>
                    <a:lnTo>
                      <a:pt x="114" y="450"/>
                    </a:lnTo>
                    <a:lnTo>
                      <a:pt x="116" y="448"/>
                    </a:lnTo>
                    <a:lnTo>
                      <a:pt x="118" y="448"/>
                    </a:lnTo>
                    <a:lnTo>
                      <a:pt x="118" y="432"/>
                    </a:lnTo>
                    <a:lnTo>
                      <a:pt x="120" y="420"/>
                    </a:lnTo>
                    <a:lnTo>
                      <a:pt x="126" y="420"/>
                    </a:lnTo>
                    <a:lnTo>
                      <a:pt x="128" y="416"/>
                    </a:lnTo>
                    <a:lnTo>
                      <a:pt x="132" y="414"/>
                    </a:lnTo>
                    <a:lnTo>
                      <a:pt x="128" y="412"/>
                    </a:lnTo>
                    <a:lnTo>
                      <a:pt x="124" y="412"/>
                    </a:lnTo>
                    <a:lnTo>
                      <a:pt x="126" y="406"/>
                    </a:lnTo>
                    <a:lnTo>
                      <a:pt x="132" y="406"/>
                    </a:lnTo>
                    <a:lnTo>
                      <a:pt x="134" y="406"/>
                    </a:lnTo>
                    <a:lnTo>
                      <a:pt x="136" y="410"/>
                    </a:lnTo>
                    <a:lnTo>
                      <a:pt x="138" y="412"/>
                    </a:lnTo>
                    <a:lnTo>
                      <a:pt x="138" y="414"/>
                    </a:lnTo>
                    <a:lnTo>
                      <a:pt x="144" y="412"/>
                    </a:lnTo>
                    <a:lnTo>
                      <a:pt x="144" y="410"/>
                    </a:lnTo>
                    <a:lnTo>
                      <a:pt x="144" y="406"/>
                    </a:lnTo>
                    <a:lnTo>
                      <a:pt x="144" y="402"/>
                    </a:lnTo>
                    <a:lnTo>
                      <a:pt x="134" y="404"/>
                    </a:lnTo>
                    <a:lnTo>
                      <a:pt x="126" y="402"/>
                    </a:lnTo>
                    <a:lnTo>
                      <a:pt x="126" y="388"/>
                    </a:lnTo>
                    <a:lnTo>
                      <a:pt x="124" y="388"/>
                    </a:lnTo>
                    <a:lnTo>
                      <a:pt x="118" y="386"/>
                    </a:lnTo>
                    <a:lnTo>
                      <a:pt x="124" y="370"/>
                    </a:lnTo>
                    <a:lnTo>
                      <a:pt x="128" y="374"/>
                    </a:lnTo>
                    <a:lnTo>
                      <a:pt x="132" y="374"/>
                    </a:lnTo>
                    <a:lnTo>
                      <a:pt x="134" y="376"/>
                    </a:lnTo>
                    <a:lnTo>
                      <a:pt x="134" y="382"/>
                    </a:lnTo>
                    <a:lnTo>
                      <a:pt x="146" y="382"/>
                    </a:lnTo>
                    <a:lnTo>
                      <a:pt x="154" y="376"/>
                    </a:lnTo>
                    <a:lnTo>
                      <a:pt x="162" y="370"/>
                    </a:lnTo>
                    <a:lnTo>
                      <a:pt x="164" y="342"/>
                    </a:lnTo>
                    <a:lnTo>
                      <a:pt x="156" y="338"/>
                    </a:lnTo>
                    <a:lnTo>
                      <a:pt x="156" y="336"/>
                    </a:lnTo>
                    <a:lnTo>
                      <a:pt x="156" y="332"/>
                    </a:lnTo>
                    <a:lnTo>
                      <a:pt x="160" y="330"/>
                    </a:lnTo>
                    <a:lnTo>
                      <a:pt x="162" y="332"/>
                    </a:lnTo>
                    <a:lnTo>
                      <a:pt x="166" y="336"/>
                    </a:lnTo>
                    <a:lnTo>
                      <a:pt x="172" y="332"/>
                    </a:lnTo>
                    <a:lnTo>
                      <a:pt x="198" y="328"/>
                    </a:lnTo>
                    <a:lnTo>
                      <a:pt x="208" y="324"/>
                    </a:lnTo>
                    <a:lnTo>
                      <a:pt x="218" y="320"/>
                    </a:lnTo>
                    <a:lnTo>
                      <a:pt x="228" y="312"/>
                    </a:lnTo>
                    <a:lnTo>
                      <a:pt x="234" y="304"/>
                    </a:lnTo>
                    <a:lnTo>
                      <a:pt x="238" y="282"/>
                    </a:lnTo>
                    <a:lnTo>
                      <a:pt x="234" y="278"/>
                    </a:lnTo>
                    <a:lnTo>
                      <a:pt x="232" y="278"/>
                    </a:lnTo>
                    <a:lnTo>
                      <a:pt x="228" y="276"/>
                    </a:lnTo>
                    <a:lnTo>
                      <a:pt x="228" y="272"/>
                    </a:lnTo>
                    <a:lnTo>
                      <a:pt x="228" y="268"/>
                    </a:lnTo>
                    <a:lnTo>
                      <a:pt x="232" y="266"/>
                    </a:lnTo>
                    <a:lnTo>
                      <a:pt x="232" y="264"/>
                    </a:lnTo>
                    <a:lnTo>
                      <a:pt x="224" y="256"/>
                    </a:lnTo>
                    <a:lnTo>
                      <a:pt x="218" y="246"/>
                    </a:lnTo>
                    <a:lnTo>
                      <a:pt x="210" y="230"/>
                    </a:lnTo>
                    <a:lnTo>
                      <a:pt x="214" y="230"/>
                    </a:lnTo>
                    <a:lnTo>
                      <a:pt x="214" y="228"/>
                    </a:lnTo>
                    <a:lnTo>
                      <a:pt x="214" y="220"/>
                    </a:lnTo>
                    <a:lnTo>
                      <a:pt x="216" y="214"/>
                    </a:lnTo>
                    <a:lnTo>
                      <a:pt x="214" y="214"/>
                    </a:lnTo>
                    <a:lnTo>
                      <a:pt x="216" y="212"/>
                    </a:lnTo>
                    <a:lnTo>
                      <a:pt x="218" y="210"/>
                    </a:lnTo>
                    <a:lnTo>
                      <a:pt x="218" y="204"/>
                    </a:lnTo>
                    <a:lnTo>
                      <a:pt x="218" y="200"/>
                    </a:lnTo>
                    <a:lnTo>
                      <a:pt x="218" y="196"/>
                    </a:lnTo>
                    <a:lnTo>
                      <a:pt x="218" y="194"/>
                    </a:lnTo>
                    <a:lnTo>
                      <a:pt x="220" y="192"/>
                    </a:lnTo>
                    <a:lnTo>
                      <a:pt x="220" y="186"/>
                    </a:lnTo>
                    <a:lnTo>
                      <a:pt x="220" y="184"/>
                    </a:lnTo>
                    <a:lnTo>
                      <a:pt x="224" y="182"/>
                    </a:lnTo>
                    <a:lnTo>
                      <a:pt x="224" y="178"/>
                    </a:lnTo>
                    <a:lnTo>
                      <a:pt x="224" y="176"/>
                    </a:lnTo>
                    <a:lnTo>
                      <a:pt x="224" y="172"/>
                    </a:lnTo>
                    <a:lnTo>
                      <a:pt x="226" y="166"/>
                    </a:lnTo>
                    <a:lnTo>
                      <a:pt x="228" y="164"/>
                    </a:lnTo>
                    <a:lnTo>
                      <a:pt x="232" y="154"/>
                    </a:lnTo>
                    <a:lnTo>
                      <a:pt x="234" y="148"/>
                    </a:lnTo>
                    <a:lnTo>
                      <a:pt x="236" y="146"/>
                    </a:lnTo>
                    <a:lnTo>
                      <a:pt x="242" y="140"/>
                    </a:lnTo>
                    <a:lnTo>
                      <a:pt x="242" y="136"/>
                    </a:lnTo>
                    <a:lnTo>
                      <a:pt x="244" y="132"/>
                    </a:lnTo>
                    <a:lnTo>
                      <a:pt x="246" y="130"/>
                    </a:lnTo>
                    <a:lnTo>
                      <a:pt x="250" y="128"/>
                    </a:lnTo>
                    <a:lnTo>
                      <a:pt x="252" y="128"/>
                    </a:lnTo>
                    <a:lnTo>
                      <a:pt x="254" y="122"/>
                    </a:lnTo>
                    <a:lnTo>
                      <a:pt x="260" y="120"/>
                    </a:lnTo>
                    <a:lnTo>
                      <a:pt x="262" y="114"/>
                    </a:lnTo>
                    <a:lnTo>
                      <a:pt x="268" y="110"/>
                    </a:lnTo>
                    <a:lnTo>
                      <a:pt x="268" y="108"/>
                    </a:lnTo>
                    <a:lnTo>
                      <a:pt x="272" y="108"/>
                    </a:lnTo>
                    <a:lnTo>
                      <a:pt x="274" y="108"/>
                    </a:lnTo>
                    <a:lnTo>
                      <a:pt x="278" y="104"/>
                    </a:lnTo>
                    <a:lnTo>
                      <a:pt x="282" y="102"/>
                    </a:lnTo>
                    <a:lnTo>
                      <a:pt x="282" y="100"/>
                    </a:lnTo>
                    <a:lnTo>
                      <a:pt x="282" y="84"/>
                    </a:lnTo>
                    <a:lnTo>
                      <a:pt x="282" y="72"/>
                    </a:lnTo>
                    <a:lnTo>
                      <a:pt x="280" y="72"/>
                    </a:lnTo>
                    <a:lnTo>
                      <a:pt x="278" y="72"/>
                    </a:lnTo>
                    <a:lnTo>
                      <a:pt x="274" y="74"/>
                    </a:lnTo>
                    <a:lnTo>
                      <a:pt x="272" y="72"/>
                    </a:lnTo>
                    <a:lnTo>
                      <a:pt x="270" y="72"/>
                    </a:lnTo>
                    <a:lnTo>
                      <a:pt x="268" y="74"/>
                    </a:lnTo>
                    <a:lnTo>
                      <a:pt x="268" y="80"/>
                    </a:lnTo>
                    <a:lnTo>
                      <a:pt x="268" y="86"/>
                    </a:lnTo>
                    <a:lnTo>
                      <a:pt x="264" y="92"/>
                    </a:lnTo>
                    <a:lnTo>
                      <a:pt x="262" y="98"/>
                    </a:lnTo>
                    <a:lnTo>
                      <a:pt x="260" y="102"/>
                    </a:lnTo>
                    <a:lnTo>
                      <a:pt x="256" y="104"/>
                    </a:lnTo>
                    <a:lnTo>
                      <a:pt x="254" y="104"/>
                    </a:lnTo>
                    <a:lnTo>
                      <a:pt x="250" y="104"/>
                    </a:lnTo>
                    <a:lnTo>
                      <a:pt x="236" y="104"/>
                    </a:lnTo>
                    <a:lnTo>
                      <a:pt x="232" y="104"/>
                    </a:lnTo>
                    <a:lnTo>
                      <a:pt x="226" y="102"/>
                    </a:lnTo>
                    <a:lnTo>
                      <a:pt x="220" y="102"/>
                    </a:lnTo>
                    <a:lnTo>
                      <a:pt x="216" y="102"/>
                    </a:lnTo>
                    <a:lnTo>
                      <a:pt x="210" y="102"/>
                    </a:lnTo>
                    <a:lnTo>
                      <a:pt x="210" y="100"/>
                    </a:lnTo>
                    <a:lnTo>
                      <a:pt x="216" y="90"/>
                    </a:lnTo>
                    <a:lnTo>
                      <a:pt x="220" y="84"/>
                    </a:lnTo>
                    <a:lnTo>
                      <a:pt x="224" y="76"/>
                    </a:lnTo>
                    <a:lnTo>
                      <a:pt x="224" y="68"/>
                    </a:lnTo>
                    <a:lnTo>
                      <a:pt x="224" y="66"/>
                    </a:lnTo>
                    <a:lnTo>
                      <a:pt x="220" y="64"/>
                    </a:lnTo>
                    <a:lnTo>
                      <a:pt x="216" y="58"/>
                    </a:lnTo>
                    <a:lnTo>
                      <a:pt x="214" y="54"/>
                    </a:lnTo>
                    <a:lnTo>
                      <a:pt x="206" y="48"/>
                    </a:lnTo>
                    <a:lnTo>
                      <a:pt x="202" y="48"/>
                    </a:lnTo>
                    <a:lnTo>
                      <a:pt x="200" y="48"/>
                    </a:lnTo>
                    <a:lnTo>
                      <a:pt x="198" y="46"/>
                    </a:lnTo>
                    <a:lnTo>
                      <a:pt x="192" y="40"/>
                    </a:lnTo>
                    <a:lnTo>
                      <a:pt x="188" y="38"/>
                    </a:lnTo>
                    <a:lnTo>
                      <a:pt x="184" y="36"/>
                    </a:lnTo>
                    <a:lnTo>
                      <a:pt x="184" y="34"/>
                    </a:lnTo>
                    <a:lnTo>
                      <a:pt x="182" y="28"/>
                    </a:lnTo>
                    <a:lnTo>
                      <a:pt x="180" y="22"/>
                    </a:lnTo>
                    <a:lnTo>
                      <a:pt x="174" y="20"/>
                    </a:lnTo>
                    <a:lnTo>
                      <a:pt x="172" y="18"/>
                    </a:lnTo>
                    <a:lnTo>
                      <a:pt x="170" y="16"/>
                    </a:lnTo>
                    <a:lnTo>
                      <a:pt x="166" y="8"/>
                    </a:lnTo>
                    <a:lnTo>
                      <a:pt x="156" y="2"/>
                    </a:lnTo>
                    <a:lnTo>
                      <a:pt x="156" y="2"/>
                    </a:lnTo>
                    <a:lnTo>
                      <a:pt x="156" y="2"/>
                    </a:lnTo>
                    <a:close/>
                    <a:moveTo>
                      <a:pt x="132" y="666"/>
                    </a:moveTo>
                    <a:lnTo>
                      <a:pt x="132" y="666"/>
                    </a:lnTo>
                    <a:lnTo>
                      <a:pt x="128" y="668"/>
                    </a:lnTo>
                    <a:lnTo>
                      <a:pt x="132" y="670"/>
                    </a:lnTo>
                    <a:lnTo>
                      <a:pt x="134" y="670"/>
                    </a:lnTo>
                    <a:lnTo>
                      <a:pt x="132" y="670"/>
                    </a:lnTo>
                    <a:lnTo>
                      <a:pt x="138" y="670"/>
                    </a:lnTo>
                    <a:lnTo>
                      <a:pt x="138" y="668"/>
                    </a:lnTo>
                    <a:lnTo>
                      <a:pt x="132" y="666"/>
                    </a:lnTo>
                    <a:lnTo>
                      <a:pt x="132" y="666"/>
                    </a:lnTo>
                    <a:lnTo>
                      <a:pt x="132" y="66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87" name="Freeform 1770"/>
              <p:cNvSpPr/>
              <p:nvPr/>
            </p:nvSpPr>
            <p:spPr bwMode="auto">
              <a:xfrm>
                <a:off x="7546975" y="5749925"/>
                <a:ext cx="9525" cy="19050"/>
              </a:xfrm>
              <a:custGeom>
                <a:avLst/>
                <a:gdLst>
                  <a:gd name="T0" fmla="*/ 0 w 6"/>
                  <a:gd name="T1" fmla="*/ 0 h 12"/>
                  <a:gd name="T2" fmla="*/ 0 w 6"/>
                  <a:gd name="T3" fmla="*/ 10 h 12"/>
                  <a:gd name="T4" fmla="*/ 2 w 6"/>
                  <a:gd name="T5" fmla="*/ 10 h 12"/>
                  <a:gd name="T6" fmla="*/ 6 w 6"/>
                  <a:gd name="T7" fmla="*/ 12 h 12"/>
                  <a:gd name="T8" fmla="*/ 6 w 6"/>
                  <a:gd name="T9" fmla="*/ 6 h 12"/>
                  <a:gd name="T10" fmla="*/ 0 w 6"/>
                  <a:gd name="T11" fmla="*/ 0 h 12"/>
                  <a:gd name="T12" fmla="*/ 0 w 6"/>
                  <a:gd name="T13" fmla="*/ 0 h 12"/>
                  <a:gd name="T14" fmla="*/ 0 w 6"/>
                  <a:gd name="T1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12">
                    <a:moveTo>
                      <a:pt x="0" y="0"/>
                    </a:moveTo>
                    <a:lnTo>
                      <a:pt x="0" y="10"/>
                    </a:lnTo>
                    <a:lnTo>
                      <a:pt x="2" y="10"/>
                    </a:lnTo>
                    <a:lnTo>
                      <a:pt x="6" y="12"/>
                    </a:lnTo>
                    <a:lnTo>
                      <a:pt x="6" y="6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88" name="Freeform 1771"/>
              <p:cNvSpPr/>
              <p:nvPr/>
            </p:nvSpPr>
            <p:spPr bwMode="auto">
              <a:xfrm>
                <a:off x="7546975" y="5749925"/>
                <a:ext cx="9525" cy="19050"/>
              </a:xfrm>
              <a:custGeom>
                <a:avLst/>
                <a:gdLst>
                  <a:gd name="T0" fmla="*/ 0 w 6"/>
                  <a:gd name="T1" fmla="*/ 0 h 12"/>
                  <a:gd name="T2" fmla="*/ 0 w 6"/>
                  <a:gd name="T3" fmla="*/ 10 h 12"/>
                  <a:gd name="T4" fmla="*/ 2 w 6"/>
                  <a:gd name="T5" fmla="*/ 10 h 12"/>
                  <a:gd name="T6" fmla="*/ 6 w 6"/>
                  <a:gd name="T7" fmla="*/ 12 h 12"/>
                  <a:gd name="T8" fmla="*/ 6 w 6"/>
                  <a:gd name="T9" fmla="*/ 6 h 12"/>
                  <a:gd name="T10" fmla="*/ 0 w 6"/>
                  <a:gd name="T11" fmla="*/ 0 h 12"/>
                  <a:gd name="T12" fmla="*/ 0 w 6"/>
                  <a:gd name="T13" fmla="*/ 0 h 12"/>
                  <a:gd name="T14" fmla="*/ 0 w 6"/>
                  <a:gd name="T1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12">
                    <a:moveTo>
                      <a:pt x="0" y="0"/>
                    </a:moveTo>
                    <a:lnTo>
                      <a:pt x="0" y="10"/>
                    </a:lnTo>
                    <a:lnTo>
                      <a:pt x="2" y="10"/>
                    </a:lnTo>
                    <a:lnTo>
                      <a:pt x="6" y="12"/>
                    </a:lnTo>
                    <a:lnTo>
                      <a:pt x="6" y="6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89" name="Freeform 1774"/>
              <p:cNvSpPr/>
              <p:nvPr/>
            </p:nvSpPr>
            <p:spPr bwMode="auto">
              <a:xfrm>
                <a:off x="7699375" y="3927475"/>
                <a:ext cx="6350" cy="3175"/>
              </a:xfrm>
              <a:custGeom>
                <a:avLst/>
                <a:gdLst>
                  <a:gd name="T0" fmla="*/ 0 w 4"/>
                  <a:gd name="T1" fmla="*/ 2 h 2"/>
                  <a:gd name="T2" fmla="*/ 0 w 4"/>
                  <a:gd name="T3" fmla="*/ 0 h 2"/>
                  <a:gd name="T4" fmla="*/ 4 w 4"/>
                  <a:gd name="T5" fmla="*/ 2 h 2"/>
                  <a:gd name="T6" fmla="*/ 0 w 4"/>
                  <a:gd name="T7" fmla="*/ 2 h 2"/>
                  <a:gd name="T8" fmla="*/ 0 w 4"/>
                  <a:gd name="T9" fmla="*/ 2 h 2"/>
                  <a:gd name="T10" fmla="*/ 0 w 4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0" y="0"/>
                    </a:lnTo>
                    <a:lnTo>
                      <a:pt x="4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90" name="Freeform 1775"/>
              <p:cNvSpPr/>
              <p:nvPr/>
            </p:nvSpPr>
            <p:spPr bwMode="auto">
              <a:xfrm>
                <a:off x="7699375" y="3927475"/>
                <a:ext cx="6350" cy="3175"/>
              </a:xfrm>
              <a:custGeom>
                <a:avLst/>
                <a:gdLst>
                  <a:gd name="T0" fmla="*/ 0 w 4"/>
                  <a:gd name="T1" fmla="*/ 2 h 2"/>
                  <a:gd name="T2" fmla="*/ 0 w 4"/>
                  <a:gd name="T3" fmla="*/ 0 h 2"/>
                  <a:gd name="T4" fmla="*/ 4 w 4"/>
                  <a:gd name="T5" fmla="*/ 2 h 2"/>
                  <a:gd name="T6" fmla="*/ 0 w 4"/>
                  <a:gd name="T7" fmla="*/ 2 h 2"/>
                  <a:gd name="T8" fmla="*/ 0 w 4"/>
                  <a:gd name="T9" fmla="*/ 2 h 2"/>
                  <a:gd name="T10" fmla="*/ 0 w 4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0" y="0"/>
                    </a:lnTo>
                    <a:lnTo>
                      <a:pt x="4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91" name="Freeform 1776"/>
              <p:cNvSpPr/>
              <p:nvPr/>
            </p:nvSpPr>
            <p:spPr bwMode="auto">
              <a:xfrm>
                <a:off x="7699375" y="3927475"/>
                <a:ext cx="6350" cy="3175"/>
              </a:xfrm>
              <a:custGeom>
                <a:avLst/>
                <a:gdLst>
                  <a:gd name="T0" fmla="*/ 0 w 4"/>
                  <a:gd name="T1" fmla="*/ 2 h 2"/>
                  <a:gd name="T2" fmla="*/ 0 w 4"/>
                  <a:gd name="T3" fmla="*/ 0 h 2"/>
                  <a:gd name="T4" fmla="*/ 4 w 4"/>
                  <a:gd name="T5" fmla="*/ 2 h 2"/>
                  <a:gd name="T6" fmla="*/ 0 w 4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0" y="0"/>
                    </a:lnTo>
                    <a:lnTo>
                      <a:pt x="4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92" name="Freeform 1777"/>
              <p:cNvSpPr/>
              <p:nvPr/>
            </p:nvSpPr>
            <p:spPr bwMode="auto">
              <a:xfrm>
                <a:off x="7699375" y="3927475"/>
                <a:ext cx="6350" cy="3175"/>
              </a:xfrm>
              <a:custGeom>
                <a:avLst/>
                <a:gdLst>
                  <a:gd name="T0" fmla="*/ 0 w 4"/>
                  <a:gd name="T1" fmla="*/ 2 h 2"/>
                  <a:gd name="T2" fmla="*/ 0 w 4"/>
                  <a:gd name="T3" fmla="*/ 0 h 2"/>
                  <a:gd name="T4" fmla="*/ 4 w 4"/>
                  <a:gd name="T5" fmla="*/ 2 h 2"/>
                  <a:gd name="T6" fmla="*/ 0 w 4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0" y="0"/>
                    </a:lnTo>
                    <a:lnTo>
                      <a:pt x="4" y="2"/>
                    </a:lnTo>
                    <a:lnTo>
                      <a:pt x="0" y="2"/>
                    </a:lnTo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93" name="Freeform 1778"/>
              <p:cNvSpPr/>
              <p:nvPr/>
            </p:nvSpPr>
            <p:spPr bwMode="auto">
              <a:xfrm>
                <a:off x="7699375" y="3927475"/>
                <a:ext cx="6350" cy="3175"/>
              </a:xfrm>
              <a:custGeom>
                <a:avLst/>
                <a:gdLst>
                  <a:gd name="T0" fmla="*/ 0 w 4"/>
                  <a:gd name="T1" fmla="*/ 2 h 2"/>
                  <a:gd name="T2" fmla="*/ 0 w 4"/>
                  <a:gd name="T3" fmla="*/ 0 h 2"/>
                  <a:gd name="T4" fmla="*/ 4 w 4"/>
                  <a:gd name="T5" fmla="*/ 2 h 2"/>
                  <a:gd name="T6" fmla="*/ 0 w 4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0" y="0"/>
                    </a:lnTo>
                    <a:lnTo>
                      <a:pt x="4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94" name="Freeform 1779"/>
              <p:cNvSpPr/>
              <p:nvPr/>
            </p:nvSpPr>
            <p:spPr bwMode="auto">
              <a:xfrm>
                <a:off x="7699375" y="3927475"/>
                <a:ext cx="6350" cy="3175"/>
              </a:xfrm>
              <a:custGeom>
                <a:avLst/>
                <a:gdLst>
                  <a:gd name="T0" fmla="*/ 0 w 4"/>
                  <a:gd name="T1" fmla="*/ 2 h 2"/>
                  <a:gd name="T2" fmla="*/ 0 w 4"/>
                  <a:gd name="T3" fmla="*/ 0 h 2"/>
                  <a:gd name="T4" fmla="*/ 4 w 4"/>
                  <a:gd name="T5" fmla="*/ 2 h 2"/>
                  <a:gd name="T6" fmla="*/ 0 w 4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0" y="0"/>
                    </a:lnTo>
                    <a:lnTo>
                      <a:pt x="4" y="2"/>
                    </a:lnTo>
                    <a:lnTo>
                      <a:pt x="0" y="2"/>
                    </a:lnTo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95" name="Freeform 1780"/>
              <p:cNvSpPr/>
              <p:nvPr/>
            </p:nvSpPr>
            <p:spPr bwMode="auto">
              <a:xfrm>
                <a:off x="7705725" y="3930650"/>
                <a:ext cx="0" cy="3175"/>
              </a:xfrm>
              <a:custGeom>
                <a:avLst/>
                <a:gdLst>
                  <a:gd name="T0" fmla="*/ 0 h 2"/>
                  <a:gd name="T1" fmla="*/ 0 h 2"/>
                  <a:gd name="T2" fmla="*/ 2 h 2"/>
                  <a:gd name="T3" fmla="*/ 2 h 2"/>
                  <a:gd name="T4" fmla="*/ 0 h 2"/>
                  <a:gd name="T5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96" name="Freeform 1781"/>
              <p:cNvSpPr/>
              <p:nvPr/>
            </p:nvSpPr>
            <p:spPr bwMode="auto">
              <a:xfrm>
                <a:off x="7705725" y="3930650"/>
                <a:ext cx="0" cy="3175"/>
              </a:xfrm>
              <a:custGeom>
                <a:avLst/>
                <a:gdLst>
                  <a:gd name="T0" fmla="*/ 0 h 2"/>
                  <a:gd name="T1" fmla="*/ 0 h 2"/>
                  <a:gd name="T2" fmla="*/ 2 h 2"/>
                  <a:gd name="T3" fmla="*/ 2 h 2"/>
                  <a:gd name="T4" fmla="*/ 0 h 2"/>
                  <a:gd name="T5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97" name="Freeform 1782"/>
              <p:cNvSpPr/>
              <p:nvPr/>
            </p:nvSpPr>
            <p:spPr bwMode="auto">
              <a:xfrm>
                <a:off x="7705725" y="3930650"/>
                <a:ext cx="0" cy="3175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98" name="Freeform 1783"/>
              <p:cNvSpPr/>
              <p:nvPr/>
            </p:nvSpPr>
            <p:spPr bwMode="auto">
              <a:xfrm>
                <a:off x="7705725" y="3930650"/>
                <a:ext cx="0" cy="3175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99" name="Freeform 1784"/>
              <p:cNvSpPr/>
              <p:nvPr/>
            </p:nvSpPr>
            <p:spPr bwMode="auto">
              <a:xfrm>
                <a:off x="7781925" y="4060825"/>
                <a:ext cx="3175" cy="12700"/>
              </a:xfrm>
              <a:custGeom>
                <a:avLst/>
                <a:gdLst>
                  <a:gd name="T0" fmla="*/ 0 w 2"/>
                  <a:gd name="T1" fmla="*/ 8 h 8"/>
                  <a:gd name="T2" fmla="*/ 0 w 2"/>
                  <a:gd name="T3" fmla="*/ 2 h 8"/>
                  <a:gd name="T4" fmla="*/ 0 w 2"/>
                  <a:gd name="T5" fmla="*/ 0 h 8"/>
                  <a:gd name="T6" fmla="*/ 0 w 2"/>
                  <a:gd name="T7" fmla="*/ 2 h 8"/>
                  <a:gd name="T8" fmla="*/ 2 w 2"/>
                  <a:gd name="T9" fmla="*/ 2 h 8"/>
                  <a:gd name="T10" fmla="*/ 2 w 2"/>
                  <a:gd name="T11" fmla="*/ 6 h 8"/>
                  <a:gd name="T12" fmla="*/ 2 w 2"/>
                  <a:gd name="T13" fmla="*/ 8 h 8"/>
                  <a:gd name="T14" fmla="*/ 0 w 2"/>
                  <a:gd name="T15" fmla="*/ 8 h 8"/>
                  <a:gd name="T16" fmla="*/ 0 w 2"/>
                  <a:gd name="T17" fmla="*/ 8 h 8"/>
                  <a:gd name="T18" fmla="*/ 0 w 2"/>
                  <a:gd name="T1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" h="8">
                    <a:moveTo>
                      <a:pt x="0" y="8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6"/>
                    </a:lnTo>
                    <a:lnTo>
                      <a:pt x="2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00" name="Freeform 1785"/>
              <p:cNvSpPr/>
              <p:nvPr/>
            </p:nvSpPr>
            <p:spPr bwMode="auto">
              <a:xfrm>
                <a:off x="7781925" y="4060825"/>
                <a:ext cx="3175" cy="12700"/>
              </a:xfrm>
              <a:custGeom>
                <a:avLst/>
                <a:gdLst>
                  <a:gd name="T0" fmla="*/ 0 w 2"/>
                  <a:gd name="T1" fmla="*/ 8 h 8"/>
                  <a:gd name="T2" fmla="*/ 0 w 2"/>
                  <a:gd name="T3" fmla="*/ 2 h 8"/>
                  <a:gd name="T4" fmla="*/ 0 w 2"/>
                  <a:gd name="T5" fmla="*/ 0 h 8"/>
                  <a:gd name="T6" fmla="*/ 0 w 2"/>
                  <a:gd name="T7" fmla="*/ 2 h 8"/>
                  <a:gd name="T8" fmla="*/ 2 w 2"/>
                  <a:gd name="T9" fmla="*/ 2 h 8"/>
                  <a:gd name="T10" fmla="*/ 2 w 2"/>
                  <a:gd name="T11" fmla="*/ 6 h 8"/>
                  <a:gd name="T12" fmla="*/ 2 w 2"/>
                  <a:gd name="T13" fmla="*/ 8 h 8"/>
                  <a:gd name="T14" fmla="*/ 0 w 2"/>
                  <a:gd name="T15" fmla="*/ 8 h 8"/>
                  <a:gd name="T16" fmla="*/ 0 w 2"/>
                  <a:gd name="T17" fmla="*/ 8 h 8"/>
                  <a:gd name="T18" fmla="*/ 0 w 2"/>
                  <a:gd name="T1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" h="8">
                    <a:moveTo>
                      <a:pt x="0" y="8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6"/>
                    </a:lnTo>
                    <a:lnTo>
                      <a:pt x="2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01" name="Freeform 1786"/>
              <p:cNvSpPr/>
              <p:nvPr/>
            </p:nvSpPr>
            <p:spPr bwMode="auto">
              <a:xfrm>
                <a:off x="7781925" y="4060825"/>
                <a:ext cx="3175" cy="12700"/>
              </a:xfrm>
              <a:custGeom>
                <a:avLst/>
                <a:gdLst>
                  <a:gd name="T0" fmla="*/ 0 w 2"/>
                  <a:gd name="T1" fmla="*/ 8 h 8"/>
                  <a:gd name="T2" fmla="*/ 0 w 2"/>
                  <a:gd name="T3" fmla="*/ 2 h 8"/>
                  <a:gd name="T4" fmla="*/ 0 w 2"/>
                  <a:gd name="T5" fmla="*/ 0 h 8"/>
                  <a:gd name="T6" fmla="*/ 0 w 2"/>
                  <a:gd name="T7" fmla="*/ 2 h 8"/>
                  <a:gd name="T8" fmla="*/ 2 w 2"/>
                  <a:gd name="T9" fmla="*/ 2 h 8"/>
                  <a:gd name="T10" fmla="*/ 2 w 2"/>
                  <a:gd name="T11" fmla="*/ 6 h 8"/>
                  <a:gd name="T12" fmla="*/ 2 w 2"/>
                  <a:gd name="T13" fmla="*/ 8 h 8"/>
                  <a:gd name="T14" fmla="*/ 0 w 2"/>
                  <a:gd name="T15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8">
                    <a:moveTo>
                      <a:pt x="0" y="8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6"/>
                    </a:lnTo>
                    <a:lnTo>
                      <a:pt x="2" y="8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02" name="Freeform 1787"/>
              <p:cNvSpPr/>
              <p:nvPr/>
            </p:nvSpPr>
            <p:spPr bwMode="auto">
              <a:xfrm>
                <a:off x="7781925" y="4060825"/>
                <a:ext cx="3175" cy="12700"/>
              </a:xfrm>
              <a:custGeom>
                <a:avLst/>
                <a:gdLst>
                  <a:gd name="T0" fmla="*/ 0 w 2"/>
                  <a:gd name="T1" fmla="*/ 8 h 8"/>
                  <a:gd name="T2" fmla="*/ 0 w 2"/>
                  <a:gd name="T3" fmla="*/ 2 h 8"/>
                  <a:gd name="T4" fmla="*/ 0 w 2"/>
                  <a:gd name="T5" fmla="*/ 0 h 8"/>
                  <a:gd name="T6" fmla="*/ 0 w 2"/>
                  <a:gd name="T7" fmla="*/ 2 h 8"/>
                  <a:gd name="T8" fmla="*/ 2 w 2"/>
                  <a:gd name="T9" fmla="*/ 2 h 8"/>
                  <a:gd name="T10" fmla="*/ 2 w 2"/>
                  <a:gd name="T11" fmla="*/ 6 h 8"/>
                  <a:gd name="T12" fmla="*/ 2 w 2"/>
                  <a:gd name="T13" fmla="*/ 8 h 8"/>
                  <a:gd name="T14" fmla="*/ 0 w 2"/>
                  <a:gd name="T15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8">
                    <a:moveTo>
                      <a:pt x="0" y="8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6"/>
                    </a:lnTo>
                    <a:lnTo>
                      <a:pt x="2" y="8"/>
                    </a:lnTo>
                    <a:lnTo>
                      <a:pt x="0" y="8"/>
                    </a:lnTo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03" name="Freeform 1788"/>
              <p:cNvSpPr/>
              <p:nvPr/>
            </p:nvSpPr>
            <p:spPr bwMode="auto">
              <a:xfrm>
                <a:off x="7781925" y="4060825"/>
                <a:ext cx="3175" cy="12700"/>
              </a:xfrm>
              <a:custGeom>
                <a:avLst/>
                <a:gdLst>
                  <a:gd name="T0" fmla="*/ 0 w 2"/>
                  <a:gd name="T1" fmla="*/ 8 h 8"/>
                  <a:gd name="T2" fmla="*/ 0 w 2"/>
                  <a:gd name="T3" fmla="*/ 2 h 8"/>
                  <a:gd name="T4" fmla="*/ 0 w 2"/>
                  <a:gd name="T5" fmla="*/ 0 h 8"/>
                  <a:gd name="T6" fmla="*/ 0 w 2"/>
                  <a:gd name="T7" fmla="*/ 2 h 8"/>
                  <a:gd name="T8" fmla="*/ 2 w 2"/>
                  <a:gd name="T9" fmla="*/ 2 h 8"/>
                  <a:gd name="T10" fmla="*/ 2 w 2"/>
                  <a:gd name="T11" fmla="*/ 6 h 8"/>
                  <a:gd name="T12" fmla="*/ 2 w 2"/>
                  <a:gd name="T13" fmla="*/ 8 h 8"/>
                  <a:gd name="T14" fmla="*/ 0 w 2"/>
                  <a:gd name="T15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8">
                    <a:moveTo>
                      <a:pt x="0" y="8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6"/>
                    </a:lnTo>
                    <a:lnTo>
                      <a:pt x="2" y="8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04" name="Freeform 1789"/>
              <p:cNvSpPr/>
              <p:nvPr/>
            </p:nvSpPr>
            <p:spPr bwMode="auto">
              <a:xfrm>
                <a:off x="7781925" y="4060825"/>
                <a:ext cx="3175" cy="12700"/>
              </a:xfrm>
              <a:custGeom>
                <a:avLst/>
                <a:gdLst>
                  <a:gd name="T0" fmla="*/ 0 w 2"/>
                  <a:gd name="T1" fmla="*/ 8 h 8"/>
                  <a:gd name="T2" fmla="*/ 0 w 2"/>
                  <a:gd name="T3" fmla="*/ 2 h 8"/>
                  <a:gd name="T4" fmla="*/ 0 w 2"/>
                  <a:gd name="T5" fmla="*/ 0 h 8"/>
                  <a:gd name="T6" fmla="*/ 0 w 2"/>
                  <a:gd name="T7" fmla="*/ 2 h 8"/>
                  <a:gd name="T8" fmla="*/ 2 w 2"/>
                  <a:gd name="T9" fmla="*/ 2 h 8"/>
                  <a:gd name="T10" fmla="*/ 2 w 2"/>
                  <a:gd name="T11" fmla="*/ 6 h 8"/>
                  <a:gd name="T12" fmla="*/ 2 w 2"/>
                  <a:gd name="T13" fmla="*/ 8 h 8"/>
                  <a:gd name="T14" fmla="*/ 0 w 2"/>
                  <a:gd name="T15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8">
                    <a:moveTo>
                      <a:pt x="0" y="8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6"/>
                    </a:lnTo>
                    <a:lnTo>
                      <a:pt x="2" y="8"/>
                    </a:lnTo>
                    <a:lnTo>
                      <a:pt x="0" y="8"/>
                    </a:lnTo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05" name="Freeform 1790"/>
              <p:cNvSpPr/>
              <p:nvPr/>
            </p:nvSpPr>
            <p:spPr bwMode="auto">
              <a:xfrm>
                <a:off x="7750175" y="4044950"/>
                <a:ext cx="3175" cy="6350"/>
              </a:xfrm>
              <a:custGeom>
                <a:avLst/>
                <a:gdLst>
                  <a:gd name="T0" fmla="*/ 0 w 2"/>
                  <a:gd name="T1" fmla="*/ 4 h 4"/>
                  <a:gd name="T2" fmla="*/ 0 w 2"/>
                  <a:gd name="T3" fmla="*/ 0 h 4"/>
                  <a:gd name="T4" fmla="*/ 2 w 2"/>
                  <a:gd name="T5" fmla="*/ 0 h 4"/>
                  <a:gd name="T6" fmla="*/ 2 w 2"/>
                  <a:gd name="T7" fmla="*/ 2 h 4"/>
                  <a:gd name="T8" fmla="*/ 2 w 2"/>
                  <a:gd name="T9" fmla="*/ 4 h 4"/>
                  <a:gd name="T10" fmla="*/ 0 w 2"/>
                  <a:gd name="T11" fmla="*/ 4 h 4"/>
                  <a:gd name="T12" fmla="*/ 0 w 2"/>
                  <a:gd name="T13" fmla="*/ 4 h 4"/>
                  <a:gd name="T14" fmla="*/ 0 w 2"/>
                  <a:gd name="T1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4">
                    <a:moveTo>
                      <a:pt x="0" y="4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06" name="Freeform 1791"/>
              <p:cNvSpPr/>
              <p:nvPr/>
            </p:nvSpPr>
            <p:spPr bwMode="auto">
              <a:xfrm>
                <a:off x="7750175" y="4044950"/>
                <a:ext cx="3175" cy="6350"/>
              </a:xfrm>
              <a:custGeom>
                <a:avLst/>
                <a:gdLst>
                  <a:gd name="T0" fmla="*/ 0 w 2"/>
                  <a:gd name="T1" fmla="*/ 4 h 4"/>
                  <a:gd name="T2" fmla="*/ 0 w 2"/>
                  <a:gd name="T3" fmla="*/ 0 h 4"/>
                  <a:gd name="T4" fmla="*/ 2 w 2"/>
                  <a:gd name="T5" fmla="*/ 0 h 4"/>
                  <a:gd name="T6" fmla="*/ 2 w 2"/>
                  <a:gd name="T7" fmla="*/ 2 h 4"/>
                  <a:gd name="T8" fmla="*/ 2 w 2"/>
                  <a:gd name="T9" fmla="*/ 4 h 4"/>
                  <a:gd name="T10" fmla="*/ 0 w 2"/>
                  <a:gd name="T11" fmla="*/ 4 h 4"/>
                  <a:gd name="T12" fmla="*/ 0 w 2"/>
                  <a:gd name="T13" fmla="*/ 4 h 4"/>
                  <a:gd name="T14" fmla="*/ 0 w 2"/>
                  <a:gd name="T1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4">
                    <a:moveTo>
                      <a:pt x="0" y="4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07" name="Freeform 1792"/>
              <p:cNvSpPr/>
              <p:nvPr/>
            </p:nvSpPr>
            <p:spPr bwMode="auto">
              <a:xfrm>
                <a:off x="7750175" y="4044950"/>
                <a:ext cx="3175" cy="6350"/>
              </a:xfrm>
              <a:custGeom>
                <a:avLst/>
                <a:gdLst>
                  <a:gd name="T0" fmla="*/ 0 w 2"/>
                  <a:gd name="T1" fmla="*/ 4 h 4"/>
                  <a:gd name="T2" fmla="*/ 0 w 2"/>
                  <a:gd name="T3" fmla="*/ 0 h 4"/>
                  <a:gd name="T4" fmla="*/ 2 w 2"/>
                  <a:gd name="T5" fmla="*/ 0 h 4"/>
                  <a:gd name="T6" fmla="*/ 2 w 2"/>
                  <a:gd name="T7" fmla="*/ 2 h 4"/>
                  <a:gd name="T8" fmla="*/ 2 w 2"/>
                  <a:gd name="T9" fmla="*/ 4 h 4"/>
                  <a:gd name="T10" fmla="*/ 0 w 2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4">
                    <a:moveTo>
                      <a:pt x="0" y="4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08" name="Freeform 1793"/>
              <p:cNvSpPr/>
              <p:nvPr/>
            </p:nvSpPr>
            <p:spPr bwMode="auto">
              <a:xfrm>
                <a:off x="7750175" y="4044950"/>
                <a:ext cx="3175" cy="6350"/>
              </a:xfrm>
              <a:custGeom>
                <a:avLst/>
                <a:gdLst>
                  <a:gd name="T0" fmla="*/ 0 w 2"/>
                  <a:gd name="T1" fmla="*/ 4 h 4"/>
                  <a:gd name="T2" fmla="*/ 0 w 2"/>
                  <a:gd name="T3" fmla="*/ 0 h 4"/>
                  <a:gd name="T4" fmla="*/ 2 w 2"/>
                  <a:gd name="T5" fmla="*/ 0 h 4"/>
                  <a:gd name="T6" fmla="*/ 2 w 2"/>
                  <a:gd name="T7" fmla="*/ 2 h 4"/>
                  <a:gd name="T8" fmla="*/ 2 w 2"/>
                  <a:gd name="T9" fmla="*/ 4 h 4"/>
                  <a:gd name="T10" fmla="*/ 0 w 2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4">
                    <a:moveTo>
                      <a:pt x="0" y="4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0" y="4"/>
                    </a:lnTo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09" name="Freeform 1794"/>
              <p:cNvSpPr/>
              <p:nvPr/>
            </p:nvSpPr>
            <p:spPr bwMode="auto">
              <a:xfrm>
                <a:off x="7750175" y="4044950"/>
                <a:ext cx="3175" cy="6350"/>
              </a:xfrm>
              <a:custGeom>
                <a:avLst/>
                <a:gdLst>
                  <a:gd name="T0" fmla="*/ 0 w 2"/>
                  <a:gd name="T1" fmla="*/ 4 h 4"/>
                  <a:gd name="T2" fmla="*/ 0 w 2"/>
                  <a:gd name="T3" fmla="*/ 0 h 4"/>
                  <a:gd name="T4" fmla="*/ 2 w 2"/>
                  <a:gd name="T5" fmla="*/ 0 h 4"/>
                  <a:gd name="T6" fmla="*/ 2 w 2"/>
                  <a:gd name="T7" fmla="*/ 2 h 4"/>
                  <a:gd name="T8" fmla="*/ 2 w 2"/>
                  <a:gd name="T9" fmla="*/ 4 h 4"/>
                  <a:gd name="T10" fmla="*/ 0 w 2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4">
                    <a:moveTo>
                      <a:pt x="0" y="4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10" name="Freeform 1795"/>
              <p:cNvSpPr/>
              <p:nvPr/>
            </p:nvSpPr>
            <p:spPr bwMode="auto">
              <a:xfrm>
                <a:off x="7750175" y="4044950"/>
                <a:ext cx="3175" cy="6350"/>
              </a:xfrm>
              <a:custGeom>
                <a:avLst/>
                <a:gdLst>
                  <a:gd name="T0" fmla="*/ 0 w 2"/>
                  <a:gd name="T1" fmla="*/ 4 h 4"/>
                  <a:gd name="T2" fmla="*/ 0 w 2"/>
                  <a:gd name="T3" fmla="*/ 0 h 4"/>
                  <a:gd name="T4" fmla="*/ 2 w 2"/>
                  <a:gd name="T5" fmla="*/ 0 h 4"/>
                  <a:gd name="T6" fmla="*/ 2 w 2"/>
                  <a:gd name="T7" fmla="*/ 2 h 4"/>
                  <a:gd name="T8" fmla="*/ 2 w 2"/>
                  <a:gd name="T9" fmla="*/ 4 h 4"/>
                  <a:gd name="T10" fmla="*/ 0 w 2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4">
                    <a:moveTo>
                      <a:pt x="0" y="4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0" y="4"/>
                    </a:lnTo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11" name="Freeform 1796"/>
              <p:cNvSpPr/>
              <p:nvPr/>
            </p:nvSpPr>
            <p:spPr bwMode="auto">
              <a:xfrm>
                <a:off x="7734300" y="4098925"/>
                <a:ext cx="6350" cy="6350"/>
              </a:xfrm>
              <a:custGeom>
                <a:avLst/>
                <a:gdLst>
                  <a:gd name="T0" fmla="*/ 0 w 4"/>
                  <a:gd name="T1" fmla="*/ 2 h 4"/>
                  <a:gd name="T2" fmla="*/ 0 w 4"/>
                  <a:gd name="T3" fmla="*/ 0 h 4"/>
                  <a:gd name="T4" fmla="*/ 2 w 4"/>
                  <a:gd name="T5" fmla="*/ 0 h 4"/>
                  <a:gd name="T6" fmla="*/ 4 w 4"/>
                  <a:gd name="T7" fmla="*/ 0 h 4"/>
                  <a:gd name="T8" fmla="*/ 4 w 4"/>
                  <a:gd name="T9" fmla="*/ 2 h 4"/>
                  <a:gd name="T10" fmla="*/ 2 w 4"/>
                  <a:gd name="T11" fmla="*/ 2 h 4"/>
                  <a:gd name="T12" fmla="*/ 2 w 4"/>
                  <a:gd name="T13" fmla="*/ 4 h 4"/>
                  <a:gd name="T14" fmla="*/ 0 w 4"/>
                  <a:gd name="T15" fmla="*/ 4 h 4"/>
                  <a:gd name="T16" fmla="*/ 0 w 4"/>
                  <a:gd name="T17" fmla="*/ 2 h 4"/>
                  <a:gd name="T18" fmla="*/ 0 w 4"/>
                  <a:gd name="T19" fmla="*/ 2 h 4"/>
                  <a:gd name="T20" fmla="*/ 0 w 4"/>
                  <a:gd name="T21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4">
                    <a:moveTo>
                      <a:pt x="0" y="2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12" name="Freeform 1797"/>
              <p:cNvSpPr/>
              <p:nvPr/>
            </p:nvSpPr>
            <p:spPr bwMode="auto">
              <a:xfrm>
                <a:off x="7734300" y="4098925"/>
                <a:ext cx="6350" cy="6350"/>
              </a:xfrm>
              <a:custGeom>
                <a:avLst/>
                <a:gdLst>
                  <a:gd name="T0" fmla="*/ 0 w 4"/>
                  <a:gd name="T1" fmla="*/ 2 h 4"/>
                  <a:gd name="T2" fmla="*/ 0 w 4"/>
                  <a:gd name="T3" fmla="*/ 0 h 4"/>
                  <a:gd name="T4" fmla="*/ 2 w 4"/>
                  <a:gd name="T5" fmla="*/ 0 h 4"/>
                  <a:gd name="T6" fmla="*/ 4 w 4"/>
                  <a:gd name="T7" fmla="*/ 0 h 4"/>
                  <a:gd name="T8" fmla="*/ 4 w 4"/>
                  <a:gd name="T9" fmla="*/ 2 h 4"/>
                  <a:gd name="T10" fmla="*/ 2 w 4"/>
                  <a:gd name="T11" fmla="*/ 2 h 4"/>
                  <a:gd name="T12" fmla="*/ 2 w 4"/>
                  <a:gd name="T13" fmla="*/ 4 h 4"/>
                  <a:gd name="T14" fmla="*/ 0 w 4"/>
                  <a:gd name="T15" fmla="*/ 4 h 4"/>
                  <a:gd name="T16" fmla="*/ 0 w 4"/>
                  <a:gd name="T17" fmla="*/ 2 h 4"/>
                  <a:gd name="T18" fmla="*/ 0 w 4"/>
                  <a:gd name="T19" fmla="*/ 2 h 4"/>
                  <a:gd name="T20" fmla="*/ 0 w 4"/>
                  <a:gd name="T21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4">
                    <a:moveTo>
                      <a:pt x="0" y="2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13" name="Freeform 1798"/>
              <p:cNvSpPr/>
              <p:nvPr/>
            </p:nvSpPr>
            <p:spPr bwMode="auto">
              <a:xfrm>
                <a:off x="7734300" y="4098925"/>
                <a:ext cx="6350" cy="6350"/>
              </a:xfrm>
              <a:custGeom>
                <a:avLst/>
                <a:gdLst>
                  <a:gd name="T0" fmla="*/ 0 w 4"/>
                  <a:gd name="T1" fmla="*/ 2 h 4"/>
                  <a:gd name="T2" fmla="*/ 0 w 4"/>
                  <a:gd name="T3" fmla="*/ 0 h 4"/>
                  <a:gd name="T4" fmla="*/ 2 w 4"/>
                  <a:gd name="T5" fmla="*/ 0 h 4"/>
                  <a:gd name="T6" fmla="*/ 4 w 4"/>
                  <a:gd name="T7" fmla="*/ 0 h 4"/>
                  <a:gd name="T8" fmla="*/ 4 w 4"/>
                  <a:gd name="T9" fmla="*/ 2 h 4"/>
                  <a:gd name="T10" fmla="*/ 2 w 4"/>
                  <a:gd name="T11" fmla="*/ 2 h 4"/>
                  <a:gd name="T12" fmla="*/ 2 w 4"/>
                  <a:gd name="T13" fmla="*/ 4 h 4"/>
                  <a:gd name="T14" fmla="*/ 0 w 4"/>
                  <a:gd name="T15" fmla="*/ 4 h 4"/>
                  <a:gd name="T16" fmla="*/ 0 w 4"/>
                  <a:gd name="T17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4">
                    <a:moveTo>
                      <a:pt x="0" y="2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14" name="Freeform 1799"/>
              <p:cNvSpPr/>
              <p:nvPr/>
            </p:nvSpPr>
            <p:spPr bwMode="auto">
              <a:xfrm>
                <a:off x="7734300" y="4098925"/>
                <a:ext cx="6350" cy="6350"/>
              </a:xfrm>
              <a:custGeom>
                <a:avLst/>
                <a:gdLst>
                  <a:gd name="T0" fmla="*/ 0 w 4"/>
                  <a:gd name="T1" fmla="*/ 2 h 4"/>
                  <a:gd name="T2" fmla="*/ 0 w 4"/>
                  <a:gd name="T3" fmla="*/ 0 h 4"/>
                  <a:gd name="T4" fmla="*/ 2 w 4"/>
                  <a:gd name="T5" fmla="*/ 0 h 4"/>
                  <a:gd name="T6" fmla="*/ 4 w 4"/>
                  <a:gd name="T7" fmla="*/ 0 h 4"/>
                  <a:gd name="T8" fmla="*/ 4 w 4"/>
                  <a:gd name="T9" fmla="*/ 2 h 4"/>
                  <a:gd name="T10" fmla="*/ 2 w 4"/>
                  <a:gd name="T11" fmla="*/ 2 h 4"/>
                  <a:gd name="T12" fmla="*/ 2 w 4"/>
                  <a:gd name="T13" fmla="*/ 4 h 4"/>
                  <a:gd name="T14" fmla="*/ 0 w 4"/>
                  <a:gd name="T1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4">
                    <a:moveTo>
                      <a:pt x="0" y="2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0" y="4"/>
                    </a:lnTo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15" name="Freeform 1800"/>
              <p:cNvSpPr/>
              <p:nvPr/>
            </p:nvSpPr>
            <p:spPr bwMode="auto">
              <a:xfrm>
                <a:off x="7734300" y="4098925"/>
                <a:ext cx="6350" cy="6350"/>
              </a:xfrm>
              <a:custGeom>
                <a:avLst/>
                <a:gdLst>
                  <a:gd name="T0" fmla="*/ 0 w 4"/>
                  <a:gd name="T1" fmla="*/ 2 h 4"/>
                  <a:gd name="T2" fmla="*/ 0 w 4"/>
                  <a:gd name="T3" fmla="*/ 0 h 4"/>
                  <a:gd name="T4" fmla="*/ 2 w 4"/>
                  <a:gd name="T5" fmla="*/ 0 h 4"/>
                  <a:gd name="T6" fmla="*/ 4 w 4"/>
                  <a:gd name="T7" fmla="*/ 0 h 4"/>
                  <a:gd name="T8" fmla="*/ 4 w 4"/>
                  <a:gd name="T9" fmla="*/ 2 h 4"/>
                  <a:gd name="T10" fmla="*/ 2 w 4"/>
                  <a:gd name="T11" fmla="*/ 2 h 4"/>
                  <a:gd name="T12" fmla="*/ 2 w 4"/>
                  <a:gd name="T13" fmla="*/ 4 h 4"/>
                  <a:gd name="T14" fmla="*/ 0 w 4"/>
                  <a:gd name="T15" fmla="*/ 4 h 4"/>
                  <a:gd name="T16" fmla="*/ 0 w 4"/>
                  <a:gd name="T17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4">
                    <a:moveTo>
                      <a:pt x="0" y="2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16" name="Freeform 1801"/>
              <p:cNvSpPr/>
              <p:nvPr/>
            </p:nvSpPr>
            <p:spPr bwMode="auto">
              <a:xfrm>
                <a:off x="7734300" y="4098925"/>
                <a:ext cx="6350" cy="6350"/>
              </a:xfrm>
              <a:custGeom>
                <a:avLst/>
                <a:gdLst>
                  <a:gd name="T0" fmla="*/ 0 w 4"/>
                  <a:gd name="T1" fmla="*/ 2 h 4"/>
                  <a:gd name="T2" fmla="*/ 0 w 4"/>
                  <a:gd name="T3" fmla="*/ 0 h 4"/>
                  <a:gd name="T4" fmla="*/ 2 w 4"/>
                  <a:gd name="T5" fmla="*/ 0 h 4"/>
                  <a:gd name="T6" fmla="*/ 4 w 4"/>
                  <a:gd name="T7" fmla="*/ 0 h 4"/>
                  <a:gd name="T8" fmla="*/ 4 w 4"/>
                  <a:gd name="T9" fmla="*/ 2 h 4"/>
                  <a:gd name="T10" fmla="*/ 2 w 4"/>
                  <a:gd name="T11" fmla="*/ 2 h 4"/>
                  <a:gd name="T12" fmla="*/ 2 w 4"/>
                  <a:gd name="T13" fmla="*/ 4 h 4"/>
                  <a:gd name="T14" fmla="*/ 0 w 4"/>
                  <a:gd name="T1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4">
                    <a:moveTo>
                      <a:pt x="0" y="2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0" y="4"/>
                    </a:lnTo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17" name="Freeform 1802"/>
              <p:cNvSpPr/>
              <p:nvPr/>
            </p:nvSpPr>
            <p:spPr bwMode="auto">
              <a:xfrm>
                <a:off x="7705725" y="3946525"/>
                <a:ext cx="3175" cy="9525"/>
              </a:xfrm>
              <a:custGeom>
                <a:avLst/>
                <a:gdLst>
                  <a:gd name="T0" fmla="*/ 0 w 2"/>
                  <a:gd name="T1" fmla="*/ 0 h 6"/>
                  <a:gd name="T2" fmla="*/ 2 w 2"/>
                  <a:gd name="T3" fmla="*/ 0 h 6"/>
                  <a:gd name="T4" fmla="*/ 2 w 2"/>
                  <a:gd name="T5" fmla="*/ 2 h 6"/>
                  <a:gd name="T6" fmla="*/ 2 w 2"/>
                  <a:gd name="T7" fmla="*/ 6 h 6"/>
                  <a:gd name="T8" fmla="*/ 0 w 2"/>
                  <a:gd name="T9" fmla="*/ 2 h 6"/>
                  <a:gd name="T10" fmla="*/ 0 w 2"/>
                  <a:gd name="T11" fmla="*/ 0 h 6"/>
                  <a:gd name="T12" fmla="*/ 0 w 2"/>
                  <a:gd name="T13" fmla="*/ 0 h 6"/>
                  <a:gd name="T14" fmla="*/ 0 w 2"/>
                  <a:gd name="T1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6">
                    <a:moveTo>
                      <a:pt x="0" y="0"/>
                    </a:moveTo>
                    <a:lnTo>
                      <a:pt x="2" y="0"/>
                    </a:lnTo>
                    <a:lnTo>
                      <a:pt x="2" y="2"/>
                    </a:lnTo>
                    <a:lnTo>
                      <a:pt x="2" y="6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18" name="Freeform 1803"/>
              <p:cNvSpPr/>
              <p:nvPr/>
            </p:nvSpPr>
            <p:spPr bwMode="auto">
              <a:xfrm>
                <a:off x="7705725" y="3946525"/>
                <a:ext cx="3175" cy="9525"/>
              </a:xfrm>
              <a:custGeom>
                <a:avLst/>
                <a:gdLst>
                  <a:gd name="T0" fmla="*/ 0 w 2"/>
                  <a:gd name="T1" fmla="*/ 0 h 6"/>
                  <a:gd name="T2" fmla="*/ 2 w 2"/>
                  <a:gd name="T3" fmla="*/ 0 h 6"/>
                  <a:gd name="T4" fmla="*/ 2 w 2"/>
                  <a:gd name="T5" fmla="*/ 2 h 6"/>
                  <a:gd name="T6" fmla="*/ 2 w 2"/>
                  <a:gd name="T7" fmla="*/ 6 h 6"/>
                  <a:gd name="T8" fmla="*/ 0 w 2"/>
                  <a:gd name="T9" fmla="*/ 2 h 6"/>
                  <a:gd name="T10" fmla="*/ 0 w 2"/>
                  <a:gd name="T1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6">
                    <a:moveTo>
                      <a:pt x="0" y="0"/>
                    </a:moveTo>
                    <a:lnTo>
                      <a:pt x="2" y="0"/>
                    </a:lnTo>
                    <a:lnTo>
                      <a:pt x="2" y="2"/>
                    </a:lnTo>
                    <a:lnTo>
                      <a:pt x="2" y="6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19" name="Freeform 1804"/>
              <p:cNvSpPr/>
              <p:nvPr/>
            </p:nvSpPr>
            <p:spPr bwMode="auto">
              <a:xfrm>
                <a:off x="7705725" y="3946525"/>
                <a:ext cx="3175" cy="9525"/>
              </a:xfrm>
              <a:custGeom>
                <a:avLst/>
                <a:gdLst>
                  <a:gd name="T0" fmla="*/ 0 w 2"/>
                  <a:gd name="T1" fmla="*/ 0 h 6"/>
                  <a:gd name="T2" fmla="*/ 2 w 2"/>
                  <a:gd name="T3" fmla="*/ 0 h 6"/>
                  <a:gd name="T4" fmla="*/ 2 w 2"/>
                  <a:gd name="T5" fmla="*/ 2 h 6"/>
                  <a:gd name="T6" fmla="*/ 2 w 2"/>
                  <a:gd name="T7" fmla="*/ 6 h 6"/>
                  <a:gd name="T8" fmla="*/ 0 w 2"/>
                  <a:gd name="T9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6">
                    <a:moveTo>
                      <a:pt x="0" y="0"/>
                    </a:moveTo>
                    <a:lnTo>
                      <a:pt x="2" y="0"/>
                    </a:lnTo>
                    <a:lnTo>
                      <a:pt x="2" y="2"/>
                    </a:lnTo>
                    <a:lnTo>
                      <a:pt x="2" y="6"/>
                    </a:lnTo>
                    <a:lnTo>
                      <a:pt x="0" y="2"/>
                    </a:lnTo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20" name="Freeform 1805"/>
              <p:cNvSpPr/>
              <p:nvPr/>
            </p:nvSpPr>
            <p:spPr bwMode="auto">
              <a:xfrm>
                <a:off x="7708900" y="3956050"/>
                <a:ext cx="3175" cy="3175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0 h 2"/>
                  <a:gd name="T4" fmla="*/ 2 w 2"/>
                  <a:gd name="T5" fmla="*/ 2 h 2"/>
                  <a:gd name="T6" fmla="*/ 0 w 2"/>
                  <a:gd name="T7" fmla="*/ 0 h 2"/>
                  <a:gd name="T8" fmla="*/ 2 w 2"/>
                  <a:gd name="T9" fmla="*/ 0 h 2"/>
                  <a:gd name="T10" fmla="*/ 2 w 2"/>
                  <a:gd name="T11" fmla="*/ 0 h 2"/>
                  <a:gd name="T12" fmla="*/ 2 w 2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2" y="0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21" name="Freeform 1806"/>
              <p:cNvSpPr/>
              <p:nvPr/>
            </p:nvSpPr>
            <p:spPr bwMode="auto">
              <a:xfrm>
                <a:off x="7708900" y="3956050"/>
                <a:ext cx="3175" cy="3175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0 h 2"/>
                  <a:gd name="T4" fmla="*/ 2 w 2"/>
                  <a:gd name="T5" fmla="*/ 2 h 2"/>
                  <a:gd name="T6" fmla="*/ 0 w 2"/>
                  <a:gd name="T7" fmla="*/ 0 h 2"/>
                  <a:gd name="T8" fmla="*/ 2 w 2"/>
                  <a:gd name="T9" fmla="*/ 0 h 2"/>
                  <a:gd name="T10" fmla="*/ 2 w 2"/>
                  <a:gd name="T11" fmla="*/ 0 h 2"/>
                  <a:gd name="T12" fmla="*/ 2 w 2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2" y="0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22" name="Freeform 1807"/>
              <p:cNvSpPr/>
              <p:nvPr/>
            </p:nvSpPr>
            <p:spPr bwMode="auto">
              <a:xfrm>
                <a:off x="7708900" y="3956050"/>
                <a:ext cx="3175" cy="3175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0 h 2"/>
                  <a:gd name="T4" fmla="*/ 2 w 2"/>
                  <a:gd name="T5" fmla="*/ 2 h 2"/>
                  <a:gd name="T6" fmla="*/ 0 w 2"/>
                  <a:gd name="T7" fmla="*/ 0 h 2"/>
                  <a:gd name="T8" fmla="*/ 2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2" y="0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23" name="Freeform 1808"/>
              <p:cNvSpPr/>
              <p:nvPr/>
            </p:nvSpPr>
            <p:spPr bwMode="auto">
              <a:xfrm>
                <a:off x="7708900" y="3956050"/>
                <a:ext cx="3175" cy="3175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0 h 2"/>
                  <a:gd name="T4" fmla="*/ 2 w 2"/>
                  <a:gd name="T5" fmla="*/ 2 h 2"/>
                  <a:gd name="T6" fmla="*/ 0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2" y="0"/>
                    </a:lnTo>
                    <a:lnTo>
                      <a:pt x="2" y="2"/>
                    </a:lnTo>
                    <a:lnTo>
                      <a:pt x="0" y="0"/>
                    </a:lnTo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24" name="Freeform 1809"/>
              <p:cNvSpPr/>
              <p:nvPr/>
            </p:nvSpPr>
            <p:spPr bwMode="auto">
              <a:xfrm>
                <a:off x="7708900" y="3956050"/>
                <a:ext cx="3175" cy="3175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0 h 2"/>
                  <a:gd name="T4" fmla="*/ 2 w 2"/>
                  <a:gd name="T5" fmla="*/ 2 h 2"/>
                  <a:gd name="T6" fmla="*/ 0 w 2"/>
                  <a:gd name="T7" fmla="*/ 0 h 2"/>
                  <a:gd name="T8" fmla="*/ 2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2" y="0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25" name="Freeform 1810"/>
              <p:cNvSpPr/>
              <p:nvPr/>
            </p:nvSpPr>
            <p:spPr bwMode="auto">
              <a:xfrm>
                <a:off x="7708900" y="3956050"/>
                <a:ext cx="3175" cy="3175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0 h 2"/>
                  <a:gd name="T4" fmla="*/ 2 w 2"/>
                  <a:gd name="T5" fmla="*/ 2 h 2"/>
                  <a:gd name="T6" fmla="*/ 0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2" y="0"/>
                    </a:lnTo>
                    <a:lnTo>
                      <a:pt x="2" y="2"/>
                    </a:lnTo>
                    <a:lnTo>
                      <a:pt x="0" y="0"/>
                    </a:lnTo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26" name="Freeform 1811"/>
              <p:cNvSpPr/>
              <p:nvPr/>
            </p:nvSpPr>
            <p:spPr bwMode="auto">
              <a:xfrm>
                <a:off x="7740650" y="4000500"/>
                <a:ext cx="6350" cy="12700"/>
              </a:xfrm>
              <a:custGeom>
                <a:avLst/>
                <a:gdLst>
                  <a:gd name="T0" fmla="*/ 0 w 4"/>
                  <a:gd name="T1" fmla="*/ 4 h 8"/>
                  <a:gd name="T2" fmla="*/ 0 w 4"/>
                  <a:gd name="T3" fmla="*/ 2 h 8"/>
                  <a:gd name="T4" fmla="*/ 0 w 4"/>
                  <a:gd name="T5" fmla="*/ 0 h 8"/>
                  <a:gd name="T6" fmla="*/ 2 w 4"/>
                  <a:gd name="T7" fmla="*/ 0 h 8"/>
                  <a:gd name="T8" fmla="*/ 4 w 4"/>
                  <a:gd name="T9" fmla="*/ 2 h 8"/>
                  <a:gd name="T10" fmla="*/ 2 w 4"/>
                  <a:gd name="T11" fmla="*/ 4 h 8"/>
                  <a:gd name="T12" fmla="*/ 2 w 4"/>
                  <a:gd name="T13" fmla="*/ 8 h 8"/>
                  <a:gd name="T14" fmla="*/ 0 w 4"/>
                  <a:gd name="T15" fmla="*/ 4 h 8"/>
                  <a:gd name="T16" fmla="*/ 0 w 4"/>
                  <a:gd name="T17" fmla="*/ 4 h 8"/>
                  <a:gd name="T18" fmla="*/ 0 w 4"/>
                  <a:gd name="T19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8">
                    <a:moveTo>
                      <a:pt x="0" y="4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4" y="2"/>
                    </a:lnTo>
                    <a:lnTo>
                      <a:pt x="2" y="4"/>
                    </a:lnTo>
                    <a:lnTo>
                      <a:pt x="2" y="8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27" name="Freeform 1812"/>
              <p:cNvSpPr/>
              <p:nvPr/>
            </p:nvSpPr>
            <p:spPr bwMode="auto">
              <a:xfrm>
                <a:off x="7740650" y="4000500"/>
                <a:ext cx="6350" cy="12700"/>
              </a:xfrm>
              <a:custGeom>
                <a:avLst/>
                <a:gdLst>
                  <a:gd name="T0" fmla="*/ 0 w 4"/>
                  <a:gd name="T1" fmla="*/ 4 h 8"/>
                  <a:gd name="T2" fmla="*/ 0 w 4"/>
                  <a:gd name="T3" fmla="*/ 2 h 8"/>
                  <a:gd name="T4" fmla="*/ 0 w 4"/>
                  <a:gd name="T5" fmla="*/ 0 h 8"/>
                  <a:gd name="T6" fmla="*/ 2 w 4"/>
                  <a:gd name="T7" fmla="*/ 0 h 8"/>
                  <a:gd name="T8" fmla="*/ 4 w 4"/>
                  <a:gd name="T9" fmla="*/ 2 h 8"/>
                  <a:gd name="T10" fmla="*/ 2 w 4"/>
                  <a:gd name="T11" fmla="*/ 4 h 8"/>
                  <a:gd name="T12" fmla="*/ 2 w 4"/>
                  <a:gd name="T13" fmla="*/ 8 h 8"/>
                  <a:gd name="T14" fmla="*/ 0 w 4"/>
                  <a:gd name="T15" fmla="*/ 4 h 8"/>
                  <a:gd name="T16" fmla="*/ 0 w 4"/>
                  <a:gd name="T17" fmla="*/ 4 h 8"/>
                  <a:gd name="T18" fmla="*/ 0 w 4"/>
                  <a:gd name="T19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8">
                    <a:moveTo>
                      <a:pt x="0" y="4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4" y="2"/>
                    </a:lnTo>
                    <a:lnTo>
                      <a:pt x="2" y="4"/>
                    </a:lnTo>
                    <a:lnTo>
                      <a:pt x="2" y="8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28" name="Freeform 1813"/>
              <p:cNvSpPr/>
              <p:nvPr/>
            </p:nvSpPr>
            <p:spPr bwMode="auto">
              <a:xfrm>
                <a:off x="7740650" y="4000500"/>
                <a:ext cx="6350" cy="12700"/>
              </a:xfrm>
              <a:custGeom>
                <a:avLst/>
                <a:gdLst>
                  <a:gd name="T0" fmla="*/ 0 w 4"/>
                  <a:gd name="T1" fmla="*/ 4 h 8"/>
                  <a:gd name="T2" fmla="*/ 0 w 4"/>
                  <a:gd name="T3" fmla="*/ 2 h 8"/>
                  <a:gd name="T4" fmla="*/ 0 w 4"/>
                  <a:gd name="T5" fmla="*/ 0 h 8"/>
                  <a:gd name="T6" fmla="*/ 2 w 4"/>
                  <a:gd name="T7" fmla="*/ 0 h 8"/>
                  <a:gd name="T8" fmla="*/ 4 w 4"/>
                  <a:gd name="T9" fmla="*/ 2 h 8"/>
                  <a:gd name="T10" fmla="*/ 2 w 4"/>
                  <a:gd name="T11" fmla="*/ 4 h 8"/>
                  <a:gd name="T12" fmla="*/ 2 w 4"/>
                  <a:gd name="T13" fmla="*/ 8 h 8"/>
                  <a:gd name="T14" fmla="*/ 0 w 4"/>
                  <a:gd name="T15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8">
                    <a:moveTo>
                      <a:pt x="0" y="4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4" y="2"/>
                    </a:lnTo>
                    <a:lnTo>
                      <a:pt x="2" y="4"/>
                    </a:lnTo>
                    <a:lnTo>
                      <a:pt x="2" y="8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29" name="Freeform 1814"/>
              <p:cNvSpPr/>
              <p:nvPr/>
            </p:nvSpPr>
            <p:spPr bwMode="auto">
              <a:xfrm>
                <a:off x="7740650" y="4000500"/>
                <a:ext cx="6350" cy="12700"/>
              </a:xfrm>
              <a:custGeom>
                <a:avLst/>
                <a:gdLst>
                  <a:gd name="T0" fmla="*/ 0 w 4"/>
                  <a:gd name="T1" fmla="*/ 4 h 8"/>
                  <a:gd name="T2" fmla="*/ 0 w 4"/>
                  <a:gd name="T3" fmla="*/ 2 h 8"/>
                  <a:gd name="T4" fmla="*/ 0 w 4"/>
                  <a:gd name="T5" fmla="*/ 0 h 8"/>
                  <a:gd name="T6" fmla="*/ 2 w 4"/>
                  <a:gd name="T7" fmla="*/ 0 h 8"/>
                  <a:gd name="T8" fmla="*/ 4 w 4"/>
                  <a:gd name="T9" fmla="*/ 2 h 8"/>
                  <a:gd name="T10" fmla="*/ 2 w 4"/>
                  <a:gd name="T11" fmla="*/ 4 h 8"/>
                  <a:gd name="T12" fmla="*/ 2 w 4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8">
                    <a:moveTo>
                      <a:pt x="0" y="4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4" y="2"/>
                    </a:lnTo>
                    <a:lnTo>
                      <a:pt x="2" y="4"/>
                    </a:lnTo>
                    <a:lnTo>
                      <a:pt x="2" y="8"/>
                    </a:lnTo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30" name="Freeform 1815"/>
              <p:cNvSpPr/>
              <p:nvPr/>
            </p:nvSpPr>
            <p:spPr bwMode="auto">
              <a:xfrm>
                <a:off x="7740650" y="4000500"/>
                <a:ext cx="6350" cy="12700"/>
              </a:xfrm>
              <a:custGeom>
                <a:avLst/>
                <a:gdLst>
                  <a:gd name="T0" fmla="*/ 0 w 4"/>
                  <a:gd name="T1" fmla="*/ 4 h 8"/>
                  <a:gd name="T2" fmla="*/ 0 w 4"/>
                  <a:gd name="T3" fmla="*/ 2 h 8"/>
                  <a:gd name="T4" fmla="*/ 0 w 4"/>
                  <a:gd name="T5" fmla="*/ 0 h 8"/>
                  <a:gd name="T6" fmla="*/ 2 w 4"/>
                  <a:gd name="T7" fmla="*/ 0 h 8"/>
                  <a:gd name="T8" fmla="*/ 4 w 4"/>
                  <a:gd name="T9" fmla="*/ 2 h 8"/>
                  <a:gd name="T10" fmla="*/ 2 w 4"/>
                  <a:gd name="T11" fmla="*/ 4 h 8"/>
                  <a:gd name="T12" fmla="*/ 2 w 4"/>
                  <a:gd name="T13" fmla="*/ 8 h 8"/>
                  <a:gd name="T14" fmla="*/ 0 w 4"/>
                  <a:gd name="T15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8">
                    <a:moveTo>
                      <a:pt x="0" y="4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4" y="2"/>
                    </a:lnTo>
                    <a:lnTo>
                      <a:pt x="2" y="4"/>
                    </a:lnTo>
                    <a:lnTo>
                      <a:pt x="2" y="8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31" name="Freeform 1816"/>
              <p:cNvSpPr/>
              <p:nvPr/>
            </p:nvSpPr>
            <p:spPr bwMode="auto">
              <a:xfrm>
                <a:off x="7740650" y="4000500"/>
                <a:ext cx="6350" cy="12700"/>
              </a:xfrm>
              <a:custGeom>
                <a:avLst/>
                <a:gdLst>
                  <a:gd name="T0" fmla="*/ 0 w 4"/>
                  <a:gd name="T1" fmla="*/ 4 h 8"/>
                  <a:gd name="T2" fmla="*/ 0 w 4"/>
                  <a:gd name="T3" fmla="*/ 2 h 8"/>
                  <a:gd name="T4" fmla="*/ 0 w 4"/>
                  <a:gd name="T5" fmla="*/ 0 h 8"/>
                  <a:gd name="T6" fmla="*/ 2 w 4"/>
                  <a:gd name="T7" fmla="*/ 0 h 8"/>
                  <a:gd name="T8" fmla="*/ 4 w 4"/>
                  <a:gd name="T9" fmla="*/ 2 h 8"/>
                  <a:gd name="T10" fmla="*/ 2 w 4"/>
                  <a:gd name="T11" fmla="*/ 4 h 8"/>
                  <a:gd name="T12" fmla="*/ 2 w 4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8">
                    <a:moveTo>
                      <a:pt x="0" y="4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4" y="2"/>
                    </a:lnTo>
                    <a:lnTo>
                      <a:pt x="2" y="4"/>
                    </a:lnTo>
                    <a:lnTo>
                      <a:pt x="2" y="8"/>
                    </a:lnTo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32" name="Freeform 1817"/>
              <p:cNvSpPr/>
              <p:nvPr/>
            </p:nvSpPr>
            <p:spPr bwMode="auto">
              <a:xfrm>
                <a:off x="7747000" y="4060825"/>
                <a:ext cx="3175" cy="12700"/>
              </a:xfrm>
              <a:custGeom>
                <a:avLst/>
                <a:gdLst>
                  <a:gd name="T0" fmla="*/ 0 w 2"/>
                  <a:gd name="T1" fmla="*/ 2 h 8"/>
                  <a:gd name="T2" fmla="*/ 0 w 2"/>
                  <a:gd name="T3" fmla="*/ 2 h 8"/>
                  <a:gd name="T4" fmla="*/ 0 w 2"/>
                  <a:gd name="T5" fmla="*/ 6 h 8"/>
                  <a:gd name="T6" fmla="*/ 0 w 2"/>
                  <a:gd name="T7" fmla="*/ 8 h 8"/>
                  <a:gd name="T8" fmla="*/ 2 w 2"/>
                  <a:gd name="T9" fmla="*/ 6 h 8"/>
                  <a:gd name="T10" fmla="*/ 2 w 2"/>
                  <a:gd name="T11" fmla="*/ 2 h 8"/>
                  <a:gd name="T12" fmla="*/ 2 w 2"/>
                  <a:gd name="T13" fmla="*/ 0 h 8"/>
                  <a:gd name="T14" fmla="*/ 0 w 2"/>
                  <a:gd name="T15" fmla="*/ 2 h 8"/>
                  <a:gd name="T16" fmla="*/ 0 w 2"/>
                  <a:gd name="T17" fmla="*/ 2 h 8"/>
                  <a:gd name="T18" fmla="*/ 0 w 2"/>
                  <a:gd name="T19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" h="8">
                    <a:moveTo>
                      <a:pt x="0" y="2"/>
                    </a:moveTo>
                    <a:lnTo>
                      <a:pt x="0" y="2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2" y="6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33" name="Freeform 1818"/>
              <p:cNvSpPr/>
              <p:nvPr/>
            </p:nvSpPr>
            <p:spPr bwMode="auto">
              <a:xfrm>
                <a:off x="7747000" y="4060825"/>
                <a:ext cx="3175" cy="12700"/>
              </a:xfrm>
              <a:custGeom>
                <a:avLst/>
                <a:gdLst>
                  <a:gd name="T0" fmla="*/ 0 w 2"/>
                  <a:gd name="T1" fmla="*/ 2 h 8"/>
                  <a:gd name="T2" fmla="*/ 0 w 2"/>
                  <a:gd name="T3" fmla="*/ 2 h 8"/>
                  <a:gd name="T4" fmla="*/ 0 w 2"/>
                  <a:gd name="T5" fmla="*/ 6 h 8"/>
                  <a:gd name="T6" fmla="*/ 0 w 2"/>
                  <a:gd name="T7" fmla="*/ 8 h 8"/>
                  <a:gd name="T8" fmla="*/ 2 w 2"/>
                  <a:gd name="T9" fmla="*/ 6 h 8"/>
                  <a:gd name="T10" fmla="*/ 2 w 2"/>
                  <a:gd name="T11" fmla="*/ 2 h 8"/>
                  <a:gd name="T12" fmla="*/ 2 w 2"/>
                  <a:gd name="T13" fmla="*/ 0 h 8"/>
                  <a:gd name="T14" fmla="*/ 0 w 2"/>
                  <a:gd name="T15" fmla="*/ 2 h 8"/>
                  <a:gd name="T16" fmla="*/ 0 w 2"/>
                  <a:gd name="T17" fmla="*/ 2 h 8"/>
                  <a:gd name="T18" fmla="*/ 0 w 2"/>
                  <a:gd name="T19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" h="8">
                    <a:moveTo>
                      <a:pt x="0" y="2"/>
                    </a:moveTo>
                    <a:lnTo>
                      <a:pt x="0" y="2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2" y="6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34" name="Freeform 1819"/>
              <p:cNvSpPr/>
              <p:nvPr/>
            </p:nvSpPr>
            <p:spPr bwMode="auto">
              <a:xfrm>
                <a:off x="7747000" y="4060825"/>
                <a:ext cx="3175" cy="12700"/>
              </a:xfrm>
              <a:custGeom>
                <a:avLst/>
                <a:gdLst>
                  <a:gd name="T0" fmla="*/ 0 w 2"/>
                  <a:gd name="T1" fmla="*/ 2 h 8"/>
                  <a:gd name="T2" fmla="*/ 0 w 2"/>
                  <a:gd name="T3" fmla="*/ 2 h 8"/>
                  <a:gd name="T4" fmla="*/ 0 w 2"/>
                  <a:gd name="T5" fmla="*/ 6 h 8"/>
                  <a:gd name="T6" fmla="*/ 0 w 2"/>
                  <a:gd name="T7" fmla="*/ 8 h 8"/>
                  <a:gd name="T8" fmla="*/ 2 w 2"/>
                  <a:gd name="T9" fmla="*/ 6 h 8"/>
                  <a:gd name="T10" fmla="*/ 2 w 2"/>
                  <a:gd name="T11" fmla="*/ 2 h 8"/>
                  <a:gd name="T12" fmla="*/ 2 w 2"/>
                  <a:gd name="T13" fmla="*/ 0 h 8"/>
                  <a:gd name="T14" fmla="*/ 0 w 2"/>
                  <a:gd name="T15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8">
                    <a:moveTo>
                      <a:pt x="0" y="2"/>
                    </a:moveTo>
                    <a:lnTo>
                      <a:pt x="0" y="2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2" y="6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35" name="Freeform 1820"/>
              <p:cNvSpPr/>
              <p:nvPr/>
            </p:nvSpPr>
            <p:spPr bwMode="auto">
              <a:xfrm>
                <a:off x="7747000" y="4060825"/>
                <a:ext cx="3175" cy="12700"/>
              </a:xfrm>
              <a:custGeom>
                <a:avLst/>
                <a:gdLst>
                  <a:gd name="T0" fmla="*/ 0 w 2"/>
                  <a:gd name="T1" fmla="*/ 2 h 8"/>
                  <a:gd name="T2" fmla="*/ 0 w 2"/>
                  <a:gd name="T3" fmla="*/ 2 h 8"/>
                  <a:gd name="T4" fmla="*/ 0 w 2"/>
                  <a:gd name="T5" fmla="*/ 6 h 8"/>
                  <a:gd name="T6" fmla="*/ 0 w 2"/>
                  <a:gd name="T7" fmla="*/ 8 h 8"/>
                  <a:gd name="T8" fmla="*/ 2 w 2"/>
                  <a:gd name="T9" fmla="*/ 6 h 8"/>
                  <a:gd name="T10" fmla="*/ 2 w 2"/>
                  <a:gd name="T11" fmla="*/ 2 h 8"/>
                  <a:gd name="T12" fmla="*/ 2 w 2"/>
                  <a:gd name="T1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8">
                    <a:moveTo>
                      <a:pt x="0" y="2"/>
                    </a:moveTo>
                    <a:lnTo>
                      <a:pt x="0" y="2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2" y="6"/>
                    </a:lnTo>
                    <a:lnTo>
                      <a:pt x="2" y="2"/>
                    </a:lnTo>
                    <a:lnTo>
                      <a:pt x="2" y="0"/>
                    </a:lnTo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36" name="Freeform 1821"/>
              <p:cNvSpPr/>
              <p:nvPr/>
            </p:nvSpPr>
            <p:spPr bwMode="auto">
              <a:xfrm>
                <a:off x="7747000" y="4060825"/>
                <a:ext cx="3175" cy="12700"/>
              </a:xfrm>
              <a:custGeom>
                <a:avLst/>
                <a:gdLst>
                  <a:gd name="T0" fmla="*/ 0 w 2"/>
                  <a:gd name="T1" fmla="*/ 2 h 8"/>
                  <a:gd name="T2" fmla="*/ 0 w 2"/>
                  <a:gd name="T3" fmla="*/ 2 h 8"/>
                  <a:gd name="T4" fmla="*/ 0 w 2"/>
                  <a:gd name="T5" fmla="*/ 6 h 8"/>
                  <a:gd name="T6" fmla="*/ 0 w 2"/>
                  <a:gd name="T7" fmla="*/ 8 h 8"/>
                  <a:gd name="T8" fmla="*/ 2 w 2"/>
                  <a:gd name="T9" fmla="*/ 6 h 8"/>
                  <a:gd name="T10" fmla="*/ 2 w 2"/>
                  <a:gd name="T11" fmla="*/ 2 h 8"/>
                  <a:gd name="T12" fmla="*/ 2 w 2"/>
                  <a:gd name="T13" fmla="*/ 0 h 8"/>
                  <a:gd name="T14" fmla="*/ 0 w 2"/>
                  <a:gd name="T15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8">
                    <a:moveTo>
                      <a:pt x="0" y="2"/>
                    </a:moveTo>
                    <a:lnTo>
                      <a:pt x="0" y="2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2" y="6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37" name="Freeform 1822"/>
              <p:cNvSpPr/>
              <p:nvPr/>
            </p:nvSpPr>
            <p:spPr bwMode="auto">
              <a:xfrm>
                <a:off x="7747000" y="4060825"/>
                <a:ext cx="3175" cy="12700"/>
              </a:xfrm>
              <a:custGeom>
                <a:avLst/>
                <a:gdLst>
                  <a:gd name="T0" fmla="*/ 0 w 2"/>
                  <a:gd name="T1" fmla="*/ 2 h 8"/>
                  <a:gd name="T2" fmla="*/ 0 w 2"/>
                  <a:gd name="T3" fmla="*/ 2 h 8"/>
                  <a:gd name="T4" fmla="*/ 0 w 2"/>
                  <a:gd name="T5" fmla="*/ 6 h 8"/>
                  <a:gd name="T6" fmla="*/ 0 w 2"/>
                  <a:gd name="T7" fmla="*/ 8 h 8"/>
                  <a:gd name="T8" fmla="*/ 2 w 2"/>
                  <a:gd name="T9" fmla="*/ 6 h 8"/>
                  <a:gd name="T10" fmla="*/ 2 w 2"/>
                  <a:gd name="T11" fmla="*/ 2 h 8"/>
                  <a:gd name="T12" fmla="*/ 2 w 2"/>
                  <a:gd name="T1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8">
                    <a:moveTo>
                      <a:pt x="0" y="2"/>
                    </a:moveTo>
                    <a:lnTo>
                      <a:pt x="0" y="2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2" y="6"/>
                    </a:lnTo>
                    <a:lnTo>
                      <a:pt x="2" y="2"/>
                    </a:lnTo>
                    <a:lnTo>
                      <a:pt x="2" y="0"/>
                    </a:lnTo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38" name="Freeform 1823"/>
              <p:cNvSpPr/>
              <p:nvPr/>
            </p:nvSpPr>
            <p:spPr bwMode="auto">
              <a:xfrm>
                <a:off x="7724775" y="3937000"/>
                <a:ext cx="3175" cy="6350"/>
              </a:xfrm>
              <a:custGeom>
                <a:avLst/>
                <a:gdLst>
                  <a:gd name="T0" fmla="*/ 2 w 2"/>
                  <a:gd name="T1" fmla="*/ 4 h 4"/>
                  <a:gd name="T2" fmla="*/ 2 w 2"/>
                  <a:gd name="T3" fmla="*/ 4 h 4"/>
                  <a:gd name="T4" fmla="*/ 0 w 2"/>
                  <a:gd name="T5" fmla="*/ 4 h 4"/>
                  <a:gd name="T6" fmla="*/ 0 w 2"/>
                  <a:gd name="T7" fmla="*/ 0 h 4"/>
                  <a:gd name="T8" fmla="*/ 2 w 2"/>
                  <a:gd name="T9" fmla="*/ 0 h 4"/>
                  <a:gd name="T10" fmla="*/ 2 w 2"/>
                  <a:gd name="T11" fmla="*/ 4 h 4"/>
                  <a:gd name="T12" fmla="*/ 2 w 2"/>
                  <a:gd name="T13" fmla="*/ 4 h 4"/>
                  <a:gd name="T14" fmla="*/ 2 w 2"/>
                  <a:gd name="T1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4">
                    <a:moveTo>
                      <a:pt x="2" y="4"/>
                    </a:moveTo>
                    <a:lnTo>
                      <a:pt x="2" y="4"/>
                    </a:lnTo>
                    <a:lnTo>
                      <a:pt x="0" y="4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39" name="Freeform 1824"/>
              <p:cNvSpPr/>
              <p:nvPr/>
            </p:nvSpPr>
            <p:spPr bwMode="auto">
              <a:xfrm>
                <a:off x="7699375" y="3921125"/>
                <a:ext cx="6350" cy="6350"/>
              </a:xfrm>
              <a:custGeom>
                <a:avLst/>
                <a:gdLst>
                  <a:gd name="T0" fmla="*/ 2 w 4"/>
                  <a:gd name="T1" fmla="*/ 0 h 4"/>
                  <a:gd name="T2" fmla="*/ 2 w 4"/>
                  <a:gd name="T3" fmla="*/ 0 h 4"/>
                  <a:gd name="T4" fmla="*/ 0 w 4"/>
                  <a:gd name="T5" fmla="*/ 4 h 4"/>
                  <a:gd name="T6" fmla="*/ 2 w 4"/>
                  <a:gd name="T7" fmla="*/ 4 h 4"/>
                  <a:gd name="T8" fmla="*/ 4 w 4"/>
                  <a:gd name="T9" fmla="*/ 4 h 4"/>
                  <a:gd name="T10" fmla="*/ 2 w 4"/>
                  <a:gd name="T11" fmla="*/ 0 h 4"/>
                  <a:gd name="T12" fmla="*/ 2 w 4"/>
                  <a:gd name="T13" fmla="*/ 0 h 4"/>
                  <a:gd name="T14" fmla="*/ 2 w 4"/>
                  <a:gd name="T1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4">
                    <a:moveTo>
                      <a:pt x="2" y="0"/>
                    </a:moveTo>
                    <a:lnTo>
                      <a:pt x="2" y="0"/>
                    </a:lnTo>
                    <a:lnTo>
                      <a:pt x="0" y="4"/>
                    </a:lnTo>
                    <a:lnTo>
                      <a:pt x="2" y="4"/>
                    </a:lnTo>
                    <a:lnTo>
                      <a:pt x="4" y="4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40" name="Freeform 1825"/>
              <p:cNvSpPr/>
              <p:nvPr/>
            </p:nvSpPr>
            <p:spPr bwMode="auto">
              <a:xfrm>
                <a:off x="7689850" y="3508375"/>
                <a:ext cx="9525" cy="6350"/>
              </a:xfrm>
              <a:custGeom>
                <a:avLst/>
                <a:gdLst>
                  <a:gd name="T0" fmla="*/ 0 w 6"/>
                  <a:gd name="T1" fmla="*/ 4 h 4"/>
                  <a:gd name="T2" fmla="*/ 0 w 6"/>
                  <a:gd name="T3" fmla="*/ 4 h 4"/>
                  <a:gd name="T4" fmla="*/ 2 w 6"/>
                  <a:gd name="T5" fmla="*/ 4 h 4"/>
                  <a:gd name="T6" fmla="*/ 4 w 6"/>
                  <a:gd name="T7" fmla="*/ 2 h 4"/>
                  <a:gd name="T8" fmla="*/ 6 w 6"/>
                  <a:gd name="T9" fmla="*/ 2 h 4"/>
                  <a:gd name="T10" fmla="*/ 4 w 6"/>
                  <a:gd name="T11" fmla="*/ 0 h 4"/>
                  <a:gd name="T12" fmla="*/ 2 w 6"/>
                  <a:gd name="T13" fmla="*/ 2 h 4"/>
                  <a:gd name="T14" fmla="*/ 0 w 6"/>
                  <a:gd name="T15" fmla="*/ 4 h 4"/>
                  <a:gd name="T16" fmla="*/ 0 w 6"/>
                  <a:gd name="T17" fmla="*/ 4 h 4"/>
                  <a:gd name="T18" fmla="*/ 0 w 6"/>
                  <a:gd name="T1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4">
                    <a:moveTo>
                      <a:pt x="0" y="4"/>
                    </a:moveTo>
                    <a:lnTo>
                      <a:pt x="0" y="4"/>
                    </a:lnTo>
                    <a:lnTo>
                      <a:pt x="2" y="4"/>
                    </a:lnTo>
                    <a:lnTo>
                      <a:pt x="4" y="2"/>
                    </a:lnTo>
                    <a:lnTo>
                      <a:pt x="6" y="2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41" name="Freeform 1826"/>
              <p:cNvSpPr/>
              <p:nvPr/>
            </p:nvSpPr>
            <p:spPr bwMode="auto">
              <a:xfrm>
                <a:off x="7689850" y="3508375"/>
                <a:ext cx="9525" cy="6350"/>
              </a:xfrm>
              <a:custGeom>
                <a:avLst/>
                <a:gdLst>
                  <a:gd name="T0" fmla="*/ 0 w 6"/>
                  <a:gd name="T1" fmla="*/ 4 h 4"/>
                  <a:gd name="T2" fmla="*/ 0 w 6"/>
                  <a:gd name="T3" fmla="*/ 4 h 4"/>
                  <a:gd name="T4" fmla="*/ 2 w 6"/>
                  <a:gd name="T5" fmla="*/ 4 h 4"/>
                  <a:gd name="T6" fmla="*/ 4 w 6"/>
                  <a:gd name="T7" fmla="*/ 2 h 4"/>
                  <a:gd name="T8" fmla="*/ 6 w 6"/>
                  <a:gd name="T9" fmla="*/ 2 h 4"/>
                  <a:gd name="T10" fmla="*/ 4 w 6"/>
                  <a:gd name="T11" fmla="*/ 0 h 4"/>
                  <a:gd name="T12" fmla="*/ 2 w 6"/>
                  <a:gd name="T13" fmla="*/ 2 h 4"/>
                  <a:gd name="T14" fmla="*/ 0 w 6"/>
                  <a:gd name="T15" fmla="*/ 4 h 4"/>
                  <a:gd name="T16" fmla="*/ 0 w 6"/>
                  <a:gd name="T17" fmla="*/ 4 h 4"/>
                  <a:gd name="T18" fmla="*/ 0 w 6"/>
                  <a:gd name="T1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4">
                    <a:moveTo>
                      <a:pt x="0" y="4"/>
                    </a:moveTo>
                    <a:lnTo>
                      <a:pt x="0" y="4"/>
                    </a:lnTo>
                    <a:lnTo>
                      <a:pt x="2" y="4"/>
                    </a:lnTo>
                    <a:lnTo>
                      <a:pt x="4" y="2"/>
                    </a:lnTo>
                    <a:lnTo>
                      <a:pt x="6" y="2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42" name="Freeform 1827"/>
              <p:cNvSpPr/>
              <p:nvPr/>
            </p:nvSpPr>
            <p:spPr bwMode="auto">
              <a:xfrm>
                <a:off x="7689850" y="3508375"/>
                <a:ext cx="9525" cy="6350"/>
              </a:xfrm>
              <a:custGeom>
                <a:avLst/>
                <a:gdLst>
                  <a:gd name="T0" fmla="*/ 0 w 6"/>
                  <a:gd name="T1" fmla="*/ 4 h 4"/>
                  <a:gd name="T2" fmla="*/ 0 w 6"/>
                  <a:gd name="T3" fmla="*/ 4 h 4"/>
                  <a:gd name="T4" fmla="*/ 2 w 6"/>
                  <a:gd name="T5" fmla="*/ 4 h 4"/>
                  <a:gd name="T6" fmla="*/ 4 w 6"/>
                  <a:gd name="T7" fmla="*/ 2 h 4"/>
                  <a:gd name="T8" fmla="*/ 6 w 6"/>
                  <a:gd name="T9" fmla="*/ 2 h 4"/>
                  <a:gd name="T10" fmla="*/ 4 w 6"/>
                  <a:gd name="T11" fmla="*/ 0 h 4"/>
                  <a:gd name="T12" fmla="*/ 2 w 6"/>
                  <a:gd name="T13" fmla="*/ 2 h 4"/>
                  <a:gd name="T14" fmla="*/ 0 w 6"/>
                  <a:gd name="T1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4">
                    <a:moveTo>
                      <a:pt x="0" y="4"/>
                    </a:moveTo>
                    <a:lnTo>
                      <a:pt x="0" y="4"/>
                    </a:lnTo>
                    <a:lnTo>
                      <a:pt x="2" y="4"/>
                    </a:lnTo>
                    <a:lnTo>
                      <a:pt x="4" y="2"/>
                    </a:lnTo>
                    <a:lnTo>
                      <a:pt x="6" y="2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43" name="Freeform 1828"/>
              <p:cNvSpPr/>
              <p:nvPr/>
            </p:nvSpPr>
            <p:spPr bwMode="auto">
              <a:xfrm>
                <a:off x="7689850" y="3508375"/>
                <a:ext cx="9525" cy="6350"/>
              </a:xfrm>
              <a:custGeom>
                <a:avLst/>
                <a:gdLst>
                  <a:gd name="T0" fmla="*/ 0 w 6"/>
                  <a:gd name="T1" fmla="*/ 4 h 4"/>
                  <a:gd name="T2" fmla="*/ 0 w 6"/>
                  <a:gd name="T3" fmla="*/ 4 h 4"/>
                  <a:gd name="T4" fmla="*/ 2 w 6"/>
                  <a:gd name="T5" fmla="*/ 4 h 4"/>
                  <a:gd name="T6" fmla="*/ 4 w 6"/>
                  <a:gd name="T7" fmla="*/ 2 h 4"/>
                  <a:gd name="T8" fmla="*/ 6 w 6"/>
                  <a:gd name="T9" fmla="*/ 2 h 4"/>
                  <a:gd name="T10" fmla="*/ 4 w 6"/>
                  <a:gd name="T11" fmla="*/ 0 h 4"/>
                  <a:gd name="T12" fmla="*/ 2 w 6"/>
                  <a:gd name="T13" fmla="*/ 2 h 4"/>
                  <a:gd name="T14" fmla="*/ 0 w 6"/>
                  <a:gd name="T1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4">
                    <a:moveTo>
                      <a:pt x="0" y="4"/>
                    </a:moveTo>
                    <a:lnTo>
                      <a:pt x="0" y="4"/>
                    </a:lnTo>
                    <a:lnTo>
                      <a:pt x="2" y="4"/>
                    </a:lnTo>
                    <a:lnTo>
                      <a:pt x="4" y="2"/>
                    </a:lnTo>
                    <a:lnTo>
                      <a:pt x="6" y="2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4"/>
                    </a:lnTo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44" name="Freeform 1829"/>
              <p:cNvSpPr/>
              <p:nvPr/>
            </p:nvSpPr>
            <p:spPr bwMode="auto">
              <a:xfrm>
                <a:off x="7689850" y="3508375"/>
                <a:ext cx="9525" cy="6350"/>
              </a:xfrm>
              <a:custGeom>
                <a:avLst/>
                <a:gdLst>
                  <a:gd name="T0" fmla="*/ 0 w 6"/>
                  <a:gd name="T1" fmla="*/ 4 h 4"/>
                  <a:gd name="T2" fmla="*/ 0 w 6"/>
                  <a:gd name="T3" fmla="*/ 4 h 4"/>
                  <a:gd name="T4" fmla="*/ 2 w 6"/>
                  <a:gd name="T5" fmla="*/ 4 h 4"/>
                  <a:gd name="T6" fmla="*/ 4 w 6"/>
                  <a:gd name="T7" fmla="*/ 2 h 4"/>
                  <a:gd name="T8" fmla="*/ 6 w 6"/>
                  <a:gd name="T9" fmla="*/ 2 h 4"/>
                  <a:gd name="T10" fmla="*/ 4 w 6"/>
                  <a:gd name="T11" fmla="*/ 0 h 4"/>
                  <a:gd name="T12" fmla="*/ 2 w 6"/>
                  <a:gd name="T13" fmla="*/ 2 h 4"/>
                  <a:gd name="T14" fmla="*/ 0 w 6"/>
                  <a:gd name="T1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4">
                    <a:moveTo>
                      <a:pt x="0" y="4"/>
                    </a:moveTo>
                    <a:lnTo>
                      <a:pt x="0" y="4"/>
                    </a:lnTo>
                    <a:lnTo>
                      <a:pt x="2" y="4"/>
                    </a:lnTo>
                    <a:lnTo>
                      <a:pt x="4" y="2"/>
                    </a:lnTo>
                    <a:lnTo>
                      <a:pt x="6" y="2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45" name="Freeform 1830"/>
              <p:cNvSpPr/>
              <p:nvPr/>
            </p:nvSpPr>
            <p:spPr bwMode="auto">
              <a:xfrm>
                <a:off x="7689850" y="3508375"/>
                <a:ext cx="9525" cy="6350"/>
              </a:xfrm>
              <a:custGeom>
                <a:avLst/>
                <a:gdLst>
                  <a:gd name="T0" fmla="*/ 0 w 6"/>
                  <a:gd name="T1" fmla="*/ 4 h 4"/>
                  <a:gd name="T2" fmla="*/ 0 w 6"/>
                  <a:gd name="T3" fmla="*/ 4 h 4"/>
                  <a:gd name="T4" fmla="*/ 2 w 6"/>
                  <a:gd name="T5" fmla="*/ 4 h 4"/>
                  <a:gd name="T6" fmla="*/ 4 w 6"/>
                  <a:gd name="T7" fmla="*/ 2 h 4"/>
                  <a:gd name="T8" fmla="*/ 6 w 6"/>
                  <a:gd name="T9" fmla="*/ 2 h 4"/>
                  <a:gd name="T10" fmla="*/ 4 w 6"/>
                  <a:gd name="T11" fmla="*/ 0 h 4"/>
                  <a:gd name="T12" fmla="*/ 2 w 6"/>
                  <a:gd name="T13" fmla="*/ 2 h 4"/>
                  <a:gd name="T14" fmla="*/ 0 w 6"/>
                  <a:gd name="T1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4">
                    <a:moveTo>
                      <a:pt x="0" y="4"/>
                    </a:moveTo>
                    <a:lnTo>
                      <a:pt x="0" y="4"/>
                    </a:lnTo>
                    <a:lnTo>
                      <a:pt x="2" y="4"/>
                    </a:lnTo>
                    <a:lnTo>
                      <a:pt x="4" y="2"/>
                    </a:lnTo>
                    <a:lnTo>
                      <a:pt x="6" y="2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4"/>
                    </a:lnTo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46" name="Freeform 1831"/>
              <p:cNvSpPr/>
              <p:nvPr/>
            </p:nvSpPr>
            <p:spPr bwMode="auto">
              <a:xfrm>
                <a:off x="7483475" y="3810000"/>
                <a:ext cx="22225" cy="9525"/>
              </a:xfrm>
              <a:custGeom>
                <a:avLst/>
                <a:gdLst>
                  <a:gd name="T0" fmla="*/ 0 w 14"/>
                  <a:gd name="T1" fmla="*/ 2 h 6"/>
                  <a:gd name="T2" fmla="*/ 0 w 14"/>
                  <a:gd name="T3" fmla="*/ 0 h 6"/>
                  <a:gd name="T4" fmla="*/ 4 w 14"/>
                  <a:gd name="T5" fmla="*/ 2 h 6"/>
                  <a:gd name="T6" fmla="*/ 6 w 14"/>
                  <a:gd name="T7" fmla="*/ 0 h 6"/>
                  <a:gd name="T8" fmla="*/ 8 w 14"/>
                  <a:gd name="T9" fmla="*/ 2 h 6"/>
                  <a:gd name="T10" fmla="*/ 12 w 14"/>
                  <a:gd name="T11" fmla="*/ 2 h 6"/>
                  <a:gd name="T12" fmla="*/ 14 w 14"/>
                  <a:gd name="T13" fmla="*/ 2 h 6"/>
                  <a:gd name="T14" fmla="*/ 14 w 14"/>
                  <a:gd name="T15" fmla="*/ 4 h 6"/>
                  <a:gd name="T16" fmla="*/ 14 w 14"/>
                  <a:gd name="T17" fmla="*/ 6 h 6"/>
                  <a:gd name="T18" fmla="*/ 12 w 14"/>
                  <a:gd name="T19" fmla="*/ 4 h 6"/>
                  <a:gd name="T20" fmla="*/ 12 w 14"/>
                  <a:gd name="T21" fmla="*/ 2 h 6"/>
                  <a:gd name="T22" fmla="*/ 6 w 14"/>
                  <a:gd name="T23" fmla="*/ 2 h 6"/>
                  <a:gd name="T24" fmla="*/ 4 w 14"/>
                  <a:gd name="T25" fmla="*/ 2 h 6"/>
                  <a:gd name="T26" fmla="*/ 0 w 14"/>
                  <a:gd name="T27" fmla="*/ 2 h 6"/>
                  <a:gd name="T28" fmla="*/ 0 w 14"/>
                  <a:gd name="T29" fmla="*/ 2 h 6"/>
                  <a:gd name="T30" fmla="*/ 0 w 14"/>
                  <a:gd name="T31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4" h="6">
                    <a:moveTo>
                      <a:pt x="0" y="2"/>
                    </a:moveTo>
                    <a:lnTo>
                      <a:pt x="0" y="0"/>
                    </a:lnTo>
                    <a:lnTo>
                      <a:pt x="4" y="2"/>
                    </a:lnTo>
                    <a:lnTo>
                      <a:pt x="6" y="0"/>
                    </a:lnTo>
                    <a:lnTo>
                      <a:pt x="8" y="2"/>
                    </a:lnTo>
                    <a:lnTo>
                      <a:pt x="12" y="2"/>
                    </a:lnTo>
                    <a:lnTo>
                      <a:pt x="14" y="2"/>
                    </a:lnTo>
                    <a:lnTo>
                      <a:pt x="14" y="4"/>
                    </a:lnTo>
                    <a:lnTo>
                      <a:pt x="14" y="6"/>
                    </a:lnTo>
                    <a:lnTo>
                      <a:pt x="12" y="4"/>
                    </a:lnTo>
                    <a:lnTo>
                      <a:pt x="12" y="2"/>
                    </a:lnTo>
                    <a:lnTo>
                      <a:pt x="6" y="2"/>
                    </a:lnTo>
                    <a:lnTo>
                      <a:pt x="4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47" name="Freeform 1832"/>
              <p:cNvSpPr/>
              <p:nvPr/>
            </p:nvSpPr>
            <p:spPr bwMode="auto">
              <a:xfrm>
                <a:off x="7569200" y="4114800"/>
                <a:ext cx="6350" cy="6350"/>
              </a:xfrm>
              <a:custGeom>
                <a:avLst/>
                <a:gdLst>
                  <a:gd name="T0" fmla="*/ 2 w 4"/>
                  <a:gd name="T1" fmla="*/ 0 h 4"/>
                  <a:gd name="T2" fmla="*/ 2 w 4"/>
                  <a:gd name="T3" fmla="*/ 2 h 4"/>
                  <a:gd name="T4" fmla="*/ 4 w 4"/>
                  <a:gd name="T5" fmla="*/ 0 h 4"/>
                  <a:gd name="T6" fmla="*/ 4 w 4"/>
                  <a:gd name="T7" fmla="*/ 2 h 4"/>
                  <a:gd name="T8" fmla="*/ 4 w 4"/>
                  <a:gd name="T9" fmla="*/ 4 h 4"/>
                  <a:gd name="T10" fmla="*/ 2 w 4"/>
                  <a:gd name="T11" fmla="*/ 4 h 4"/>
                  <a:gd name="T12" fmla="*/ 2 w 4"/>
                  <a:gd name="T13" fmla="*/ 2 h 4"/>
                  <a:gd name="T14" fmla="*/ 0 w 4"/>
                  <a:gd name="T15" fmla="*/ 2 h 4"/>
                  <a:gd name="T16" fmla="*/ 2 w 4"/>
                  <a:gd name="T17" fmla="*/ 0 h 4"/>
                  <a:gd name="T18" fmla="*/ 2 w 4"/>
                  <a:gd name="T19" fmla="*/ 0 h 4"/>
                  <a:gd name="T20" fmla="*/ 2 w 4"/>
                  <a:gd name="T2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4">
                    <a:moveTo>
                      <a:pt x="2" y="0"/>
                    </a:moveTo>
                    <a:lnTo>
                      <a:pt x="2" y="2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4" y="4"/>
                    </a:lnTo>
                    <a:lnTo>
                      <a:pt x="2" y="4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48" name="Freeform 1833"/>
              <p:cNvSpPr/>
              <p:nvPr/>
            </p:nvSpPr>
            <p:spPr bwMode="auto">
              <a:xfrm>
                <a:off x="7569200" y="4114800"/>
                <a:ext cx="6350" cy="6350"/>
              </a:xfrm>
              <a:custGeom>
                <a:avLst/>
                <a:gdLst>
                  <a:gd name="T0" fmla="*/ 2 w 4"/>
                  <a:gd name="T1" fmla="*/ 0 h 4"/>
                  <a:gd name="T2" fmla="*/ 2 w 4"/>
                  <a:gd name="T3" fmla="*/ 2 h 4"/>
                  <a:gd name="T4" fmla="*/ 4 w 4"/>
                  <a:gd name="T5" fmla="*/ 0 h 4"/>
                  <a:gd name="T6" fmla="*/ 4 w 4"/>
                  <a:gd name="T7" fmla="*/ 2 h 4"/>
                  <a:gd name="T8" fmla="*/ 4 w 4"/>
                  <a:gd name="T9" fmla="*/ 4 h 4"/>
                  <a:gd name="T10" fmla="*/ 2 w 4"/>
                  <a:gd name="T11" fmla="*/ 4 h 4"/>
                  <a:gd name="T12" fmla="*/ 2 w 4"/>
                  <a:gd name="T13" fmla="*/ 2 h 4"/>
                  <a:gd name="T14" fmla="*/ 0 w 4"/>
                  <a:gd name="T15" fmla="*/ 2 h 4"/>
                  <a:gd name="T16" fmla="*/ 2 w 4"/>
                  <a:gd name="T17" fmla="*/ 0 h 4"/>
                  <a:gd name="T18" fmla="*/ 2 w 4"/>
                  <a:gd name="T19" fmla="*/ 0 h 4"/>
                  <a:gd name="T20" fmla="*/ 2 w 4"/>
                  <a:gd name="T2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4">
                    <a:moveTo>
                      <a:pt x="2" y="0"/>
                    </a:moveTo>
                    <a:lnTo>
                      <a:pt x="2" y="2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4" y="4"/>
                    </a:lnTo>
                    <a:lnTo>
                      <a:pt x="2" y="4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49" name="Freeform 1834"/>
              <p:cNvSpPr/>
              <p:nvPr/>
            </p:nvSpPr>
            <p:spPr bwMode="auto">
              <a:xfrm>
                <a:off x="7569200" y="4114800"/>
                <a:ext cx="6350" cy="6350"/>
              </a:xfrm>
              <a:custGeom>
                <a:avLst/>
                <a:gdLst>
                  <a:gd name="T0" fmla="*/ 2 w 4"/>
                  <a:gd name="T1" fmla="*/ 0 h 4"/>
                  <a:gd name="T2" fmla="*/ 2 w 4"/>
                  <a:gd name="T3" fmla="*/ 2 h 4"/>
                  <a:gd name="T4" fmla="*/ 4 w 4"/>
                  <a:gd name="T5" fmla="*/ 0 h 4"/>
                  <a:gd name="T6" fmla="*/ 4 w 4"/>
                  <a:gd name="T7" fmla="*/ 2 h 4"/>
                  <a:gd name="T8" fmla="*/ 4 w 4"/>
                  <a:gd name="T9" fmla="*/ 4 h 4"/>
                  <a:gd name="T10" fmla="*/ 2 w 4"/>
                  <a:gd name="T11" fmla="*/ 4 h 4"/>
                  <a:gd name="T12" fmla="*/ 2 w 4"/>
                  <a:gd name="T13" fmla="*/ 2 h 4"/>
                  <a:gd name="T14" fmla="*/ 0 w 4"/>
                  <a:gd name="T15" fmla="*/ 2 h 4"/>
                  <a:gd name="T16" fmla="*/ 2 w 4"/>
                  <a:gd name="T1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4">
                    <a:moveTo>
                      <a:pt x="2" y="0"/>
                    </a:moveTo>
                    <a:lnTo>
                      <a:pt x="2" y="2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4" y="4"/>
                    </a:lnTo>
                    <a:lnTo>
                      <a:pt x="2" y="4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50" name="Freeform 1835"/>
              <p:cNvSpPr/>
              <p:nvPr/>
            </p:nvSpPr>
            <p:spPr bwMode="auto">
              <a:xfrm>
                <a:off x="7569200" y="4114800"/>
                <a:ext cx="6350" cy="6350"/>
              </a:xfrm>
              <a:custGeom>
                <a:avLst/>
                <a:gdLst>
                  <a:gd name="T0" fmla="*/ 2 w 4"/>
                  <a:gd name="T1" fmla="*/ 0 h 4"/>
                  <a:gd name="T2" fmla="*/ 2 w 4"/>
                  <a:gd name="T3" fmla="*/ 2 h 4"/>
                  <a:gd name="T4" fmla="*/ 4 w 4"/>
                  <a:gd name="T5" fmla="*/ 0 h 4"/>
                  <a:gd name="T6" fmla="*/ 4 w 4"/>
                  <a:gd name="T7" fmla="*/ 2 h 4"/>
                  <a:gd name="T8" fmla="*/ 4 w 4"/>
                  <a:gd name="T9" fmla="*/ 4 h 4"/>
                  <a:gd name="T10" fmla="*/ 2 w 4"/>
                  <a:gd name="T11" fmla="*/ 4 h 4"/>
                  <a:gd name="T12" fmla="*/ 2 w 4"/>
                  <a:gd name="T13" fmla="*/ 2 h 4"/>
                  <a:gd name="T14" fmla="*/ 0 w 4"/>
                  <a:gd name="T1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4">
                    <a:moveTo>
                      <a:pt x="2" y="0"/>
                    </a:moveTo>
                    <a:lnTo>
                      <a:pt x="2" y="2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4" y="4"/>
                    </a:lnTo>
                    <a:lnTo>
                      <a:pt x="2" y="4"/>
                    </a:lnTo>
                    <a:lnTo>
                      <a:pt x="2" y="2"/>
                    </a:lnTo>
                    <a:lnTo>
                      <a:pt x="0" y="2"/>
                    </a:lnTo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51" name="Freeform 1836"/>
              <p:cNvSpPr/>
              <p:nvPr/>
            </p:nvSpPr>
            <p:spPr bwMode="auto">
              <a:xfrm>
                <a:off x="7569200" y="4114800"/>
                <a:ext cx="6350" cy="6350"/>
              </a:xfrm>
              <a:custGeom>
                <a:avLst/>
                <a:gdLst>
                  <a:gd name="T0" fmla="*/ 2 w 4"/>
                  <a:gd name="T1" fmla="*/ 0 h 4"/>
                  <a:gd name="T2" fmla="*/ 2 w 4"/>
                  <a:gd name="T3" fmla="*/ 2 h 4"/>
                  <a:gd name="T4" fmla="*/ 4 w 4"/>
                  <a:gd name="T5" fmla="*/ 0 h 4"/>
                  <a:gd name="T6" fmla="*/ 4 w 4"/>
                  <a:gd name="T7" fmla="*/ 2 h 4"/>
                  <a:gd name="T8" fmla="*/ 4 w 4"/>
                  <a:gd name="T9" fmla="*/ 4 h 4"/>
                  <a:gd name="T10" fmla="*/ 2 w 4"/>
                  <a:gd name="T11" fmla="*/ 4 h 4"/>
                  <a:gd name="T12" fmla="*/ 2 w 4"/>
                  <a:gd name="T13" fmla="*/ 2 h 4"/>
                  <a:gd name="T14" fmla="*/ 0 w 4"/>
                  <a:gd name="T15" fmla="*/ 2 h 4"/>
                  <a:gd name="T16" fmla="*/ 2 w 4"/>
                  <a:gd name="T1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4">
                    <a:moveTo>
                      <a:pt x="2" y="0"/>
                    </a:moveTo>
                    <a:lnTo>
                      <a:pt x="2" y="2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4" y="4"/>
                    </a:lnTo>
                    <a:lnTo>
                      <a:pt x="2" y="4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52" name="Freeform 1837"/>
              <p:cNvSpPr/>
              <p:nvPr/>
            </p:nvSpPr>
            <p:spPr bwMode="auto">
              <a:xfrm>
                <a:off x="7569200" y="4114800"/>
                <a:ext cx="6350" cy="6350"/>
              </a:xfrm>
              <a:custGeom>
                <a:avLst/>
                <a:gdLst>
                  <a:gd name="T0" fmla="*/ 2 w 4"/>
                  <a:gd name="T1" fmla="*/ 0 h 4"/>
                  <a:gd name="T2" fmla="*/ 2 w 4"/>
                  <a:gd name="T3" fmla="*/ 2 h 4"/>
                  <a:gd name="T4" fmla="*/ 4 w 4"/>
                  <a:gd name="T5" fmla="*/ 0 h 4"/>
                  <a:gd name="T6" fmla="*/ 4 w 4"/>
                  <a:gd name="T7" fmla="*/ 2 h 4"/>
                  <a:gd name="T8" fmla="*/ 4 w 4"/>
                  <a:gd name="T9" fmla="*/ 4 h 4"/>
                  <a:gd name="T10" fmla="*/ 2 w 4"/>
                  <a:gd name="T11" fmla="*/ 4 h 4"/>
                  <a:gd name="T12" fmla="*/ 2 w 4"/>
                  <a:gd name="T13" fmla="*/ 2 h 4"/>
                  <a:gd name="T14" fmla="*/ 0 w 4"/>
                  <a:gd name="T1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4">
                    <a:moveTo>
                      <a:pt x="2" y="0"/>
                    </a:moveTo>
                    <a:lnTo>
                      <a:pt x="2" y="2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4" y="4"/>
                    </a:lnTo>
                    <a:lnTo>
                      <a:pt x="2" y="4"/>
                    </a:lnTo>
                    <a:lnTo>
                      <a:pt x="2" y="2"/>
                    </a:lnTo>
                    <a:lnTo>
                      <a:pt x="0" y="2"/>
                    </a:lnTo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53" name="Freeform 1838"/>
              <p:cNvSpPr/>
              <p:nvPr/>
            </p:nvSpPr>
            <p:spPr bwMode="auto">
              <a:xfrm>
                <a:off x="7756525" y="4133850"/>
                <a:ext cx="6350" cy="3175"/>
              </a:xfrm>
              <a:custGeom>
                <a:avLst/>
                <a:gdLst>
                  <a:gd name="T0" fmla="*/ 0 w 4"/>
                  <a:gd name="T1" fmla="*/ 2 h 2"/>
                  <a:gd name="T2" fmla="*/ 0 w 4"/>
                  <a:gd name="T3" fmla="*/ 0 h 2"/>
                  <a:gd name="T4" fmla="*/ 4 w 4"/>
                  <a:gd name="T5" fmla="*/ 0 h 2"/>
                  <a:gd name="T6" fmla="*/ 0 w 4"/>
                  <a:gd name="T7" fmla="*/ 0 h 2"/>
                  <a:gd name="T8" fmla="*/ 0 w 4"/>
                  <a:gd name="T9" fmla="*/ 2 h 2"/>
                  <a:gd name="T10" fmla="*/ 0 w 4"/>
                  <a:gd name="T11" fmla="*/ 2 h 2"/>
                  <a:gd name="T12" fmla="*/ 0 w 4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54" name="Freeform 1839"/>
              <p:cNvSpPr/>
              <p:nvPr/>
            </p:nvSpPr>
            <p:spPr bwMode="auto">
              <a:xfrm>
                <a:off x="7756525" y="4133850"/>
                <a:ext cx="6350" cy="3175"/>
              </a:xfrm>
              <a:custGeom>
                <a:avLst/>
                <a:gdLst>
                  <a:gd name="T0" fmla="*/ 0 w 4"/>
                  <a:gd name="T1" fmla="*/ 2 h 2"/>
                  <a:gd name="T2" fmla="*/ 0 w 4"/>
                  <a:gd name="T3" fmla="*/ 0 h 2"/>
                  <a:gd name="T4" fmla="*/ 4 w 4"/>
                  <a:gd name="T5" fmla="*/ 0 h 2"/>
                  <a:gd name="T6" fmla="*/ 0 w 4"/>
                  <a:gd name="T7" fmla="*/ 0 h 2"/>
                  <a:gd name="T8" fmla="*/ 0 w 4"/>
                  <a:gd name="T9" fmla="*/ 2 h 2"/>
                  <a:gd name="T10" fmla="*/ 0 w 4"/>
                  <a:gd name="T11" fmla="*/ 2 h 2"/>
                  <a:gd name="T12" fmla="*/ 0 w 4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55" name="Freeform 1840"/>
              <p:cNvSpPr/>
              <p:nvPr/>
            </p:nvSpPr>
            <p:spPr bwMode="auto">
              <a:xfrm>
                <a:off x="7756525" y="4133850"/>
                <a:ext cx="6350" cy="3175"/>
              </a:xfrm>
              <a:custGeom>
                <a:avLst/>
                <a:gdLst>
                  <a:gd name="T0" fmla="*/ 0 w 4"/>
                  <a:gd name="T1" fmla="*/ 2 h 2"/>
                  <a:gd name="T2" fmla="*/ 0 w 4"/>
                  <a:gd name="T3" fmla="*/ 0 h 2"/>
                  <a:gd name="T4" fmla="*/ 4 w 4"/>
                  <a:gd name="T5" fmla="*/ 0 h 2"/>
                  <a:gd name="T6" fmla="*/ 0 w 4"/>
                  <a:gd name="T7" fmla="*/ 0 h 2"/>
                  <a:gd name="T8" fmla="*/ 0 w 4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56" name="Freeform 1841"/>
              <p:cNvSpPr/>
              <p:nvPr/>
            </p:nvSpPr>
            <p:spPr bwMode="auto">
              <a:xfrm>
                <a:off x="7756525" y="4133850"/>
                <a:ext cx="6350" cy="3175"/>
              </a:xfrm>
              <a:custGeom>
                <a:avLst/>
                <a:gdLst>
                  <a:gd name="T0" fmla="*/ 0 w 4"/>
                  <a:gd name="T1" fmla="*/ 2 h 2"/>
                  <a:gd name="T2" fmla="*/ 0 w 4"/>
                  <a:gd name="T3" fmla="*/ 0 h 2"/>
                  <a:gd name="T4" fmla="*/ 4 w 4"/>
                  <a:gd name="T5" fmla="*/ 0 h 2"/>
                  <a:gd name="T6" fmla="*/ 0 w 4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0" y="0"/>
                    </a:lnTo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57" name="Freeform 1842"/>
              <p:cNvSpPr/>
              <p:nvPr/>
            </p:nvSpPr>
            <p:spPr bwMode="auto">
              <a:xfrm>
                <a:off x="7756525" y="4133850"/>
                <a:ext cx="6350" cy="3175"/>
              </a:xfrm>
              <a:custGeom>
                <a:avLst/>
                <a:gdLst>
                  <a:gd name="T0" fmla="*/ 0 w 4"/>
                  <a:gd name="T1" fmla="*/ 2 h 2"/>
                  <a:gd name="T2" fmla="*/ 0 w 4"/>
                  <a:gd name="T3" fmla="*/ 0 h 2"/>
                  <a:gd name="T4" fmla="*/ 4 w 4"/>
                  <a:gd name="T5" fmla="*/ 0 h 2"/>
                  <a:gd name="T6" fmla="*/ 0 w 4"/>
                  <a:gd name="T7" fmla="*/ 0 h 2"/>
                  <a:gd name="T8" fmla="*/ 0 w 4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58" name="Freeform 1843"/>
              <p:cNvSpPr/>
              <p:nvPr/>
            </p:nvSpPr>
            <p:spPr bwMode="auto">
              <a:xfrm>
                <a:off x="7756525" y="4133850"/>
                <a:ext cx="6350" cy="3175"/>
              </a:xfrm>
              <a:custGeom>
                <a:avLst/>
                <a:gdLst>
                  <a:gd name="T0" fmla="*/ 0 w 4"/>
                  <a:gd name="T1" fmla="*/ 2 h 2"/>
                  <a:gd name="T2" fmla="*/ 0 w 4"/>
                  <a:gd name="T3" fmla="*/ 0 h 2"/>
                  <a:gd name="T4" fmla="*/ 4 w 4"/>
                  <a:gd name="T5" fmla="*/ 0 h 2"/>
                  <a:gd name="T6" fmla="*/ 0 w 4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0" y="0"/>
                    </a:lnTo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59" name="Freeform 1844"/>
              <p:cNvSpPr/>
              <p:nvPr/>
            </p:nvSpPr>
            <p:spPr bwMode="auto">
              <a:xfrm>
                <a:off x="7534275" y="4105275"/>
                <a:ext cx="6350" cy="3175"/>
              </a:xfrm>
              <a:custGeom>
                <a:avLst/>
                <a:gdLst>
                  <a:gd name="T0" fmla="*/ 4 w 4"/>
                  <a:gd name="T1" fmla="*/ 2 h 2"/>
                  <a:gd name="T2" fmla="*/ 0 w 4"/>
                  <a:gd name="T3" fmla="*/ 0 h 2"/>
                  <a:gd name="T4" fmla="*/ 4 w 4"/>
                  <a:gd name="T5" fmla="*/ 0 h 2"/>
                  <a:gd name="T6" fmla="*/ 4 w 4"/>
                  <a:gd name="T7" fmla="*/ 2 h 2"/>
                  <a:gd name="T8" fmla="*/ 4 w 4"/>
                  <a:gd name="T9" fmla="*/ 2 h 2"/>
                  <a:gd name="T10" fmla="*/ 4 w 4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2">
                    <a:moveTo>
                      <a:pt x="4" y="2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60" name="Freeform 1845"/>
              <p:cNvSpPr/>
              <p:nvPr/>
            </p:nvSpPr>
            <p:spPr bwMode="auto">
              <a:xfrm>
                <a:off x="7534275" y="4105275"/>
                <a:ext cx="6350" cy="3175"/>
              </a:xfrm>
              <a:custGeom>
                <a:avLst/>
                <a:gdLst>
                  <a:gd name="T0" fmla="*/ 4 w 4"/>
                  <a:gd name="T1" fmla="*/ 2 h 2"/>
                  <a:gd name="T2" fmla="*/ 0 w 4"/>
                  <a:gd name="T3" fmla="*/ 0 h 2"/>
                  <a:gd name="T4" fmla="*/ 4 w 4"/>
                  <a:gd name="T5" fmla="*/ 0 h 2"/>
                  <a:gd name="T6" fmla="*/ 4 w 4"/>
                  <a:gd name="T7" fmla="*/ 2 h 2"/>
                  <a:gd name="T8" fmla="*/ 4 w 4"/>
                  <a:gd name="T9" fmla="*/ 2 h 2"/>
                  <a:gd name="T10" fmla="*/ 4 w 4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2">
                    <a:moveTo>
                      <a:pt x="4" y="2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61" name="Freeform 1846"/>
              <p:cNvSpPr/>
              <p:nvPr/>
            </p:nvSpPr>
            <p:spPr bwMode="auto">
              <a:xfrm>
                <a:off x="7553325" y="4114800"/>
                <a:ext cx="3175" cy="3175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2 h 2"/>
                  <a:gd name="T4" fmla="*/ 0 w 2"/>
                  <a:gd name="T5" fmla="*/ 0 h 2"/>
                  <a:gd name="T6" fmla="*/ 2 w 2"/>
                  <a:gd name="T7" fmla="*/ 2 h 2"/>
                  <a:gd name="T8" fmla="*/ 2 w 2"/>
                  <a:gd name="T9" fmla="*/ 2 h 2"/>
                  <a:gd name="T10" fmla="*/ 2 w 2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2"/>
                    </a:lnTo>
                    <a:lnTo>
                      <a:pt x="0" y="0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62" name="Freeform 1847"/>
              <p:cNvSpPr/>
              <p:nvPr/>
            </p:nvSpPr>
            <p:spPr bwMode="auto">
              <a:xfrm>
                <a:off x="7553325" y="4114800"/>
                <a:ext cx="3175" cy="3175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2 h 2"/>
                  <a:gd name="T4" fmla="*/ 0 w 2"/>
                  <a:gd name="T5" fmla="*/ 0 h 2"/>
                  <a:gd name="T6" fmla="*/ 2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2"/>
                    </a:lnTo>
                    <a:lnTo>
                      <a:pt x="0" y="0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63" name="Freeform 1848"/>
              <p:cNvSpPr/>
              <p:nvPr/>
            </p:nvSpPr>
            <p:spPr bwMode="auto">
              <a:xfrm>
                <a:off x="7553325" y="4114800"/>
                <a:ext cx="3175" cy="3175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2 h 2"/>
                  <a:gd name="T4" fmla="*/ 0 w 2"/>
                  <a:gd name="T5" fmla="*/ 0 h 2"/>
                  <a:gd name="T6" fmla="*/ 2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2"/>
                    </a:lnTo>
                    <a:lnTo>
                      <a:pt x="0" y="0"/>
                    </a:lnTo>
                    <a:lnTo>
                      <a:pt x="2" y="2"/>
                    </a:lnTo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64" name="Freeform 1849"/>
              <p:cNvSpPr/>
              <p:nvPr/>
            </p:nvSpPr>
            <p:spPr bwMode="auto">
              <a:xfrm>
                <a:off x="7321550" y="3879850"/>
                <a:ext cx="6350" cy="6350"/>
              </a:xfrm>
              <a:custGeom>
                <a:avLst/>
                <a:gdLst>
                  <a:gd name="T0" fmla="*/ 0 w 4"/>
                  <a:gd name="T1" fmla="*/ 0 h 4"/>
                  <a:gd name="T2" fmla="*/ 4 w 4"/>
                  <a:gd name="T3" fmla="*/ 0 h 4"/>
                  <a:gd name="T4" fmla="*/ 0 w 4"/>
                  <a:gd name="T5" fmla="*/ 4 h 4"/>
                  <a:gd name="T6" fmla="*/ 0 w 4"/>
                  <a:gd name="T7" fmla="*/ 0 h 4"/>
                  <a:gd name="T8" fmla="*/ 0 w 4"/>
                  <a:gd name="T9" fmla="*/ 0 h 4"/>
                  <a:gd name="T10" fmla="*/ 0 w 4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0" y="0"/>
                    </a:moveTo>
                    <a:lnTo>
                      <a:pt x="4" y="0"/>
                    </a:lnTo>
                    <a:lnTo>
                      <a:pt x="0" y="4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65" name="Freeform 1850"/>
              <p:cNvSpPr/>
              <p:nvPr/>
            </p:nvSpPr>
            <p:spPr bwMode="auto">
              <a:xfrm>
                <a:off x="7321550" y="3879850"/>
                <a:ext cx="6350" cy="6350"/>
              </a:xfrm>
              <a:custGeom>
                <a:avLst/>
                <a:gdLst>
                  <a:gd name="T0" fmla="*/ 0 w 4"/>
                  <a:gd name="T1" fmla="*/ 0 h 4"/>
                  <a:gd name="T2" fmla="*/ 4 w 4"/>
                  <a:gd name="T3" fmla="*/ 0 h 4"/>
                  <a:gd name="T4" fmla="*/ 0 w 4"/>
                  <a:gd name="T5" fmla="*/ 4 h 4"/>
                  <a:gd name="T6" fmla="*/ 0 w 4"/>
                  <a:gd name="T7" fmla="*/ 0 h 4"/>
                  <a:gd name="T8" fmla="*/ 0 w 4"/>
                  <a:gd name="T9" fmla="*/ 0 h 4"/>
                  <a:gd name="T10" fmla="*/ 0 w 4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0" y="0"/>
                    </a:moveTo>
                    <a:lnTo>
                      <a:pt x="4" y="0"/>
                    </a:lnTo>
                    <a:lnTo>
                      <a:pt x="0" y="4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66" name="Freeform 1851"/>
              <p:cNvSpPr/>
              <p:nvPr/>
            </p:nvSpPr>
            <p:spPr bwMode="auto">
              <a:xfrm>
                <a:off x="7327900" y="3886200"/>
                <a:ext cx="0" cy="3175"/>
              </a:xfrm>
              <a:custGeom>
                <a:avLst/>
                <a:gdLst>
                  <a:gd name="T0" fmla="*/ 0 h 2"/>
                  <a:gd name="T1" fmla="*/ 0 h 2"/>
                  <a:gd name="T2" fmla="*/ 0 h 2"/>
                  <a:gd name="T3" fmla="*/ 2 h 2"/>
                  <a:gd name="T4" fmla="*/ 2 h 2"/>
                  <a:gd name="T5" fmla="*/ 0 h 2"/>
                  <a:gd name="T6" fmla="*/ 0 h 2"/>
                  <a:gd name="T7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67" name="Freeform 1852"/>
              <p:cNvSpPr/>
              <p:nvPr/>
            </p:nvSpPr>
            <p:spPr bwMode="auto">
              <a:xfrm>
                <a:off x="7327900" y="3886200"/>
                <a:ext cx="0" cy="3175"/>
              </a:xfrm>
              <a:custGeom>
                <a:avLst/>
                <a:gdLst>
                  <a:gd name="T0" fmla="*/ 0 h 2"/>
                  <a:gd name="T1" fmla="*/ 0 h 2"/>
                  <a:gd name="T2" fmla="*/ 0 h 2"/>
                  <a:gd name="T3" fmla="*/ 2 h 2"/>
                  <a:gd name="T4" fmla="*/ 2 h 2"/>
                  <a:gd name="T5" fmla="*/ 0 h 2"/>
                  <a:gd name="T6" fmla="*/ 0 h 2"/>
                  <a:gd name="T7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68" name="Freeform 1854"/>
              <p:cNvSpPr/>
              <p:nvPr/>
            </p:nvSpPr>
            <p:spPr bwMode="auto">
              <a:xfrm>
                <a:off x="7327900" y="3886200"/>
                <a:ext cx="0" cy="3175"/>
              </a:xfrm>
              <a:custGeom>
                <a:avLst/>
                <a:gdLst>
                  <a:gd name="T0" fmla="*/ 0 h 2"/>
                  <a:gd name="T1" fmla="*/ 0 h 2"/>
                  <a:gd name="T2" fmla="*/ 0 h 2"/>
                  <a:gd name="T3" fmla="*/ 2 h 2"/>
                  <a:gd name="T4" fmla="*/ 2 h 2"/>
                  <a:gd name="T5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69" name="Freeform 1855"/>
              <p:cNvSpPr/>
              <p:nvPr/>
            </p:nvSpPr>
            <p:spPr bwMode="auto">
              <a:xfrm>
                <a:off x="7327900" y="3886200"/>
                <a:ext cx="0" cy="3175"/>
              </a:xfrm>
              <a:custGeom>
                <a:avLst/>
                <a:gdLst>
                  <a:gd name="T0" fmla="*/ 0 h 2"/>
                  <a:gd name="T1" fmla="*/ 0 h 2"/>
                  <a:gd name="T2" fmla="*/ 0 h 2"/>
                  <a:gd name="T3" fmla="*/ 2 h 2"/>
                  <a:gd name="T4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70" name="Freeform 1856"/>
              <p:cNvSpPr/>
              <p:nvPr/>
            </p:nvSpPr>
            <p:spPr bwMode="auto">
              <a:xfrm>
                <a:off x="7327900" y="3886200"/>
                <a:ext cx="0" cy="3175"/>
              </a:xfrm>
              <a:custGeom>
                <a:avLst/>
                <a:gdLst>
                  <a:gd name="T0" fmla="*/ 0 h 2"/>
                  <a:gd name="T1" fmla="*/ 0 h 2"/>
                  <a:gd name="T2" fmla="*/ 0 h 2"/>
                  <a:gd name="T3" fmla="*/ 2 h 2"/>
                  <a:gd name="T4" fmla="*/ 2 h 2"/>
                  <a:gd name="T5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71" name="Freeform 1857"/>
              <p:cNvSpPr/>
              <p:nvPr/>
            </p:nvSpPr>
            <p:spPr bwMode="auto">
              <a:xfrm>
                <a:off x="7327900" y="3886200"/>
                <a:ext cx="0" cy="3175"/>
              </a:xfrm>
              <a:custGeom>
                <a:avLst/>
                <a:gdLst>
                  <a:gd name="T0" fmla="*/ 0 h 2"/>
                  <a:gd name="T1" fmla="*/ 0 h 2"/>
                  <a:gd name="T2" fmla="*/ 0 h 2"/>
                  <a:gd name="T3" fmla="*/ 2 h 2"/>
                  <a:gd name="T4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72" name="Freeform 1858"/>
              <p:cNvSpPr/>
              <p:nvPr/>
            </p:nvSpPr>
            <p:spPr bwMode="auto">
              <a:xfrm>
                <a:off x="7280275" y="3886200"/>
                <a:ext cx="12700" cy="6350"/>
              </a:xfrm>
              <a:custGeom>
                <a:avLst/>
                <a:gdLst>
                  <a:gd name="T0" fmla="*/ 8 w 8"/>
                  <a:gd name="T1" fmla="*/ 2 h 4"/>
                  <a:gd name="T2" fmla="*/ 8 w 8"/>
                  <a:gd name="T3" fmla="*/ 2 h 4"/>
                  <a:gd name="T4" fmla="*/ 6 w 8"/>
                  <a:gd name="T5" fmla="*/ 0 h 4"/>
                  <a:gd name="T6" fmla="*/ 2 w 8"/>
                  <a:gd name="T7" fmla="*/ 2 h 4"/>
                  <a:gd name="T8" fmla="*/ 0 w 8"/>
                  <a:gd name="T9" fmla="*/ 2 h 4"/>
                  <a:gd name="T10" fmla="*/ 2 w 8"/>
                  <a:gd name="T11" fmla="*/ 2 h 4"/>
                  <a:gd name="T12" fmla="*/ 6 w 8"/>
                  <a:gd name="T13" fmla="*/ 4 h 4"/>
                  <a:gd name="T14" fmla="*/ 8 w 8"/>
                  <a:gd name="T15" fmla="*/ 2 h 4"/>
                  <a:gd name="T16" fmla="*/ 8 w 8"/>
                  <a:gd name="T17" fmla="*/ 2 h 4"/>
                  <a:gd name="T18" fmla="*/ 8 w 8"/>
                  <a:gd name="T1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" h="4">
                    <a:moveTo>
                      <a:pt x="8" y="2"/>
                    </a:moveTo>
                    <a:lnTo>
                      <a:pt x="8" y="2"/>
                    </a:lnTo>
                    <a:lnTo>
                      <a:pt x="6" y="0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6" y="4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8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73" name="Freeform 1859"/>
              <p:cNvSpPr/>
              <p:nvPr/>
            </p:nvSpPr>
            <p:spPr bwMode="auto">
              <a:xfrm>
                <a:off x="7280275" y="3886200"/>
                <a:ext cx="12700" cy="6350"/>
              </a:xfrm>
              <a:custGeom>
                <a:avLst/>
                <a:gdLst>
                  <a:gd name="T0" fmla="*/ 8 w 8"/>
                  <a:gd name="T1" fmla="*/ 2 h 4"/>
                  <a:gd name="T2" fmla="*/ 8 w 8"/>
                  <a:gd name="T3" fmla="*/ 2 h 4"/>
                  <a:gd name="T4" fmla="*/ 6 w 8"/>
                  <a:gd name="T5" fmla="*/ 0 h 4"/>
                  <a:gd name="T6" fmla="*/ 2 w 8"/>
                  <a:gd name="T7" fmla="*/ 2 h 4"/>
                  <a:gd name="T8" fmla="*/ 0 w 8"/>
                  <a:gd name="T9" fmla="*/ 2 h 4"/>
                  <a:gd name="T10" fmla="*/ 2 w 8"/>
                  <a:gd name="T11" fmla="*/ 2 h 4"/>
                  <a:gd name="T12" fmla="*/ 6 w 8"/>
                  <a:gd name="T13" fmla="*/ 4 h 4"/>
                  <a:gd name="T14" fmla="*/ 8 w 8"/>
                  <a:gd name="T1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" h="4">
                    <a:moveTo>
                      <a:pt x="8" y="2"/>
                    </a:moveTo>
                    <a:lnTo>
                      <a:pt x="8" y="2"/>
                    </a:lnTo>
                    <a:lnTo>
                      <a:pt x="6" y="0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6" y="4"/>
                    </a:lnTo>
                    <a:lnTo>
                      <a:pt x="8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74" name="Freeform 1860"/>
              <p:cNvSpPr/>
              <p:nvPr/>
            </p:nvSpPr>
            <p:spPr bwMode="auto">
              <a:xfrm>
                <a:off x="7280275" y="3886200"/>
                <a:ext cx="12700" cy="6350"/>
              </a:xfrm>
              <a:custGeom>
                <a:avLst/>
                <a:gdLst>
                  <a:gd name="T0" fmla="*/ 8 w 8"/>
                  <a:gd name="T1" fmla="*/ 2 h 4"/>
                  <a:gd name="T2" fmla="*/ 8 w 8"/>
                  <a:gd name="T3" fmla="*/ 2 h 4"/>
                  <a:gd name="T4" fmla="*/ 6 w 8"/>
                  <a:gd name="T5" fmla="*/ 0 h 4"/>
                  <a:gd name="T6" fmla="*/ 2 w 8"/>
                  <a:gd name="T7" fmla="*/ 2 h 4"/>
                  <a:gd name="T8" fmla="*/ 0 w 8"/>
                  <a:gd name="T9" fmla="*/ 2 h 4"/>
                  <a:gd name="T10" fmla="*/ 2 w 8"/>
                  <a:gd name="T11" fmla="*/ 2 h 4"/>
                  <a:gd name="T12" fmla="*/ 6 w 8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4">
                    <a:moveTo>
                      <a:pt x="8" y="2"/>
                    </a:moveTo>
                    <a:lnTo>
                      <a:pt x="8" y="2"/>
                    </a:lnTo>
                    <a:lnTo>
                      <a:pt x="6" y="0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6" y="4"/>
                    </a:lnTo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75" name="Freeform 1861"/>
              <p:cNvSpPr/>
              <p:nvPr/>
            </p:nvSpPr>
            <p:spPr bwMode="auto">
              <a:xfrm>
                <a:off x="7727950" y="3971925"/>
                <a:ext cx="19050" cy="15875"/>
              </a:xfrm>
              <a:custGeom>
                <a:avLst/>
                <a:gdLst>
                  <a:gd name="T0" fmla="*/ 6 w 12"/>
                  <a:gd name="T1" fmla="*/ 4 h 10"/>
                  <a:gd name="T2" fmla="*/ 6 w 12"/>
                  <a:gd name="T3" fmla="*/ 2 h 10"/>
                  <a:gd name="T4" fmla="*/ 6 w 12"/>
                  <a:gd name="T5" fmla="*/ 0 h 10"/>
                  <a:gd name="T6" fmla="*/ 8 w 12"/>
                  <a:gd name="T7" fmla="*/ 2 h 10"/>
                  <a:gd name="T8" fmla="*/ 12 w 12"/>
                  <a:gd name="T9" fmla="*/ 4 h 10"/>
                  <a:gd name="T10" fmla="*/ 8 w 12"/>
                  <a:gd name="T11" fmla="*/ 4 h 10"/>
                  <a:gd name="T12" fmla="*/ 6 w 12"/>
                  <a:gd name="T13" fmla="*/ 4 h 10"/>
                  <a:gd name="T14" fmla="*/ 4 w 12"/>
                  <a:gd name="T15" fmla="*/ 8 h 10"/>
                  <a:gd name="T16" fmla="*/ 6 w 12"/>
                  <a:gd name="T17" fmla="*/ 8 h 10"/>
                  <a:gd name="T18" fmla="*/ 6 w 12"/>
                  <a:gd name="T19" fmla="*/ 10 h 10"/>
                  <a:gd name="T20" fmla="*/ 4 w 12"/>
                  <a:gd name="T21" fmla="*/ 10 h 10"/>
                  <a:gd name="T22" fmla="*/ 4 w 12"/>
                  <a:gd name="T23" fmla="*/ 8 h 10"/>
                  <a:gd name="T24" fmla="*/ 4 w 12"/>
                  <a:gd name="T25" fmla="*/ 4 h 10"/>
                  <a:gd name="T26" fmla="*/ 0 w 12"/>
                  <a:gd name="T27" fmla="*/ 4 h 10"/>
                  <a:gd name="T28" fmla="*/ 0 w 12"/>
                  <a:gd name="T29" fmla="*/ 2 h 10"/>
                  <a:gd name="T30" fmla="*/ 4 w 12"/>
                  <a:gd name="T31" fmla="*/ 2 h 10"/>
                  <a:gd name="T32" fmla="*/ 4 w 12"/>
                  <a:gd name="T33" fmla="*/ 4 h 10"/>
                  <a:gd name="T34" fmla="*/ 6 w 12"/>
                  <a:gd name="T35" fmla="*/ 4 h 10"/>
                  <a:gd name="T36" fmla="*/ 6 w 12"/>
                  <a:gd name="T37" fmla="*/ 4 h 10"/>
                  <a:gd name="T38" fmla="*/ 6 w 12"/>
                  <a:gd name="T39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2" h="10">
                    <a:moveTo>
                      <a:pt x="6" y="4"/>
                    </a:moveTo>
                    <a:lnTo>
                      <a:pt x="6" y="2"/>
                    </a:lnTo>
                    <a:lnTo>
                      <a:pt x="6" y="0"/>
                    </a:lnTo>
                    <a:lnTo>
                      <a:pt x="8" y="2"/>
                    </a:lnTo>
                    <a:lnTo>
                      <a:pt x="12" y="4"/>
                    </a:lnTo>
                    <a:lnTo>
                      <a:pt x="8" y="4"/>
                    </a:lnTo>
                    <a:lnTo>
                      <a:pt x="6" y="4"/>
                    </a:lnTo>
                    <a:lnTo>
                      <a:pt x="4" y="8"/>
                    </a:lnTo>
                    <a:lnTo>
                      <a:pt x="6" y="8"/>
                    </a:lnTo>
                    <a:lnTo>
                      <a:pt x="6" y="10"/>
                    </a:lnTo>
                    <a:lnTo>
                      <a:pt x="4" y="10"/>
                    </a:lnTo>
                    <a:lnTo>
                      <a:pt x="4" y="8"/>
                    </a:lnTo>
                    <a:lnTo>
                      <a:pt x="4" y="4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4" y="2"/>
                    </a:lnTo>
                    <a:lnTo>
                      <a:pt x="4" y="4"/>
                    </a:lnTo>
                    <a:lnTo>
                      <a:pt x="6" y="4"/>
                    </a:lnTo>
                    <a:lnTo>
                      <a:pt x="6" y="4"/>
                    </a:lnTo>
                    <a:lnTo>
                      <a:pt x="6" y="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76" name="Freeform 1862"/>
              <p:cNvSpPr/>
              <p:nvPr/>
            </p:nvSpPr>
            <p:spPr bwMode="auto">
              <a:xfrm>
                <a:off x="7747000" y="4019550"/>
                <a:ext cx="6350" cy="12700"/>
              </a:xfrm>
              <a:custGeom>
                <a:avLst/>
                <a:gdLst>
                  <a:gd name="T0" fmla="*/ 0 w 4"/>
                  <a:gd name="T1" fmla="*/ 0 h 8"/>
                  <a:gd name="T2" fmla="*/ 0 w 4"/>
                  <a:gd name="T3" fmla="*/ 0 h 8"/>
                  <a:gd name="T4" fmla="*/ 2 w 4"/>
                  <a:gd name="T5" fmla="*/ 0 h 8"/>
                  <a:gd name="T6" fmla="*/ 4 w 4"/>
                  <a:gd name="T7" fmla="*/ 4 h 8"/>
                  <a:gd name="T8" fmla="*/ 4 w 4"/>
                  <a:gd name="T9" fmla="*/ 6 h 8"/>
                  <a:gd name="T10" fmla="*/ 4 w 4"/>
                  <a:gd name="T11" fmla="*/ 8 h 8"/>
                  <a:gd name="T12" fmla="*/ 2 w 4"/>
                  <a:gd name="T13" fmla="*/ 8 h 8"/>
                  <a:gd name="T14" fmla="*/ 0 w 4"/>
                  <a:gd name="T15" fmla="*/ 6 h 8"/>
                  <a:gd name="T16" fmla="*/ 2 w 4"/>
                  <a:gd name="T17" fmla="*/ 6 h 8"/>
                  <a:gd name="T18" fmla="*/ 0 w 4"/>
                  <a:gd name="T19" fmla="*/ 6 h 8"/>
                  <a:gd name="T20" fmla="*/ 0 w 4"/>
                  <a:gd name="T21" fmla="*/ 4 h 8"/>
                  <a:gd name="T22" fmla="*/ 0 w 4"/>
                  <a:gd name="T23" fmla="*/ 0 h 8"/>
                  <a:gd name="T24" fmla="*/ 0 w 4"/>
                  <a:gd name="T25" fmla="*/ 0 h 8"/>
                  <a:gd name="T26" fmla="*/ 0 w 4"/>
                  <a:gd name="T2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" h="8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4" y="4"/>
                    </a:lnTo>
                    <a:lnTo>
                      <a:pt x="4" y="6"/>
                    </a:lnTo>
                    <a:lnTo>
                      <a:pt x="4" y="8"/>
                    </a:lnTo>
                    <a:lnTo>
                      <a:pt x="2" y="8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0" y="6"/>
                    </a:lnTo>
                    <a:lnTo>
                      <a:pt x="0" y="4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77" name="Freeform 1863"/>
              <p:cNvSpPr/>
              <p:nvPr/>
            </p:nvSpPr>
            <p:spPr bwMode="auto">
              <a:xfrm>
                <a:off x="7747000" y="4019550"/>
                <a:ext cx="6350" cy="12700"/>
              </a:xfrm>
              <a:custGeom>
                <a:avLst/>
                <a:gdLst>
                  <a:gd name="T0" fmla="*/ 0 w 4"/>
                  <a:gd name="T1" fmla="*/ 0 h 8"/>
                  <a:gd name="T2" fmla="*/ 0 w 4"/>
                  <a:gd name="T3" fmla="*/ 0 h 8"/>
                  <a:gd name="T4" fmla="*/ 2 w 4"/>
                  <a:gd name="T5" fmla="*/ 0 h 8"/>
                  <a:gd name="T6" fmla="*/ 4 w 4"/>
                  <a:gd name="T7" fmla="*/ 4 h 8"/>
                  <a:gd name="T8" fmla="*/ 4 w 4"/>
                  <a:gd name="T9" fmla="*/ 6 h 8"/>
                  <a:gd name="T10" fmla="*/ 4 w 4"/>
                  <a:gd name="T11" fmla="*/ 8 h 8"/>
                  <a:gd name="T12" fmla="*/ 2 w 4"/>
                  <a:gd name="T13" fmla="*/ 8 h 8"/>
                  <a:gd name="T14" fmla="*/ 0 w 4"/>
                  <a:gd name="T15" fmla="*/ 6 h 8"/>
                  <a:gd name="T16" fmla="*/ 2 w 4"/>
                  <a:gd name="T17" fmla="*/ 6 h 8"/>
                  <a:gd name="T18" fmla="*/ 0 w 4"/>
                  <a:gd name="T19" fmla="*/ 6 h 8"/>
                  <a:gd name="T20" fmla="*/ 0 w 4"/>
                  <a:gd name="T21" fmla="*/ 4 h 8"/>
                  <a:gd name="T22" fmla="*/ 0 w 4"/>
                  <a:gd name="T23" fmla="*/ 0 h 8"/>
                  <a:gd name="T24" fmla="*/ 0 w 4"/>
                  <a:gd name="T25" fmla="*/ 0 h 8"/>
                  <a:gd name="T26" fmla="*/ 0 w 4"/>
                  <a:gd name="T2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" h="8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4" y="4"/>
                    </a:lnTo>
                    <a:lnTo>
                      <a:pt x="4" y="6"/>
                    </a:lnTo>
                    <a:lnTo>
                      <a:pt x="4" y="8"/>
                    </a:lnTo>
                    <a:lnTo>
                      <a:pt x="2" y="8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0" y="6"/>
                    </a:lnTo>
                    <a:lnTo>
                      <a:pt x="0" y="4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78" name="Freeform 1864"/>
              <p:cNvSpPr/>
              <p:nvPr/>
            </p:nvSpPr>
            <p:spPr bwMode="auto">
              <a:xfrm>
                <a:off x="7747000" y="4019550"/>
                <a:ext cx="6350" cy="12700"/>
              </a:xfrm>
              <a:custGeom>
                <a:avLst/>
                <a:gdLst>
                  <a:gd name="T0" fmla="*/ 0 w 4"/>
                  <a:gd name="T1" fmla="*/ 0 h 8"/>
                  <a:gd name="T2" fmla="*/ 0 w 4"/>
                  <a:gd name="T3" fmla="*/ 0 h 8"/>
                  <a:gd name="T4" fmla="*/ 2 w 4"/>
                  <a:gd name="T5" fmla="*/ 0 h 8"/>
                  <a:gd name="T6" fmla="*/ 4 w 4"/>
                  <a:gd name="T7" fmla="*/ 4 h 8"/>
                  <a:gd name="T8" fmla="*/ 4 w 4"/>
                  <a:gd name="T9" fmla="*/ 6 h 8"/>
                  <a:gd name="T10" fmla="*/ 4 w 4"/>
                  <a:gd name="T11" fmla="*/ 8 h 8"/>
                  <a:gd name="T12" fmla="*/ 2 w 4"/>
                  <a:gd name="T13" fmla="*/ 8 h 8"/>
                  <a:gd name="T14" fmla="*/ 0 w 4"/>
                  <a:gd name="T15" fmla="*/ 6 h 8"/>
                  <a:gd name="T16" fmla="*/ 2 w 4"/>
                  <a:gd name="T17" fmla="*/ 6 h 8"/>
                  <a:gd name="T18" fmla="*/ 0 w 4"/>
                  <a:gd name="T19" fmla="*/ 6 h 8"/>
                  <a:gd name="T20" fmla="*/ 0 w 4"/>
                  <a:gd name="T21" fmla="*/ 4 h 8"/>
                  <a:gd name="T22" fmla="*/ 0 w 4"/>
                  <a:gd name="T2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" h="8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4" y="4"/>
                    </a:lnTo>
                    <a:lnTo>
                      <a:pt x="4" y="6"/>
                    </a:lnTo>
                    <a:lnTo>
                      <a:pt x="4" y="8"/>
                    </a:lnTo>
                    <a:lnTo>
                      <a:pt x="2" y="8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0" y="6"/>
                    </a:lnTo>
                    <a:lnTo>
                      <a:pt x="0" y="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79" name="Freeform 1865"/>
              <p:cNvSpPr/>
              <p:nvPr/>
            </p:nvSpPr>
            <p:spPr bwMode="auto">
              <a:xfrm>
                <a:off x="7747000" y="4019550"/>
                <a:ext cx="6350" cy="12700"/>
              </a:xfrm>
              <a:custGeom>
                <a:avLst/>
                <a:gdLst>
                  <a:gd name="T0" fmla="*/ 0 w 4"/>
                  <a:gd name="T1" fmla="*/ 0 h 8"/>
                  <a:gd name="T2" fmla="*/ 0 w 4"/>
                  <a:gd name="T3" fmla="*/ 0 h 8"/>
                  <a:gd name="T4" fmla="*/ 2 w 4"/>
                  <a:gd name="T5" fmla="*/ 0 h 8"/>
                  <a:gd name="T6" fmla="*/ 4 w 4"/>
                  <a:gd name="T7" fmla="*/ 4 h 8"/>
                  <a:gd name="T8" fmla="*/ 4 w 4"/>
                  <a:gd name="T9" fmla="*/ 6 h 8"/>
                  <a:gd name="T10" fmla="*/ 4 w 4"/>
                  <a:gd name="T11" fmla="*/ 8 h 8"/>
                  <a:gd name="T12" fmla="*/ 2 w 4"/>
                  <a:gd name="T13" fmla="*/ 8 h 8"/>
                  <a:gd name="T14" fmla="*/ 0 w 4"/>
                  <a:gd name="T15" fmla="*/ 6 h 8"/>
                  <a:gd name="T16" fmla="*/ 2 w 4"/>
                  <a:gd name="T17" fmla="*/ 6 h 8"/>
                  <a:gd name="T18" fmla="*/ 0 w 4"/>
                  <a:gd name="T19" fmla="*/ 6 h 8"/>
                  <a:gd name="T20" fmla="*/ 0 w 4"/>
                  <a:gd name="T21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8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4" y="4"/>
                    </a:lnTo>
                    <a:lnTo>
                      <a:pt x="4" y="6"/>
                    </a:lnTo>
                    <a:lnTo>
                      <a:pt x="4" y="8"/>
                    </a:lnTo>
                    <a:lnTo>
                      <a:pt x="2" y="8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0" y="6"/>
                    </a:lnTo>
                    <a:lnTo>
                      <a:pt x="0" y="4"/>
                    </a:lnTo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80" name="Freeform 1866"/>
              <p:cNvSpPr/>
              <p:nvPr/>
            </p:nvSpPr>
            <p:spPr bwMode="auto">
              <a:xfrm>
                <a:off x="7747000" y="4019550"/>
                <a:ext cx="6350" cy="12700"/>
              </a:xfrm>
              <a:custGeom>
                <a:avLst/>
                <a:gdLst>
                  <a:gd name="T0" fmla="*/ 0 w 4"/>
                  <a:gd name="T1" fmla="*/ 0 h 8"/>
                  <a:gd name="T2" fmla="*/ 0 w 4"/>
                  <a:gd name="T3" fmla="*/ 0 h 8"/>
                  <a:gd name="T4" fmla="*/ 2 w 4"/>
                  <a:gd name="T5" fmla="*/ 0 h 8"/>
                  <a:gd name="T6" fmla="*/ 4 w 4"/>
                  <a:gd name="T7" fmla="*/ 4 h 8"/>
                  <a:gd name="T8" fmla="*/ 4 w 4"/>
                  <a:gd name="T9" fmla="*/ 6 h 8"/>
                  <a:gd name="T10" fmla="*/ 4 w 4"/>
                  <a:gd name="T11" fmla="*/ 8 h 8"/>
                  <a:gd name="T12" fmla="*/ 2 w 4"/>
                  <a:gd name="T13" fmla="*/ 8 h 8"/>
                  <a:gd name="T14" fmla="*/ 0 w 4"/>
                  <a:gd name="T15" fmla="*/ 6 h 8"/>
                  <a:gd name="T16" fmla="*/ 2 w 4"/>
                  <a:gd name="T17" fmla="*/ 6 h 8"/>
                  <a:gd name="T18" fmla="*/ 0 w 4"/>
                  <a:gd name="T19" fmla="*/ 6 h 8"/>
                  <a:gd name="T20" fmla="*/ 0 w 4"/>
                  <a:gd name="T21" fmla="*/ 4 h 8"/>
                  <a:gd name="T22" fmla="*/ 0 w 4"/>
                  <a:gd name="T2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" h="8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4" y="4"/>
                    </a:lnTo>
                    <a:lnTo>
                      <a:pt x="4" y="6"/>
                    </a:lnTo>
                    <a:lnTo>
                      <a:pt x="4" y="8"/>
                    </a:lnTo>
                    <a:lnTo>
                      <a:pt x="2" y="8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0" y="6"/>
                    </a:lnTo>
                    <a:lnTo>
                      <a:pt x="0" y="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81" name="Freeform 1867"/>
              <p:cNvSpPr/>
              <p:nvPr/>
            </p:nvSpPr>
            <p:spPr bwMode="auto">
              <a:xfrm>
                <a:off x="7747000" y="4019550"/>
                <a:ext cx="6350" cy="12700"/>
              </a:xfrm>
              <a:custGeom>
                <a:avLst/>
                <a:gdLst>
                  <a:gd name="T0" fmla="*/ 0 w 4"/>
                  <a:gd name="T1" fmla="*/ 0 h 8"/>
                  <a:gd name="T2" fmla="*/ 0 w 4"/>
                  <a:gd name="T3" fmla="*/ 0 h 8"/>
                  <a:gd name="T4" fmla="*/ 2 w 4"/>
                  <a:gd name="T5" fmla="*/ 0 h 8"/>
                  <a:gd name="T6" fmla="*/ 4 w 4"/>
                  <a:gd name="T7" fmla="*/ 4 h 8"/>
                  <a:gd name="T8" fmla="*/ 4 w 4"/>
                  <a:gd name="T9" fmla="*/ 6 h 8"/>
                  <a:gd name="T10" fmla="*/ 4 w 4"/>
                  <a:gd name="T11" fmla="*/ 8 h 8"/>
                  <a:gd name="T12" fmla="*/ 2 w 4"/>
                  <a:gd name="T13" fmla="*/ 8 h 8"/>
                  <a:gd name="T14" fmla="*/ 0 w 4"/>
                  <a:gd name="T15" fmla="*/ 6 h 8"/>
                  <a:gd name="T16" fmla="*/ 2 w 4"/>
                  <a:gd name="T17" fmla="*/ 6 h 8"/>
                  <a:gd name="T18" fmla="*/ 0 w 4"/>
                  <a:gd name="T19" fmla="*/ 6 h 8"/>
                  <a:gd name="T20" fmla="*/ 0 w 4"/>
                  <a:gd name="T21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8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4" y="4"/>
                    </a:lnTo>
                    <a:lnTo>
                      <a:pt x="4" y="6"/>
                    </a:lnTo>
                    <a:lnTo>
                      <a:pt x="4" y="8"/>
                    </a:lnTo>
                    <a:lnTo>
                      <a:pt x="2" y="8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0" y="6"/>
                    </a:lnTo>
                    <a:lnTo>
                      <a:pt x="0" y="4"/>
                    </a:lnTo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82" name="Freeform 1868"/>
              <p:cNvSpPr/>
              <p:nvPr/>
            </p:nvSpPr>
            <p:spPr bwMode="auto">
              <a:xfrm>
                <a:off x="7740650" y="3987800"/>
                <a:ext cx="6350" cy="3175"/>
              </a:xfrm>
              <a:custGeom>
                <a:avLst/>
                <a:gdLst>
                  <a:gd name="T0" fmla="*/ 0 w 4"/>
                  <a:gd name="T1" fmla="*/ 0 h 2"/>
                  <a:gd name="T2" fmla="*/ 0 w 4"/>
                  <a:gd name="T3" fmla="*/ 0 h 2"/>
                  <a:gd name="T4" fmla="*/ 4 w 4"/>
                  <a:gd name="T5" fmla="*/ 0 h 2"/>
                  <a:gd name="T6" fmla="*/ 0 w 4"/>
                  <a:gd name="T7" fmla="*/ 2 h 2"/>
                  <a:gd name="T8" fmla="*/ 0 w 4"/>
                  <a:gd name="T9" fmla="*/ 0 h 2"/>
                  <a:gd name="T10" fmla="*/ 0 w 4"/>
                  <a:gd name="T11" fmla="*/ 0 h 2"/>
                  <a:gd name="T12" fmla="*/ 0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83" name="Freeform 1869"/>
              <p:cNvSpPr/>
              <p:nvPr/>
            </p:nvSpPr>
            <p:spPr bwMode="auto">
              <a:xfrm>
                <a:off x="7740650" y="3987800"/>
                <a:ext cx="6350" cy="3175"/>
              </a:xfrm>
              <a:custGeom>
                <a:avLst/>
                <a:gdLst>
                  <a:gd name="T0" fmla="*/ 0 w 4"/>
                  <a:gd name="T1" fmla="*/ 0 h 2"/>
                  <a:gd name="T2" fmla="*/ 0 w 4"/>
                  <a:gd name="T3" fmla="*/ 0 h 2"/>
                  <a:gd name="T4" fmla="*/ 4 w 4"/>
                  <a:gd name="T5" fmla="*/ 0 h 2"/>
                  <a:gd name="T6" fmla="*/ 0 w 4"/>
                  <a:gd name="T7" fmla="*/ 2 h 2"/>
                  <a:gd name="T8" fmla="*/ 0 w 4"/>
                  <a:gd name="T9" fmla="*/ 0 h 2"/>
                  <a:gd name="T10" fmla="*/ 0 w 4"/>
                  <a:gd name="T11" fmla="*/ 0 h 2"/>
                  <a:gd name="T12" fmla="*/ 0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84" name="Freeform 1870"/>
              <p:cNvSpPr/>
              <p:nvPr/>
            </p:nvSpPr>
            <p:spPr bwMode="auto">
              <a:xfrm>
                <a:off x="7740650" y="3987800"/>
                <a:ext cx="6350" cy="3175"/>
              </a:xfrm>
              <a:custGeom>
                <a:avLst/>
                <a:gdLst>
                  <a:gd name="T0" fmla="*/ 0 w 4"/>
                  <a:gd name="T1" fmla="*/ 0 h 2"/>
                  <a:gd name="T2" fmla="*/ 0 w 4"/>
                  <a:gd name="T3" fmla="*/ 0 h 2"/>
                  <a:gd name="T4" fmla="*/ 4 w 4"/>
                  <a:gd name="T5" fmla="*/ 0 h 2"/>
                  <a:gd name="T6" fmla="*/ 0 w 4"/>
                  <a:gd name="T7" fmla="*/ 2 h 2"/>
                  <a:gd name="T8" fmla="*/ 0 w 4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85" name="Freeform 1871"/>
              <p:cNvSpPr/>
              <p:nvPr/>
            </p:nvSpPr>
            <p:spPr bwMode="auto">
              <a:xfrm>
                <a:off x="7740650" y="3987800"/>
                <a:ext cx="6350" cy="3175"/>
              </a:xfrm>
              <a:custGeom>
                <a:avLst/>
                <a:gdLst>
                  <a:gd name="T0" fmla="*/ 0 w 4"/>
                  <a:gd name="T1" fmla="*/ 0 h 2"/>
                  <a:gd name="T2" fmla="*/ 0 w 4"/>
                  <a:gd name="T3" fmla="*/ 0 h 2"/>
                  <a:gd name="T4" fmla="*/ 4 w 4"/>
                  <a:gd name="T5" fmla="*/ 0 h 2"/>
                  <a:gd name="T6" fmla="*/ 0 w 4"/>
                  <a:gd name="T7" fmla="*/ 2 h 2"/>
                  <a:gd name="T8" fmla="*/ 0 w 4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0" y="2"/>
                    </a:lnTo>
                    <a:lnTo>
                      <a:pt x="0" y="0"/>
                    </a:lnTo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86" name="Freeform 1872"/>
              <p:cNvSpPr/>
              <p:nvPr/>
            </p:nvSpPr>
            <p:spPr bwMode="auto">
              <a:xfrm>
                <a:off x="7740650" y="3987800"/>
                <a:ext cx="6350" cy="3175"/>
              </a:xfrm>
              <a:custGeom>
                <a:avLst/>
                <a:gdLst>
                  <a:gd name="T0" fmla="*/ 0 w 4"/>
                  <a:gd name="T1" fmla="*/ 0 h 2"/>
                  <a:gd name="T2" fmla="*/ 0 w 4"/>
                  <a:gd name="T3" fmla="*/ 0 h 2"/>
                  <a:gd name="T4" fmla="*/ 4 w 4"/>
                  <a:gd name="T5" fmla="*/ 0 h 2"/>
                  <a:gd name="T6" fmla="*/ 0 w 4"/>
                  <a:gd name="T7" fmla="*/ 2 h 2"/>
                  <a:gd name="T8" fmla="*/ 0 w 4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87" name="Freeform 1873"/>
              <p:cNvSpPr/>
              <p:nvPr/>
            </p:nvSpPr>
            <p:spPr bwMode="auto">
              <a:xfrm>
                <a:off x="7740650" y="3987800"/>
                <a:ext cx="6350" cy="3175"/>
              </a:xfrm>
              <a:custGeom>
                <a:avLst/>
                <a:gdLst>
                  <a:gd name="T0" fmla="*/ 0 w 4"/>
                  <a:gd name="T1" fmla="*/ 0 h 2"/>
                  <a:gd name="T2" fmla="*/ 0 w 4"/>
                  <a:gd name="T3" fmla="*/ 0 h 2"/>
                  <a:gd name="T4" fmla="*/ 4 w 4"/>
                  <a:gd name="T5" fmla="*/ 0 h 2"/>
                  <a:gd name="T6" fmla="*/ 0 w 4"/>
                  <a:gd name="T7" fmla="*/ 2 h 2"/>
                  <a:gd name="T8" fmla="*/ 0 w 4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0" y="2"/>
                    </a:lnTo>
                    <a:lnTo>
                      <a:pt x="0" y="0"/>
                    </a:lnTo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88" name="Freeform 1874"/>
              <p:cNvSpPr/>
              <p:nvPr/>
            </p:nvSpPr>
            <p:spPr bwMode="auto">
              <a:xfrm>
                <a:off x="7734300" y="3987800"/>
                <a:ext cx="6350" cy="3175"/>
              </a:xfrm>
              <a:custGeom>
                <a:avLst/>
                <a:gdLst>
                  <a:gd name="T0" fmla="*/ 0 w 4"/>
                  <a:gd name="T1" fmla="*/ 2 h 2"/>
                  <a:gd name="T2" fmla="*/ 4 w 4"/>
                  <a:gd name="T3" fmla="*/ 0 h 2"/>
                  <a:gd name="T4" fmla="*/ 4 w 4"/>
                  <a:gd name="T5" fmla="*/ 2 h 2"/>
                  <a:gd name="T6" fmla="*/ 0 w 4"/>
                  <a:gd name="T7" fmla="*/ 2 h 2"/>
                  <a:gd name="T8" fmla="*/ 0 w 4"/>
                  <a:gd name="T9" fmla="*/ 2 h 2"/>
                  <a:gd name="T10" fmla="*/ 0 w 4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4" y="0"/>
                    </a:lnTo>
                    <a:lnTo>
                      <a:pt x="4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89" name="Freeform 1875"/>
              <p:cNvSpPr/>
              <p:nvPr/>
            </p:nvSpPr>
            <p:spPr bwMode="auto">
              <a:xfrm>
                <a:off x="7734300" y="3987800"/>
                <a:ext cx="6350" cy="3175"/>
              </a:xfrm>
              <a:custGeom>
                <a:avLst/>
                <a:gdLst>
                  <a:gd name="T0" fmla="*/ 0 w 4"/>
                  <a:gd name="T1" fmla="*/ 2 h 2"/>
                  <a:gd name="T2" fmla="*/ 4 w 4"/>
                  <a:gd name="T3" fmla="*/ 0 h 2"/>
                  <a:gd name="T4" fmla="*/ 4 w 4"/>
                  <a:gd name="T5" fmla="*/ 2 h 2"/>
                  <a:gd name="T6" fmla="*/ 0 w 4"/>
                  <a:gd name="T7" fmla="*/ 2 h 2"/>
                  <a:gd name="T8" fmla="*/ 0 w 4"/>
                  <a:gd name="T9" fmla="*/ 2 h 2"/>
                  <a:gd name="T10" fmla="*/ 0 w 4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4" y="0"/>
                    </a:lnTo>
                    <a:lnTo>
                      <a:pt x="4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90" name="Freeform 1876"/>
              <p:cNvSpPr/>
              <p:nvPr/>
            </p:nvSpPr>
            <p:spPr bwMode="auto">
              <a:xfrm>
                <a:off x="7734300" y="3987800"/>
                <a:ext cx="6350" cy="3175"/>
              </a:xfrm>
              <a:custGeom>
                <a:avLst/>
                <a:gdLst>
                  <a:gd name="T0" fmla="*/ 0 w 4"/>
                  <a:gd name="T1" fmla="*/ 2 h 2"/>
                  <a:gd name="T2" fmla="*/ 4 w 4"/>
                  <a:gd name="T3" fmla="*/ 0 h 2"/>
                  <a:gd name="T4" fmla="*/ 4 w 4"/>
                  <a:gd name="T5" fmla="*/ 2 h 2"/>
                  <a:gd name="T6" fmla="*/ 0 w 4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4" y="0"/>
                    </a:lnTo>
                    <a:lnTo>
                      <a:pt x="4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91" name="Freeform 1877"/>
              <p:cNvSpPr/>
              <p:nvPr/>
            </p:nvSpPr>
            <p:spPr bwMode="auto">
              <a:xfrm>
                <a:off x="7734300" y="3987800"/>
                <a:ext cx="6350" cy="3175"/>
              </a:xfrm>
              <a:custGeom>
                <a:avLst/>
                <a:gdLst>
                  <a:gd name="T0" fmla="*/ 0 w 4"/>
                  <a:gd name="T1" fmla="*/ 2 h 2"/>
                  <a:gd name="T2" fmla="*/ 4 w 4"/>
                  <a:gd name="T3" fmla="*/ 0 h 2"/>
                  <a:gd name="T4" fmla="*/ 4 w 4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4" y="0"/>
                    </a:lnTo>
                    <a:lnTo>
                      <a:pt x="4" y="2"/>
                    </a:lnTo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92" name="Freeform 1878"/>
              <p:cNvSpPr/>
              <p:nvPr/>
            </p:nvSpPr>
            <p:spPr bwMode="auto">
              <a:xfrm>
                <a:off x="7734300" y="3987800"/>
                <a:ext cx="6350" cy="3175"/>
              </a:xfrm>
              <a:custGeom>
                <a:avLst/>
                <a:gdLst>
                  <a:gd name="T0" fmla="*/ 0 w 4"/>
                  <a:gd name="T1" fmla="*/ 2 h 2"/>
                  <a:gd name="T2" fmla="*/ 4 w 4"/>
                  <a:gd name="T3" fmla="*/ 0 h 2"/>
                  <a:gd name="T4" fmla="*/ 4 w 4"/>
                  <a:gd name="T5" fmla="*/ 2 h 2"/>
                  <a:gd name="T6" fmla="*/ 0 w 4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4" y="0"/>
                    </a:lnTo>
                    <a:lnTo>
                      <a:pt x="4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93" name="Freeform 1879"/>
              <p:cNvSpPr/>
              <p:nvPr/>
            </p:nvSpPr>
            <p:spPr bwMode="auto">
              <a:xfrm>
                <a:off x="7734300" y="3987800"/>
                <a:ext cx="6350" cy="3175"/>
              </a:xfrm>
              <a:custGeom>
                <a:avLst/>
                <a:gdLst>
                  <a:gd name="T0" fmla="*/ 0 w 4"/>
                  <a:gd name="T1" fmla="*/ 2 h 2"/>
                  <a:gd name="T2" fmla="*/ 4 w 4"/>
                  <a:gd name="T3" fmla="*/ 0 h 2"/>
                  <a:gd name="T4" fmla="*/ 4 w 4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4" y="0"/>
                    </a:lnTo>
                    <a:lnTo>
                      <a:pt x="4" y="2"/>
                    </a:lnTo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94" name="Freeform 1881"/>
              <p:cNvSpPr/>
              <p:nvPr/>
            </p:nvSpPr>
            <p:spPr bwMode="auto">
              <a:xfrm>
                <a:off x="5264150" y="3835400"/>
                <a:ext cx="9525" cy="9525"/>
              </a:xfrm>
              <a:custGeom>
                <a:avLst/>
                <a:gdLst>
                  <a:gd name="T0" fmla="*/ 0 w 6"/>
                  <a:gd name="T1" fmla="*/ 0 h 6"/>
                  <a:gd name="T2" fmla="*/ 0 w 6"/>
                  <a:gd name="T3" fmla="*/ 0 h 6"/>
                  <a:gd name="T4" fmla="*/ 0 w 6"/>
                  <a:gd name="T5" fmla="*/ 4 h 6"/>
                  <a:gd name="T6" fmla="*/ 2 w 6"/>
                  <a:gd name="T7" fmla="*/ 6 h 6"/>
                  <a:gd name="T8" fmla="*/ 6 w 6"/>
                  <a:gd name="T9" fmla="*/ 4 h 6"/>
                  <a:gd name="T10" fmla="*/ 2 w 6"/>
                  <a:gd name="T11" fmla="*/ 0 h 6"/>
                  <a:gd name="T12" fmla="*/ 0 w 6"/>
                  <a:gd name="T13" fmla="*/ 0 h 6"/>
                  <a:gd name="T14" fmla="*/ 0 w 6"/>
                  <a:gd name="T15" fmla="*/ 0 h 6"/>
                  <a:gd name="T16" fmla="*/ 0 w 6"/>
                  <a:gd name="T1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6">
                    <a:moveTo>
                      <a:pt x="0" y="0"/>
                    </a:moveTo>
                    <a:lnTo>
                      <a:pt x="0" y="0"/>
                    </a:lnTo>
                    <a:lnTo>
                      <a:pt x="0" y="4"/>
                    </a:lnTo>
                    <a:lnTo>
                      <a:pt x="2" y="6"/>
                    </a:lnTo>
                    <a:lnTo>
                      <a:pt x="6" y="4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95" name="Freeform 1882"/>
              <p:cNvSpPr/>
              <p:nvPr/>
            </p:nvSpPr>
            <p:spPr bwMode="auto">
              <a:xfrm>
                <a:off x="5264150" y="3835400"/>
                <a:ext cx="9525" cy="9525"/>
              </a:xfrm>
              <a:custGeom>
                <a:avLst/>
                <a:gdLst>
                  <a:gd name="T0" fmla="*/ 0 w 6"/>
                  <a:gd name="T1" fmla="*/ 0 h 6"/>
                  <a:gd name="T2" fmla="*/ 0 w 6"/>
                  <a:gd name="T3" fmla="*/ 0 h 6"/>
                  <a:gd name="T4" fmla="*/ 0 w 6"/>
                  <a:gd name="T5" fmla="*/ 4 h 6"/>
                  <a:gd name="T6" fmla="*/ 2 w 6"/>
                  <a:gd name="T7" fmla="*/ 6 h 6"/>
                  <a:gd name="T8" fmla="*/ 6 w 6"/>
                  <a:gd name="T9" fmla="*/ 4 h 6"/>
                  <a:gd name="T10" fmla="*/ 2 w 6"/>
                  <a:gd name="T11" fmla="*/ 0 h 6"/>
                  <a:gd name="T12" fmla="*/ 0 w 6"/>
                  <a:gd name="T13" fmla="*/ 0 h 6"/>
                  <a:gd name="T14" fmla="*/ 0 w 6"/>
                  <a:gd name="T15" fmla="*/ 0 h 6"/>
                  <a:gd name="T16" fmla="*/ 0 w 6"/>
                  <a:gd name="T1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6">
                    <a:moveTo>
                      <a:pt x="0" y="0"/>
                    </a:moveTo>
                    <a:lnTo>
                      <a:pt x="0" y="0"/>
                    </a:lnTo>
                    <a:lnTo>
                      <a:pt x="0" y="4"/>
                    </a:lnTo>
                    <a:lnTo>
                      <a:pt x="2" y="6"/>
                    </a:lnTo>
                    <a:lnTo>
                      <a:pt x="6" y="4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96" name="Freeform 1733"/>
              <p:cNvSpPr>
                <a:spLocks noEditPoints="1"/>
              </p:cNvSpPr>
              <p:nvPr/>
            </p:nvSpPr>
            <p:spPr bwMode="auto">
              <a:xfrm>
                <a:off x="6292849" y="2946400"/>
                <a:ext cx="1320800" cy="768349"/>
              </a:xfrm>
              <a:custGeom>
                <a:avLst/>
                <a:gdLst>
                  <a:gd name="T0" fmla="*/ 704 w 832"/>
                  <a:gd name="T1" fmla="*/ 208 h 484"/>
                  <a:gd name="T2" fmla="*/ 498 w 832"/>
                  <a:gd name="T3" fmla="*/ 404 h 484"/>
                  <a:gd name="T4" fmla="*/ 478 w 832"/>
                  <a:gd name="T5" fmla="*/ 392 h 484"/>
                  <a:gd name="T6" fmla="*/ 758 w 832"/>
                  <a:gd name="T7" fmla="*/ 182 h 484"/>
                  <a:gd name="T8" fmla="*/ 186 w 832"/>
                  <a:gd name="T9" fmla="*/ 172 h 484"/>
                  <a:gd name="T10" fmla="*/ 788 w 832"/>
                  <a:gd name="T11" fmla="*/ 156 h 484"/>
                  <a:gd name="T12" fmla="*/ 742 w 832"/>
                  <a:gd name="T13" fmla="*/ 100 h 484"/>
                  <a:gd name="T14" fmla="*/ 550 w 832"/>
                  <a:gd name="T15" fmla="*/ 74 h 484"/>
                  <a:gd name="T16" fmla="*/ 32 w 832"/>
                  <a:gd name="T17" fmla="*/ 44 h 484"/>
                  <a:gd name="T18" fmla="*/ 830 w 832"/>
                  <a:gd name="T19" fmla="*/ 92 h 484"/>
                  <a:gd name="T20" fmla="*/ 820 w 832"/>
                  <a:gd name="T21" fmla="*/ 56 h 484"/>
                  <a:gd name="T22" fmla="*/ 796 w 832"/>
                  <a:gd name="T23" fmla="*/ 46 h 484"/>
                  <a:gd name="T24" fmla="*/ 730 w 832"/>
                  <a:gd name="T25" fmla="*/ 90 h 484"/>
                  <a:gd name="T26" fmla="*/ 686 w 832"/>
                  <a:gd name="T27" fmla="*/ 126 h 484"/>
                  <a:gd name="T28" fmla="*/ 622 w 832"/>
                  <a:gd name="T29" fmla="*/ 158 h 484"/>
                  <a:gd name="T30" fmla="*/ 596 w 832"/>
                  <a:gd name="T31" fmla="*/ 150 h 484"/>
                  <a:gd name="T32" fmla="*/ 592 w 832"/>
                  <a:gd name="T33" fmla="*/ 116 h 484"/>
                  <a:gd name="T34" fmla="*/ 566 w 832"/>
                  <a:gd name="T35" fmla="*/ 86 h 484"/>
                  <a:gd name="T36" fmla="*/ 540 w 832"/>
                  <a:gd name="T37" fmla="*/ 158 h 484"/>
                  <a:gd name="T38" fmla="*/ 532 w 832"/>
                  <a:gd name="T39" fmla="*/ 94 h 484"/>
                  <a:gd name="T40" fmla="*/ 566 w 832"/>
                  <a:gd name="T41" fmla="*/ 68 h 484"/>
                  <a:gd name="T42" fmla="*/ 584 w 832"/>
                  <a:gd name="T43" fmla="*/ 66 h 484"/>
                  <a:gd name="T44" fmla="*/ 534 w 832"/>
                  <a:gd name="T45" fmla="*/ 56 h 484"/>
                  <a:gd name="T46" fmla="*/ 528 w 832"/>
                  <a:gd name="T47" fmla="*/ 38 h 484"/>
                  <a:gd name="T48" fmla="*/ 478 w 832"/>
                  <a:gd name="T49" fmla="*/ 40 h 484"/>
                  <a:gd name="T50" fmla="*/ 470 w 832"/>
                  <a:gd name="T51" fmla="*/ 20 h 484"/>
                  <a:gd name="T52" fmla="*/ 432 w 832"/>
                  <a:gd name="T53" fmla="*/ 2 h 484"/>
                  <a:gd name="T54" fmla="*/ 30 w 832"/>
                  <a:gd name="T55" fmla="*/ 26 h 484"/>
                  <a:gd name="T56" fmla="*/ 10 w 832"/>
                  <a:gd name="T57" fmla="*/ 126 h 484"/>
                  <a:gd name="T58" fmla="*/ 16 w 832"/>
                  <a:gd name="T59" fmla="*/ 210 h 484"/>
                  <a:gd name="T60" fmla="*/ 38 w 832"/>
                  <a:gd name="T61" fmla="*/ 244 h 484"/>
                  <a:gd name="T62" fmla="*/ 58 w 832"/>
                  <a:gd name="T63" fmla="*/ 290 h 484"/>
                  <a:gd name="T64" fmla="*/ 88 w 832"/>
                  <a:gd name="T65" fmla="*/ 320 h 484"/>
                  <a:gd name="T66" fmla="*/ 230 w 832"/>
                  <a:gd name="T67" fmla="*/ 356 h 484"/>
                  <a:gd name="T68" fmla="*/ 288 w 832"/>
                  <a:gd name="T69" fmla="*/ 396 h 484"/>
                  <a:gd name="T70" fmla="*/ 332 w 832"/>
                  <a:gd name="T71" fmla="*/ 396 h 484"/>
                  <a:gd name="T72" fmla="*/ 364 w 832"/>
                  <a:gd name="T73" fmla="*/ 452 h 484"/>
                  <a:gd name="T74" fmla="*/ 386 w 832"/>
                  <a:gd name="T75" fmla="*/ 452 h 484"/>
                  <a:gd name="T76" fmla="*/ 404 w 832"/>
                  <a:gd name="T77" fmla="*/ 422 h 484"/>
                  <a:gd name="T78" fmla="*/ 478 w 832"/>
                  <a:gd name="T79" fmla="*/ 402 h 484"/>
                  <a:gd name="T80" fmla="*/ 506 w 832"/>
                  <a:gd name="T81" fmla="*/ 404 h 484"/>
                  <a:gd name="T82" fmla="*/ 502 w 832"/>
                  <a:gd name="T83" fmla="*/ 388 h 484"/>
                  <a:gd name="T84" fmla="*/ 532 w 832"/>
                  <a:gd name="T85" fmla="*/ 386 h 484"/>
                  <a:gd name="T86" fmla="*/ 566 w 832"/>
                  <a:gd name="T87" fmla="*/ 388 h 484"/>
                  <a:gd name="T88" fmla="*/ 602 w 832"/>
                  <a:gd name="T89" fmla="*/ 404 h 484"/>
                  <a:gd name="T90" fmla="*/ 616 w 832"/>
                  <a:gd name="T91" fmla="*/ 458 h 484"/>
                  <a:gd name="T92" fmla="*/ 632 w 832"/>
                  <a:gd name="T93" fmla="*/ 420 h 484"/>
                  <a:gd name="T94" fmla="*/ 622 w 832"/>
                  <a:gd name="T95" fmla="*/ 382 h 484"/>
                  <a:gd name="T96" fmla="*/ 630 w 832"/>
                  <a:gd name="T97" fmla="*/ 350 h 484"/>
                  <a:gd name="T98" fmla="*/ 666 w 832"/>
                  <a:gd name="T99" fmla="*/ 322 h 484"/>
                  <a:gd name="T100" fmla="*/ 698 w 832"/>
                  <a:gd name="T101" fmla="*/ 278 h 484"/>
                  <a:gd name="T102" fmla="*/ 694 w 832"/>
                  <a:gd name="T103" fmla="*/ 246 h 484"/>
                  <a:gd name="T104" fmla="*/ 686 w 832"/>
                  <a:gd name="T105" fmla="*/ 222 h 484"/>
                  <a:gd name="T106" fmla="*/ 694 w 832"/>
                  <a:gd name="T107" fmla="*/ 238 h 484"/>
                  <a:gd name="T108" fmla="*/ 728 w 832"/>
                  <a:gd name="T109" fmla="*/ 208 h 484"/>
                  <a:gd name="T110" fmla="*/ 758 w 832"/>
                  <a:gd name="T111" fmla="*/ 164 h 484"/>
                  <a:gd name="T112" fmla="*/ 784 w 832"/>
                  <a:gd name="T113" fmla="*/ 156 h 484"/>
                  <a:gd name="T114" fmla="*/ 794 w 832"/>
                  <a:gd name="T115" fmla="*/ 120 h 484"/>
                  <a:gd name="T116" fmla="*/ 828 w 832"/>
                  <a:gd name="T117" fmla="*/ 90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832" h="484">
                    <a:moveTo>
                      <a:pt x="706" y="244"/>
                    </a:moveTo>
                    <a:lnTo>
                      <a:pt x="710" y="246"/>
                    </a:lnTo>
                    <a:lnTo>
                      <a:pt x="710" y="244"/>
                    </a:lnTo>
                    <a:lnTo>
                      <a:pt x="706" y="244"/>
                    </a:lnTo>
                    <a:lnTo>
                      <a:pt x="706" y="244"/>
                    </a:lnTo>
                    <a:lnTo>
                      <a:pt x="706" y="244"/>
                    </a:lnTo>
                    <a:close/>
                    <a:moveTo>
                      <a:pt x="704" y="202"/>
                    </a:moveTo>
                    <a:lnTo>
                      <a:pt x="704" y="202"/>
                    </a:lnTo>
                    <a:lnTo>
                      <a:pt x="706" y="202"/>
                    </a:lnTo>
                    <a:lnTo>
                      <a:pt x="704" y="208"/>
                    </a:lnTo>
                    <a:lnTo>
                      <a:pt x="702" y="208"/>
                    </a:lnTo>
                    <a:lnTo>
                      <a:pt x="702" y="204"/>
                    </a:lnTo>
                    <a:lnTo>
                      <a:pt x="704" y="202"/>
                    </a:lnTo>
                    <a:lnTo>
                      <a:pt x="704" y="202"/>
                    </a:lnTo>
                    <a:lnTo>
                      <a:pt x="704" y="202"/>
                    </a:lnTo>
                    <a:close/>
                    <a:moveTo>
                      <a:pt x="494" y="402"/>
                    </a:moveTo>
                    <a:lnTo>
                      <a:pt x="496" y="410"/>
                    </a:lnTo>
                    <a:lnTo>
                      <a:pt x="498" y="410"/>
                    </a:lnTo>
                    <a:lnTo>
                      <a:pt x="502" y="406"/>
                    </a:lnTo>
                    <a:lnTo>
                      <a:pt x="498" y="404"/>
                    </a:lnTo>
                    <a:lnTo>
                      <a:pt x="494" y="402"/>
                    </a:lnTo>
                    <a:lnTo>
                      <a:pt x="494" y="402"/>
                    </a:lnTo>
                    <a:lnTo>
                      <a:pt x="494" y="402"/>
                    </a:lnTo>
                    <a:close/>
                    <a:moveTo>
                      <a:pt x="478" y="392"/>
                    </a:moveTo>
                    <a:lnTo>
                      <a:pt x="478" y="392"/>
                    </a:lnTo>
                    <a:lnTo>
                      <a:pt x="478" y="394"/>
                    </a:lnTo>
                    <a:lnTo>
                      <a:pt x="476" y="396"/>
                    </a:lnTo>
                    <a:lnTo>
                      <a:pt x="476" y="392"/>
                    </a:lnTo>
                    <a:lnTo>
                      <a:pt x="478" y="392"/>
                    </a:lnTo>
                    <a:lnTo>
                      <a:pt x="478" y="392"/>
                    </a:lnTo>
                    <a:lnTo>
                      <a:pt x="478" y="392"/>
                    </a:lnTo>
                    <a:close/>
                    <a:moveTo>
                      <a:pt x="746" y="174"/>
                    </a:moveTo>
                    <a:lnTo>
                      <a:pt x="742" y="180"/>
                    </a:lnTo>
                    <a:lnTo>
                      <a:pt x="738" y="180"/>
                    </a:lnTo>
                    <a:lnTo>
                      <a:pt x="734" y="180"/>
                    </a:lnTo>
                    <a:lnTo>
                      <a:pt x="732" y="182"/>
                    </a:lnTo>
                    <a:lnTo>
                      <a:pt x="734" y="182"/>
                    </a:lnTo>
                    <a:lnTo>
                      <a:pt x="742" y="184"/>
                    </a:lnTo>
                    <a:lnTo>
                      <a:pt x="758" y="184"/>
                    </a:lnTo>
                    <a:lnTo>
                      <a:pt x="758" y="182"/>
                    </a:lnTo>
                    <a:lnTo>
                      <a:pt x="760" y="176"/>
                    </a:lnTo>
                    <a:lnTo>
                      <a:pt x="756" y="176"/>
                    </a:lnTo>
                    <a:lnTo>
                      <a:pt x="746" y="174"/>
                    </a:lnTo>
                    <a:lnTo>
                      <a:pt x="746" y="174"/>
                    </a:lnTo>
                    <a:lnTo>
                      <a:pt x="746" y="174"/>
                    </a:lnTo>
                    <a:close/>
                    <a:moveTo>
                      <a:pt x="176" y="156"/>
                    </a:moveTo>
                    <a:lnTo>
                      <a:pt x="176" y="164"/>
                    </a:lnTo>
                    <a:lnTo>
                      <a:pt x="182" y="164"/>
                    </a:lnTo>
                    <a:lnTo>
                      <a:pt x="184" y="164"/>
                    </a:lnTo>
                    <a:lnTo>
                      <a:pt x="186" y="172"/>
                    </a:lnTo>
                    <a:lnTo>
                      <a:pt x="186" y="174"/>
                    </a:lnTo>
                    <a:lnTo>
                      <a:pt x="184" y="176"/>
                    </a:lnTo>
                    <a:lnTo>
                      <a:pt x="174" y="166"/>
                    </a:lnTo>
                    <a:lnTo>
                      <a:pt x="170" y="162"/>
                    </a:lnTo>
                    <a:lnTo>
                      <a:pt x="174" y="158"/>
                    </a:lnTo>
                    <a:lnTo>
                      <a:pt x="176" y="156"/>
                    </a:lnTo>
                    <a:lnTo>
                      <a:pt x="176" y="156"/>
                    </a:lnTo>
                    <a:lnTo>
                      <a:pt x="176" y="156"/>
                    </a:lnTo>
                    <a:close/>
                    <a:moveTo>
                      <a:pt x="788" y="156"/>
                    </a:moveTo>
                    <a:lnTo>
                      <a:pt x="788" y="156"/>
                    </a:lnTo>
                    <a:lnTo>
                      <a:pt x="786" y="158"/>
                    </a:lnTo>
                    <a:lnTo>
                      <a:pt x="788" y="158"/>
                    </a:lnTo>
                    <a:lnTo>
                      <a:pt x="792" y="156"/>
                    </a:lnTo>
                    <a:lnTo>
                      <a:pt x="792" y="154"/>
                    </a:lnTo>
                    <a:lnTo>
                      <a:pt x="788" y="156"/>
                    </a:lnTo>
                    <a:lnTo>
                      <a:pt x="788" y="156"/>
                    </a:lnTo>
                    <a:lnTo>
                      <a:pt x="788" y="156"/>
                    </a:lnTo>
                    <a:close/>
                    <a:moveTo>
                      <a:pt x="742" y="98"/>
                    </a:moveTo>
                    <a:lnTo>
                      <a:pt x="742" y="98"/>
                    </a:lnTo>
                    <a:lnTo>
                      <a:pt x="742" y="100"/>
                    </a:lnTo>
                    <a:lnTo>
                      <a:pt x="740" y="102"/>
                    </a:lnTo>
                    <a:lnTo>
                      <a:pt x="740" y="100"/>
                    </a:lnTo>
                    <a:lnTo>
                      <a:pt x="740" y="98"/>
                    </a:lnTo>
                    <a:lnTo>
                      <a:pt x="742" y="98"/>
                    </a:lnTo>
                    <a:lnTo>
                      <a:pt x="742" y="98"/>
                    </a:lnTo>
                    <a:lnTo>
                      <a:pt x="742" y="98"/>
                    </a:lnTo>
                    <a:close/>
                    <a:moveTo>
                      <a:pt x="550" y="74"/>
                    </a:moveTo>
                    <a:lnTo>
                      <a:pt x="552" y="80"/>
                    </a:lnTo>
                    <a:lnTo>
                      <a:pt x="552" y="76"/>
                    </a:lnTo>
                    <a:lnTo>
                      <a:pt x="550" y="74"/>
                    </a:lnTo>
                    <a:lnTo>
                      <a:pt x="550" y="74"/>
                    </a:lnTo>
                    <a:lnTo>
                      <a:pt x="550" y="74"/>
                    </a:lnTo>
                    <a:close/>
                    <a:moveTo>
                      <a:pt x="32" y="44"/>
                    </a:moveTo>
                    <a:lnTo>
                      <a:pt x="32" y="44"/>
                    </a:lnTo>
                    <a:lnTo>
                      <a:pt x="34" y="44"/>
                    </a:lnTo>
                    <a:lnTo>
                      <a:pt x="34" y="46"/>
                    </a:lnTo>
                    <a:lnTo>
                      <a:pt x="28" y="48"/>
                    </a:lnTo>
                    <a:lnTo>
                      <a:pt x="30" y="46"/>
                    </a:lnTo>
                    <a:lnTo>
                      <a:pt x="32" y="44"/>
                    </a:lnTo>
                    <a:lnTo>
                      <a:pt x="32" y="44"/>
                    </a:lnTo>
                    <a:lnTo>
                      <a:pt x="32" y="44"/>
                    </a:lnTo>
                    <a:close/>
                    <a:moveTo>
                      <a:pt x="38" y="22"/>
                    </a:moveTo>
                    <a:lnTo>
                      <a:pt x="38" y="22"/>
                    </a:lnTo>
                    <a:lnTo>
                      <a:pt x="34" y="36"/>
                    </a:lnTo>
                    <a:lnTo>
                      <a:pt x="34" y="28"/>
                    </a:lnTo>
                    <a:lnTo>
                      <a:pt x="34" y="26"/>
                    </a:lnTo>
                    <a:lnTo>
                      <a:pt x="38" y="22"/>
                    </a:lnTo>
                    <a:lnTo>
                      <a:pt x="38" y="22"/>
                    </a:lnTo>
                    <a:lnTo>
                      <a:pt x="38" y="22"/>
                    </a:lnTo>
                    <a:close/>
                    <a:moveTo>
                      <a:pt x="830" y="92"/>
                    </a:moveTo>
                    <a:lnTo>
                      <a:pt x="830" y="90"/>
                    </a:lnTo>
                    <a:lnTo>
                      <a:pt x="828" y="86"/>
                    </a:lnTo>
                    <a:lnTo>
                      <a:pt x="824" y="86"/>
                    </a:lnTo>
                    <a:lnTo>
                      <a:pt x="824" y="84"/>
                    </a:lnTo>
                    <a:lnTo>
                      <a:pt x="824" y="80"/>
                    </a:lnTo>
                    <a:lnTo>
                      <a:pt x="824" y="76"/>
                    </a:lnTo>
                    <a:lnTo>
                      <a:pt x="822" y="76"/>
                    </a:lnTo>
                    <a:lnTo>
                      <a:pt x="820" y="76"/>
                    </a:lnTo>
                    <a:lnTo>
                      <a:pt x="820" y="68"/>
                    </a:lnTo>
                    <a:lnTo>
                      <a:pt x="820" y="56"/>
                    </a:lnTo>
                    <a:lnTo>
                      <a:pt x="820" y="52"/>
                    </a:lnTo>
                    <a:lnTo>
                      <a:pt x="816" y="48"/>
                    </a:lnTo>
                    <a:lnTo>
                      <a:pt x="810" y="44"/>
                    </a:lnTo>
                    <a:lnTo>
                      <a:pt x="806" y="46"/>
                    </a:lnTo>
                    <a:lnTo>
                      <a:pt x="804" y="48"/>
                    </a:lnTo>
                    <a:lnTo>
                      <a:pt x="804" y="52"/>
                    </a:lnTo>
                    <a:lnTo>
                      <a:pt x="802" y="48"/>
                    </a:lnTo>
                    <a:lnTo>
                      <a:pt x="802" y="46"/>
                    </a:lnTo>
                    <a:lnTo>
                      <a:pt x="798" y="44"/>
                    </a:lnTo>
                    <a:lnTo>
                      <a:pt x="796" y="46"/>
                    </a:lnTo>
                    <a:lnTo>
                      <a:pt x="794" y="56"/>
                    </a:lnTo>
                    <a:lnTo>
                      <a:pt x="792" y="58"/>
                    </a:lnTo>
                    <a:lnTo>
                      <a:pt x="788" y="66"/>
                    </a:lnTo>
                    <a:lnTo>
                      <a:pt x="786" y="68"/>
                    </a:lnTo>
                    <a:lnTo>
                      <a:pt x="784" y="74"/>
                    </a:lnTo>
                    <a:lnTo>
                      <a:pt x="776" y="80"/>
                    </a:lnTo>
                    <a:lnTo>
                      <a:pt x="774" y="82"/>
                    </a:lnTo>
                    <a:lnTo>
                      <a:pt x="770" y="84"/>
                    </a:lnTo>
                    <a:lnTo>
                      <a:pt x="752" y="86"/>
                    </a:lnTo>
                    <a:lnTo>
                      <a:pt x="730" y="90"/>
                    </a:lnTo>
                    <a:lnTo>
                      <a:pt x="724" y="90"/>
                    </a:lnTo>
                    <a:lnTo>
                      <a:pt x="714" y="94"/>
                    </a:lnTo>
                    <a:lnTo>
                      <a:pt x="702" y="102"/>
                    </a:lnTo>
                    <a:lnTo>
                      <a:pt x="702" y="104"/>
                    </a:lnTo>
                    <a:lnTo>
                      <a:pt x="698" y="108"/>
                    </a:lnTo>
                    <a:lnTo>
                      <a:pt x="704" y="102"/>
                    </a:lnTo>
                    <a:lnTo>
                      <a:pt x="702" y="112"/>
                    </a:lnTo>
                    <a:lnTo>
                      <a:pt x="696" y="120"/>
                    </a:lnTo>
                    <a:lnTo>
                      <a:pt x="692" y="122"/>
                    </a:lnTo>
                    <a:lnTo>
                      <a:pt x="686" y="126"/>
                    </a:lnTo>
                    <a:lnTo>
                      <a:pt x="674" y="128"/>
                    </a:lnTo>
                    <a:lnTo>
                      <a:pt x="656" y="128"/>
                    </a:lnTo>
                    <a:lnTo>
                      <a:pt x="656" y="132"/>
                    </a:lnTo>
                    <a:lnTo>
                      <a:pt x="658" y="138"/>
                    </a:lnTo>
                    <a:lnTo>
                      <a:pt x="646" y="148"/>
                    </a:lnTo>
                    <a:lnTo>
                      <a:pt x="640" y="150"/>
                    </a:lnTo>
                    <a:lnTo>
                      <a:pt x="632" y="156"/>
                    </a:lnTo>
                    <a:lnTo>
                      <a:pt x="628" y="154"/>
                    </a:lnTo>
                    <a:lnTo>
                      <a:pt x="622" y="156"/>
                    </a:lnTo>
                    <a:lnTo>
                      <a:pt x="622" y="158"/>
                    </a:lnTo>
                    <a:lnTo>
                      <a:pt x="612" y="166"/>
                    </a:lnTo>
                    <a:lnTo>
                      <a:pt x="606" y="168"/>
                    </a:lnTo>
                    <a:lnTo>
                      <a:pt x="602" y="168"/>
                    </a:lnTo>
                    <a:lnTo>
                      <a:pt x="598" y="164"/>
                    </a:lnTo>
                    <a:lnTo>
                      <a:pt x="602" y="164"/>
                    </a:lnTo>
                    <a:lnTo>
                      <a:pt x="602" y="162"/>
                    </a:lnTo>
                    <a:lnTo>
                      <a:pt x="598" y="158"/>
                    </a:lnTo>
                    <a:lnTo>
                      <a:pt x="594" y="158"/>
                    </a:lnTo>
                    <a:lnTo>
                      <a:pt x="588" y="158"/>
                    </a:lnTo>
                    <a:lnTo>
                      <a:pt x="596" y="150"/>
                    </a:lnTo>
                    <a:lnTo>
                      <a:pt x="598" y="148"/>
                    </a:lnTo>
                    <a:lnTo>
                      <a:pt x="602" y="146"/>
                    </a:lnTo>
                    <a:lnTo>
                      <a:pt x="602" y="140"/>
                    </a:lnTo>
                    <a:lnTo>
                      <a:pt x="606" y="138"/>
                    </a:lnTo>
                    <a:lnTo>
                      <a:pt x="604" y="144"/>
                    </a:lnTo>
                    <a:lnTo>
                      <a:pt x="606" y="140"/>
                    </a:lnTo>
                    <a:lnTo>
                      <a:pt x="606" y="130"/>
                    </a:lnTo>
                    <a:lnTo>
                      <a:pt x="602" y="112"/>
                    </a:lnTo>
                    <a:lnTo>
                      <a:pt x="594" y="112"/>
                    </a:lnTo>
                    <a:lnTo>
                      <a:pt x="592" y="116"/>
                    </a:lnTo>
                    <a:lnTo>
                      <a:pt x="588" y="120"/>
                    </a:lnTo>
                    <a:lnTo>
                      <a:pt x="592" y="108"/>
                    </a:lnTo>
                    <a:lnTo>
                      <a:pt x="594" y="100"/>
                    </a:lnTo>
                    <a:lnTo>
                      <a:pt x="592" y="92"/>
                    </a:lnTo>
                    <a:lnTo>
                      <a:pt x="588" y="82"/>
                    </a:lnTo>
                    <a:lnTo>
                      <a:pt x="578" y="82"/>
                    </a:lnTo>
                    <a:lnTo>
                      <a:pt x="576" y="80"/>
                    </a:lnTo>
                    <a:lnTo>
                      <a:pt x="574" y="74"/>
                    </a:lnTo>
                    <a:lnTo>
                      <a:pt x="570" y="80"/>
                    </a:lnTo>
                    <a:lnTo>
                      <a:pt x="566" y="86"/>
                    </a:lnTo>
                    <a:lnTo>
                      <a:pt x="564" y="86"/>
                    </a:lnTo>
                    <a:lnTo>
                      <a:pt x="564" y="92"/>
                    </a:lnTo>
                    <a:lnTo>
                      <a:pt x="552" y="92"/>
                    </a:lnTo>
                    <a:lnTo>
                      <a:pt x="552" y="100"/>
                    </a:lnTo>
                    <a:lnTo>
                      <a:pt x="552" y="108"/>
                    </a:lnTo>
                    <a:lnTo>
                      <a:pt x="550" y="108"/>
                    </a:lnTo>
                    <a:lnTo>
                      <a:pt x="552" y="126"/>
                    </a:lnTo>
                    <a:lnTo>
                      <a:pt x="552" y="132"/>
                    </a:lnTo>
                    <a:lnTo>
                      <a:pt x="552" y="140"/>
                    </a:lnTo>
                    <a:lnTo>
                      <a:pt x="540" y="158"/>
                    </a:lnTo>
                    <a:lnTo>
                      <a:pt x="534" y="158"/>
                    </a:lnTo>
                    <a:lnTo>
                      <a:pt x="530" y="146"/>
                    </a:lnTo>
                    <a:lnTo>
                      <a:pt x="528" y="132"/>
                    </a:lnTo>
                    <a:lnTo>
                      <a:pt x="528" y="120"/>
                    </a:lnTo>
                    <a:lnTo>
                      <a:pt x="532" y="104"/>
                    </a:lnTo>
                    <a:lnTo>
                      <a:pt x="538" y="104"/>
                    </a:lnTo>
                    <a:lnTo>
                      <a:pt x="538" y="100"/>
                    </a:lnTo>
                    <a:lnTo>
                      <a:pt x="538" y="90"/>
                    </a:lnTo>
                    <a:lnTo>
                      <a:pt x="534" y="92"/>
                    </a:lnTo>
                    <a:lnTo>
                      <a:pt x="532" y="94"/>
                    </a:lnTo>
                    <a:lnTo>
                      <a:pt x="532" y="102"/>
                    </a:lnTo>
                    <a:lnTo>
                      <a:pt x="528" y="102"/>
                    </a:lnTo>
                    <a:lnTo>
                      <a:pt x="524" y="102"/>
                    </a:lnTo>
                    <a:lnTo>
                      <a:pt x="532" y="86"/>
                    </a:lnTo>
                    <a:lnTo>
                      <a:pt x="540" y="74"/>
                    </a:lnTo>
                    <a:lnTo>
                      <a:pt x="548" y="74"/>
                    </a:lnTo>
                    <a:lnTo>
                      <a:pt x="558" y="72"/>
                    </a:lnTo>
                    <a:lnTo>
                      <a:pt x="560" y="68"/>
                    </a:lnTo>
                    <a:lnTo>
                      <a:pt x="564" y="68"/>
                    </a:lnTo>
                    <a:lnTo>
                      <a:pt x="566" y="68"/>
                    </a:lnTo>
                    <a:lnTo>
                      <a:pt x="570" y="68"/>
                    </a:lnTo>
                    <a:lnTo>
                      <a:pt x="570" y="72"/>
                    </a:lnTo>
                    <a:lnTo>
                      <a:pt x="576" y="72"/>
                    </a:lnTo>
                    <a:lnTo>
                      <a:pt x="576" y="68"/>
                    </a:lnTo>
                    <a:lnTo>
                      <a:pt x="578" y="68"/>
                    </a:lnTo>
                    <a:lnTo>
                      <a:pt x="582" y="72"/>
                    </a:lnTo>
                    <a:lnTo>
                      <a:pt x="584" y="72"/>
                    </a:lnTo>
                    <a:lnTo>
                      <a:pt x="586" y="72"/>
                    </a:lnTo>
                    <a:lnTo>
                      <a:pt x="586" y="68"/>
                    </a:lnTo>
                    <a:lnTo>
                      <a:pt x="584" y="66"/>
                    </a:lnTo>
                    <a:lnTo>
                      <a:pt x="582" y="64"/>
                    </a:lnTo>
                    <a:lnTo>
                      <a:pt x="576" y="64"/>
                    </a:lnTo>
                    <a:lnTo>
                      <a:pt x="570" y="64"/>
                    </a:lnTo>
                    <a:lnTo>
                      <a:pt x="570" y="52"/>
                    </a:lnTo>
                    <a:lnTo>
                      <a:pt x="566" y="54"/>
                    </a:lnTo>
                    <a:lnTo>
                      <a:pt x="558" y="56"/>
                    </a:lnTo>
                    <a:lnTo>
                      <a:pt x="550" y="62"/>
                    </a:lnTo>
                    <a:lnTo>
                      <a:pt x="540" y="62"/>
                    </a:lnTo>
                    <a:lnTo>
                      <a:pt x="538" y="58"/>
                    </a:lnTo>
                    <a:lnTo>
                      <a:pt x="534" y="56"/>
                    </a:lnTo>
                    <a:lnTo>
                      <a:pt x="532" y="52"/>
                    </a:lnTo>
                    <a:lnTo>
                      <a:pt x="528" y="48"/>
                    </a:lnTo>
                    <a:lnTo>
                      <a:pt x="524" y="52"/>
                    </a:lnTo>
                    <a:lnTo>
                      <a:pt x="520" y="52"/>
                    </a:lnTo>
                    <a:lnTo>
                      <a:pt x="516" y="48"/>
                    </a:lnTo>
                    <a:lnTo>
                      <a:pt x="520" y="48"/>
                    </a:lnTo>
                    <a:lnTo>
                      <a:pt x="524" y="46"/>
                    </a:lnTo>
                    <a:lnTo>
                      <a:pt x="528" y="44"/>
                    </a:lnTo>
                    <a:lnTo>
                      <a:pt x="530" y="40"/>
                    </a:lnTo>
                    <a:lnTo>
                      <a:pt x="528" y="38"/>
                    </a:lnTo>
                    <a:lnTo>
                      <a:pt x="528" y="36"/>
                    </a:lnTo>
                    <a:lnTo>
                      <a:pt x="512" y="46"/>
                    </a:lnTo>
                    <a:lnTo>
                      <a:pt x="496" y="54"/>
                    </a:lnTo>
                    <a:lnTo>
                      <a:pt x="496" y="56"/>
                    </a:lnTo>
                    <a:lnTo>
                      <a:pt x="492" y="56"/>
                    </a:lnTo>
                    <a:lnTo>
                      <a:pt x="488" y="54"/>
                    </a:lnTo>
                    <a:lnTo>
                      <a:pt x="486" y="52"/>
                    </a:lnTo>
                    <a:lnTo>
                      <a:pt x="484" y="52"/>
                    </a:lnTo>
                    <a:lnTo>
                      <a:pt x="468" y="52"/>
                    </a:lnTo>
                    <a:lnTo>
                      <a:pt x="478" y="40"/>
                    </a:lnTo>
                    <a:lnTo>
                      <a:pt x="492" y="34"/>
                    </a:lnTo>
                    <a:lnTo>
                      <a:pt x="498" y="30"/>
                    </a:lnTo>
                    <a:lnTo>
                      <a:pt x="504" y="28"/>
                    </a:lnTo>
                    <a:lnTo>
                      <a:pt x="504" y="26"/>
                    </a:lnTo>
                    <a:lnTo>
                      <a:pt x="498" y="26"/>
                    </a:lnTo>
                    <a:lnTo>
                      <a:pt x="496" y="22"/>
                    </a:lnTo>
                    <a:lnTo>
                      <a:pt x="494" y="20"/>
                    </a:lnTo>
                    <a:lnTo>
                      <a:pt x="488" y="20"/>
                    </a:lnTo>
                    <a:lnTo>
                      <a:pt x="482" y="20"/>
                    </a:lnTo>
                    <a:lnTo>
                      <a:pt x="470" y="20"/>
                    </a:lnTo>
                    <a:lnTo>
                      <a:pt x="466" y="18"/>
                    </a:lnTo>
                    <a:lnTo>
                      <a:pt x="460" y="12"/>
                    </a:lnTo>
                    <a:lnTo>
                      <a:pt x="456" y="12"/>
                    </a:lnTo>
                    <a:lnTo>
                      <a:pt x="452" y="18"/>
                    </a:lnTo>
                    <a:lnTo>
                      <a:pt x="450" y="18"/>
                    </a:lnTo>
                    <a:lnTo>
                      <a:pt x="442" y="16"/>
                    </a:lnTo>
                    <a:lnTo>
                      <a:pt x="438" y="16"/>
                    </a:lnTo>
                    <a:lnTo>
                      <a:pt x="434" y="12"/>
                    </a:lnTo>
                    <a:lnTo>
                      <a:pt x="434" y="8"/>
                    </a:lnTo>
                    <a:lnTo>
                      <a:pt x="432" y="2"/>
                    </a:lnTo>
                    <a:lnTo>
                      <a:pt x="430" y="0"/>
                    </a:lnTo>
                    <a:lnTo>
                      <a:pt x="428" y="0"/>
                    </a:lnTo>
                    <a:lnTo>
                      <a:pt x="428" y="2"/>
                    </a:lnTo>
                    <a:lnTo>
                      <a:pt x="428" y="8"/>
                    </a:lnTo>
                    <a:lnTo>
                      <a:pt x="32" y="4"/>
                    </a:lnTo>
                    <a:lnTo>
                      <a:pt x="32" y="8"/>
                    </a:lnTo>
                    <a:lnTo>
                      <a:pt x="32" y="12"/>
                    </a:lnTo>
                    <a:lnTo>
                      <a:pt x="32" y="18"/>
                    </a:lnTo>
                    <a:lnTo>
                      <a:pt x="30" y="20"/>
                    </a:lnTo>
                    <a:lnTo>
                      <a:pt x="30" y="26"/>
                    </a:lnTo>
                    <a:lnTo>
                      <a:pt x="0" y="20"/>
                    </a:lnTo>
                    <a:lnTo>
                      <a:pt x="2" y="34"/>
                    </a:lnTo>
                    <a:lnTo>
                      <a:pt x="10" y="40"/>
                    </a:lnTo>
                    <a:lnTo>
                      <a:pt x="14" y="48"/>
                    </a:lnTo>
                    <a:lnTo>
                      <a:pt x="14" y="54"/>
                    </a:lnTo>
                    <a:lnTo>
                      <a:pt x="14" y="64"/>
                    </a:lnTo>
                    <a:lnTo>
                      <a:pt x="12" y="72"/>
                    </a:lnTo>
                    <a:lnTo>
                      <a:pt x="12" y="84"/>
                    </a:lnTo>
                    <a:lnTo>
                      <a:pt x="12" y="102"/>
                    </a:lnTo>
                    <a:lnTo>
                      <a:pt x="10" y="126"/>
                    </a:lnTo>
                    <a:lnTo>
                      <a:pt x="6" y="140"/>
                    </a:lnTo>
                    <a:lnTo>
                      <a:pt x="10" y="154"/>
                    </a:lnTo>
                    <a:lnTo>
                      <a:pt x="14" y="156"/>
                    </a:lnTo>
                    <a:lnTo>
                      <a:pt x="14" y="164"/>
                    </a:lnTo>
                    <a:lnTo>
                      <a:pt x="14" y="168"/>
                    </a:lnTo>
                    <a:lnTo>
                      <a:pt x="14" y="174"/>
                    </a:lnTo>
                    <a:lnTo>
                      <a:pt x="10" y="192"/>
                    </a:lnTo>
                    <a:lnTo>
                      <a:pt x="14" y="200"/>
                    </a:lnTo>
                    <a:lnTo>
                      <a:pt x="16" y="208"/>
                    </a:lnTo>
                    <a:lnTo>
                      <a:pt x="16" y="210"/>
                    </a:lnTo>
                    <a:lnTo>
                      <a:pt x="16" y="214"/>
                    </a:lnTo>
                    <a:lnTo>
                      <a:pt x="20" y="222"/>
                    </a:lnTo>
                    <a:lnTo>
                      <a:pt x="30" y="240"/>
                    </a:lnTo>
                    <a:lnTo>
                      <a:pt x="34" y="238"/>
                    </a:lnTo>
                    <a:lnTo>
                      <a:pt x="34" y="236"/>
                    </a:lnTo>
                    <a:lnTo>
                      <a:pt x="32" y="232"/>
                    </a:lnTo>
                    <a:lnTo>
                      <a:pt x="38" y="236"/>
                    </a:lnTo>
                    <a:lnTo>
                      <a:pt x="40" y="236"/>
                    </a:lnTo>
                    <a:lnTo>
                      <a:pt x="38" y="238"/>
                    </a:lnTo>
                    <a:lnTo>
                      <a:pt x="38" y="244"/>
                    </a:lnTo>
                    <a:lnTo>
                      <a:pt x="38" y="248"/>
                    </a:lnTo>
                    <a:lnTo>
                      <a:pt x="34" y="250"/>
                    </a:lnTo>
                    <a:lnTo>
                      <a:pt x="48" y="256"/>
                    </a:lnTo>
                    <a:lnTo>
                      <a:pt x="42" y="260"/>
                    </a:lnTo>
                    <a:lnTo>
                      <a:pt x="42" y="264"/>
                    </a:lnTo>
                    <a:lnTo>
                      <a:pt x="42" y="268"/>
                    </a:lnTo>
                    <a:lnTo>
                      <a:pt x="46" y="274"/>
                    </a:lnTo>
                    <a:lnTo>
                      <a:pt x="50" y="278"/>
                    </a:lnTo>
                    <a:lnTo>
                      <a:pt x="60" y="286"/>
                    </a:lnTo>
                    <a:lnTo>
                      <a:pt x="58" y="290"/>
                    </a:lnTo>
                    <a:lnTo>
                      <a:pt x="56" y="292"/>
                    </a:lnTo>
                    <a:lnTo>
                      <a:pt x="60" y="294"/>
                    </a:lnTo>
                    <a:lnTo>
                      <a:pt x="64" y="302"/>
                    </a:lnTo>
                    <a:lnTo>
                      <a:pt x="64" y="312"/>
                    </a:lnTo>
                    <a:lnTo>
                      <a:pt x="66" y="310"/>
                    </a:lnTo>
                    <a:lnTo>
                      <a:pt x="84" y="314"/>
                    </a:lnTo>
                    <a:lnTo>
                      <a:pt x="84" y="322"/>
                    </a:lnTo>
                    <a:lnTo>
                      <a:pt x="86" y="322"/>
                    </a:lnTo>
                    <a:lnTo>
                      <a:pt x="88" y="322"/>
                    </a:lnTo>
                    <a:lnTo>
                      <a:pt x="88" y="320"/>
                    </a:lnTo>
                    <a:lnTo>
                      <a:pt x="92" y="320"/>
                    </a:lnTo>
                    <a:lnTo>
                      <a:pt x="94" y="324"/>
                    </a:lnTo>
                    <a:lnTo>
                      <a:pt x="100" y="330"/>
                    </a:lnTo>
                    <a:lnTo>
                      <a:pt x="104" y="332"/>
                    </a:lnTo>
                    <a:lnTo>
                      <a:pt x="106" y="340"/>
                    </a:lnTo>
                    <a:lnTo>
                      <a:pt x="142" y="338"/>
                    </a:lnTo>
                    <a:lnTo>
                      <a:pt x="142" y="342"/>
                    </a:lnTo>
                    <a:lnTo>
                      <a:pt x="182" y="364"/>
                    </a:lnTo>
                    <a:lnTo>
                      <a:pt x="230" y="366"/>
                    </a:lnTo>
                    <a:lnTo>
                      <a:pt x="230" y="356"/>
                    </a:lnTo>
                    <a:lnTo>
                      <a:pt x="258" y="358"/>
                    </a:lnTo>
                    <a:lnTo>
                      <a:pt x="264" y="360"/>
                    </a:lnTo>
                    <a:lnTo>
                      <a:pt x="266" y="366"/>
                    </a:lnTo>
                    <a:lnTo>
                      <a:pt x="268" y="372"/>
                    </a:lnTo>
                    <a:lnTo>
                      <a:pt x="274" y="374"/>
                    </a:lnTo>
                    <a:lnTo>
                      <a:pt x="278" y="376"/>
                    </a:lnTo>
                    <a:lnTo>
                      <a:pt x="284" y="382"/>
                    </a:lnTo>
                    <a:lnTo>
                      <a:pt x="286" y="386"/>
                    </a:lnTo>
                    <a:lnTo>
                      <a:pt x="286" y="388"/>
                    </a:lnTo>
                    <a:lnTo>
                      <a:pt x="288" y="396"/>
                    </a:lnTo>
                    <a:lnTo>
                      <a:pt x="292" y="402"/>
                    </a:lnTo>
                    <a:lnTo>
                      <a:pt x="298" y="404"/>
                    </a:lnTo>
                    <a:lnTo>
                      <a:pt x="306" y="404"/>
                    </a:lnTo>
                    <a:lnTo>
                      <a:pt x="310" y="400"/>
                    </a:lnTo>
                    <a:lnTo>
                      <a:pt x="312" y="394"/>
                    </a:lnTo>
                    <a:lnTo>
                      <a:pt x="314" y="392"/>
                    </a:lnTo>
                    <a:lnTo>
                      <a:pt x="320" y="394"/>
                    </a:lnTo>
                    <a:lnTo>
                      <a:pt x="324" y="394"/>
                    </a:lnTo>
                    <a:lnTo>
                      <a:pt x="330" y="394"/>
                    </a:lnTo>
                    <a:lnTo>
                      <a:pt x="332" y="396"/>
                    </a:lnTo>
                    <a:lnTo>
                      <a:pt x="334" y="402"/>
                    </a:lnTo>
                    <a:lnTo>
                      <a:pt x="342" y="410"/>
                    </a:lnTo>
                    <a:lnTo>
                      <a:pt x="346" y="414"/>
                    </a:lnTo>
                    <a:lnTo>
                      <a:pt x="346" y="418"/>
                    </a:lnTo>
                    <a:lnTo>
                      <a:pt x="348" y="424"/>
                    </a:lnTo>
                    <a:lnTo>
                      <a:pt x="352" y="430"/>
                    </a:lnTo>
                    <a:lnTo>
                      <a:pt x="356" y="436"/>
                    </a:lnTo>
                    <a:lnTo>
                      <a:pt x="358" y="440"/>
                    </a:lnTo>
                    <a:lnTo>
                      <a:pt x="360" y="448"/>
                    </a:lnTo>
                    <a:lnTo>
                      <a:pt x="364" y="452"/>
                    </a:lnTo>
                    <a:lnTo>
                      <a:pt x="364" y="456"/>
                    </a:lnTo>
                    <a:lnTo>
                      <a:pt x="366" y="460"/>
                    </a:lnTo>
                    <a:lnTo>
                      <a:pt x="374" y="464"/>
                    </a:lnTo>
                    <a:lnTo>
                      <a:pt x="382" y="466"/>
                    </a:lnTo>
                    <a:lnTo>
                      <a:pt x="386" y="468"/>
                    </a:lnTo>
                    <a:lnTo>
                      <a:pt x="386" y="470"/>
                    </a:lnTo>
                    <a:lnTo>
                      <a:pt x="392" y="470"/>
                    </a:lnTo>
                    <a:lnTo>
                      <a:pt x="384" y="458"/>
                    </a:lnTo>
                    <a:lnTo>
                      <a:pt x="386" y="456"/>
                    </a:lnTo>
                    <a:lnTo>
                      <a:pt x="386" y="452"/>
                    </a:lnTo>
                    <a:lnTo>
                      <a:pt x="384" y="446"/>
                    </a:lnTo>
                    <a:lnTo>
                      <a:pt x="388" y="446"/>
                    </a:lnTo>
                    <a:lnTo>
                      <a:pt x="388" y="440"/>
                    </a:lnTo>
                    <a:lnTo>
                      <a:pt x="388" y="436"/>
                    </a:lnTo>
                    <a:lnTo>
                      <a:pt x="392" y="436"/>
                    </a:lnTo>
                    <a:lnTo>
                      <a:pt x="396" y="432"/>
                    </a:lnTo>
                    <a:lnTo>
                      <a:pt x="404" y="430"/>
                    </a:lnTo>
                    <a:lnTo>
                      <a:pt x="404" y="428"/>
                    </a:lnTo>
                    <a:lnTo>
                      <a:pt x="404" y="424"/>
                    </a:lnTo>
                    <a:lnTo>
                      <a:pt x="404" y="422"/>
                    </a:lnTo>
                    <a:lnTo>
                      <a:pt x="406" y="420"/>
                    </a:lnTo>
                    <a:lnTo>
                      <a:pt x="412" y="420"/>
                    </a:lnTo>
                    <a:lnTo>
                      <a:pt x="416" y="418"/>
                    </a:lnTo>
                    <a:lnTo>
                      <a:pt x="424" y="402"/>
                    </a:lnTo>
                    <a:lnTo>
                      <a:pt x="428" y="404"/>
                    </a:lnTo>
                    <a:lnTo>
                      <a:pt x="432" y="404"/>
                    </a:lnTo>
                    <a:lnTo>
                      <a:pt x="442" y="400"/>
                    </a:lnTo>
                    <a:lnTo>
                      <a:pt x="450" y="394"/>
                    </a:lnTo>
                    <a:lnTo>
                      <a:pt x="466" y="396"/>
                    </a:lnTo>
                    <a:lnTo>
                      <a:pt x="478" y="402"/>
                    </a:lnTo>
                    <a:lnTo>
                      <a:pt x="478" y="406"/>
                    </a:lnTo>
                    <a:lnTo>
                      <a:pt x="482" y="410"/>
                    </a:lnTo>
                    <a:lnTo>
                      <a:pt x="484" y="410"/>
                    </a:lnTo>
                    <a:lnTo>
                      <a:pt x="486" y="410"/>
                    </a:lnTo>
                    <a:lnTo>
                      <a:pt x="488" y="406"/>
                    </a:lnTo>
                    <a:lnTo>
                      <a:pt x="492" y="406"/>
                    </a:lnTo>
                    <a:lnTo>
                      <a:pt x="488" y="400"/>
                    </a:lnTo>
                    <a:lnTo>
                      <a:pt x="496" y="396"/>
                    </a:lnTo>
                    <a:lnTo>
                      <a:pt x="502" y="404"/>
                    </a:lnTo>
                    <a:lnTo>
                      <a:pt x="506" y="404"/>
                    </a:lnTo>
                    <a:lnTo>
                      <a:pt x="512" y="404"/>
                    </a:lnTo>
                    <a:lnTo>
                      <a:pt x="512" y="410"/>
                    </a:lnTo>
                    <a:lnTo>
                      <a:pt x="516" y="406"/>
                    </a:lnTo>
                    <a:lnTo>
                      <a:pt x="516" y="404"/>
                    </a:lnTo>
                    <a:lnTo>
                      <a:pt x="510" y="402"/>
                    </a:lnTo>
                    <a:lnTo>
                      <a:pt x="510" y="400"/>
                    </a:lnTo>
                    <a:lnTo>
                      <a:pt x="512" y="400"/>
                    </a:lnTo>
                    <a:lnTo>
                      <a:pt x="512" y="396"/>
                    </a:lnTo>
                    <a:lnTo>
                      <a:pt x="514" y="394"/>
                    </a:lnTo>
                    <a:lnTo>
                      <a:pt x="502" y="388"/>
                    </a:lnTo>
                    <a:lnTo>
                      <a:pt x="498" y="384"/>
                    </a:lnTo>
                    <a:lnTo>
                      <a:pt x="502" y="386"/>
                    </a:lnTo>
                    <a:lnTo>
                      <a:pt x="506" y="386"/>
                    </a:lnTo>
                    <a:lnTo>
                      <a:pt x="510" y="386"/>
                    </a:lnTo>
                    <a:lnTo>
                      <a:pt x="510" y="382"/>
                    </a:lnTo>
                    <a:lnTo>
                      <a:pt x="528" y="384"/>
                    </a:lnTo>
                    <a:lnTo>
                      <a:pt x="528" y="382"/>
                    </a:lnTo>
                    <a:lnTo>
                      <a:pt x="530" y="382"/>
                    </a:lnTo>
                    <a:lnTo>
                      <a:pt x="532" y="384"/>
                    </a:lnTo>
                    <a:lnTo>
                      <a:pt x="532" y="386"/>
                    </a:lnTo>
                    <a:lnTo>
                      <a:pt x="538" y="386"/>
                    </a:lnTo>
                    <a:lnTo>
                      <a:pt x="540" y="382"/>
                    </a:lnTo>
                    <a:lnTo>
                      <a:pt x="548" y="384"/>
                    </a:lnTo>
                    <a:lnTo>
                      <a:pt x="548" y="382"/>
                    </a:lnTo>
                    <a:lnTo>
                      <a:pt x="550" y="382"/>
                    </a:lnTo>
                    <a:lnTo>
                      <a:pt x="552" y="382"/>
                    </a:lnTo>
                    <a:lnTo>
                      <a:pt x="556" y="384"/>
                    </a:lnTo>
                    <a:lnTo>
                      <a:pt x="552" y="386"/>
                    </a:lnTo>
                    <a:lnTo>
                      <a:pt x="560" y="388"/>
                    </a:lnTo>
                    <a:lnTo>
                      <a:pt x="566" y="388"/>
                    </a:lnTo>
                    <a:lnTo>
                      <a:pt x="566" y="392"/>
                    </a:lnTo>
                    <a:lnTo>
                      <a:pt x="568" y="396"/>
                    </a:lnTo>
                    <a:lnTo>
                      <a:pt x="574" y="396"/>
                    </a:lnTo>
                    <a:lnTo>
                      <a:pt x="578" y="400"/>
                    </a:lnTo>
                    <a:lnTo>
                      <a:pt x="584" y="392"/>
                    </a:lnTo>
                    <a:lnTo>
                      <a:pt x="586" y="392"/>
                    </a:lnTo>
                    <a:lnTo>
                      <a:pt x="588" y="392"/>
                    </a:lnTo>
                    <a:lnTo>
                      <a:pt x="592" y="396"/>
                    </a:lnTo>
                    <a:lnTo>
                      <a:pt x="594" y="402"/>
                    </a:lnTo>
                    <a:lnTo>
                      <a:pt x="602" y="404"/>
                    </a:lnTo>
                    <a:lnTo>
                      <a:pt x="602" y="412"/>
                    </a:lnTo>
                    <a:lnTo>
                      <a:pt x="602" y="420"/>
                    </a:lnTo>
                    <a:lnTo>
                      <a:pt x="602" y="436"/>
                    </a:lnTo>
                    <a:lnTo>
                      <a:pt x="606" y="436"/>
                    </a:lnTo>
                    <a:lnTo>
                      <a:pt x="610" y="436"/>
                    </a:lnTo>
                    <a:lnTo>
                      <a:pt x="606" y="440"/>
                    </a:lnTo>
                    <a:lnTo>
                      <a:pt x="604" y="446"/>
                    </a:lnTo>
                    <a:lnTo>
                      <a:pt x="606" y="450"/>
                    </a:lnTo>
                    <a:lnTo>
                      <a:pt x="614" y="452"/>
                    </a:lnTo>
                    <a:lnTo>
                      <a:pt x="616" y="458"/>
                    </a:lnTo>
                    <a:lnTo>
                      <a:pt x="616" y="466"/>
                    </a:lnTo>
                    <a:lnTo>
                      <a:pt x="624" y="470"/>
                    </a:lnTo>
                    <a:lnTo>
                      <a:pt x="622" y="476"/>
                    </a:lnTo>
                    <a:lnTo>
                      <a:pt x="624" y="478"/>
                    </a:lnTo>
                    <a:lnTo>
                      <a:pt x="630" y="482"/>
                    </a:lnTo>
                    <a:lnTo>
                      <a:pt x="634" y="484"/>
                    </a:lnTo>
                    <a:lnTo>
                      <a:pt x="638" y="466"/>
                    </a:lnTo>
                    <a:lnTo>
                      <a:pt x="640" y="456"/>
                    </a:lnTo>
                    <a:lnTo>
                      <a:pt x="640" y="446"/>
                    </a:lnTo>
                    <a:lnTo>
                      <a:pt x="632" y="420"/>
                    </a:lnTo>
                    <a:lnTo>
                      <a:pt x="628" y="418"/>
                    </a:lnTo>
                    <a:lnTo>
                      <a:pt x="630" y="414"/>
                    </a:lnTo>
                    <a:lnTo>
                      <a:pt x="630" y="412"/>
                    </a:lnTo>
                    <a:lnTo>
                      <a:pt x="624" y="402"/>
                    </a:lnTo>
                    <a:lnTo>
                      <a:pt x="624" y="394"/>
                    </a:lnTo>
                    <a:lnTo>
                      <a:pt x="624" y="386"/>
                    </a:lnTo>
                    <a:lnTo>
                      <a:pt x="620" y="384"/>
                    </a:lnTo>
                    <a:lnTo>
                      <a:pt x="616" y="382"/>
                    </a:lnTo>
                    <a:lnTo>
                      <a:pt x="620" y="382"/>
                    </a:lnTo>
                    <a:lnTo>
                      <a:pt x="622" y="382"/>
                    </a:lnTo>
                    <a:lnTo>
                      <a:pt x="620" y="378"/>
                    </a:lnTo>
                    <a:lnTo>
                      <a:pt x="622" y="378"/>
                    </a:lnTo>
                    <a:lnTo>
                      <a:pt x="624" y="376"/>
                    </a:lnTo>
                    <a:lnTo>
                      <a:pt x="628" y="376"/>
                    </a:lnTo>
                    <a:lnTo>
                      <a:pt x="624" y="376"/>
                    </a:lnTo>
                    <a:lnTo>
                      <a:pt x="622" y="376"/>
                    </a:lnTo>
                    <a:lnTo>
                      <a:pt x="622" y="374"/>
                    </a:lnTo>
                    <a:lnTo>
                      <a:pt x="624" y="366"/>
                    </a:lnTo>
                    <a:lnTo>
                      <a:pt x="630" y="356"/>
                    </a:lnTo>
                    <a:lnTo>
                      <a:pt x="630" y="350"/>
                    </a:lnTo>
                    <a:lnTo>
                      <a:pt x="630" y="348"/>
                    </a:lnTo>
                    <a:lnTo>
                      <a:pt x="638" y="348"/>
                    </a:lnTo>
                    <a:lnTo>
                      <a:pt x="638" y="342"/>
                    </a:lnTo>
                    <a:lnTo>
                      <a:pt x="640" y="340"/>
                    </a:lnTo>
                    <a:lnTo>
                      <a:pt x="648" y="338"/>
                    </a:lnTo>
                    <a:lnTo>
                      <a:pt x="656" y="332"/>
                    </a:lnTo>
                    <a:lnTo>
                      <a:pt x="656" y="328"/>
                    </a:lnTo>
                    <a:lnTo>
                      <a:pt x="658" y="324"/>
                    </a:lnTo>
                    <a:lnTo>
                      <a:pt x="660" y="322"/>
                    </a:lnTo>
                    <a:lnTo>
                      <a:pt x="666" y="322"/>
                    </a:lnTo>
                    <a:lnTo>
                      <a:pt x="668" y="322"/>
                    </a:lnTo>
                    <a:lnTo>
                      <a:pt x="674" y="320"/>
                    </a:lnTo>
                    <a:lnTo>
                      <a:pt x="676" y="314"/>
                    </a:lnTo>
                    <a:lnTo>
                      <a:pt x="678" y="308"/>
                    </a:lnTo>
                    <a:lnTo>
                      <a:pt x="686" y="304"/>
                    </a:lnTo>
                    <a:lnTo>
                      <a:pt x="682" y="294"/>
                    </a:lnTo>
                    <a:lnTo>
                      <a:pt x="692" y="294"/>
                    </a:lnTo>
                    <a:lnTo>
                      <a:pt x="688" y="290"/>
                    </a:lnTo>
                    <a:lnTo>
                      <a:pt x="704" y="286"/>
                    </a:lnTo>
                    <a:lnTo>
                      <a:pt x="698" y="278"/>
                    </a:lnTo>
                    <a:lnTo>
                      <a:pt x="692" y="278"/>
                    </a:lnTo>
                    <a:lnTo>
                      <a:pt x="692" y="276"/>
                    </a:lnTo>
                    <a:lnTo>
                      <a:pt x="696" y="274"/>
                    </a:lnTo>
                    <a:lnTo>
                      <a:pt x="698" y="274"/>
                    </a:lnTo>
                    <a:lnTo>
                      <a:pt x="698" y="264"/>
                    </a:lnTo>
                    <a:lnTo>
                      <a:pt x="692" y="260"/>
                    </a:lnTo>
                    <a:lnTo>
                      <a:pt x="688" y="258"/>
                    </a:lnTo>
                    <a:lnTo>
                      <a:pt x="686" y="256"/>
                    </a:lnTo>
                    <a:lnTo>
                      <a:pt x="692" y="250"/>
                    </a:lnTo>
                    <a:lnTo>
                      <a:pt x="694" y="246"/>
                    </a:lnTo>
                    <a:lnTo>
                      <a:pt x="688" y="246"/>
                    </a:lnTo>
                    <a:lnTo>
                      <a:pt x="688" y="244"/>
                    </a:lnTo>
                    <a:lnTo>
                      <a:pt x="692" y="240"/>
                    </a:lnTo>
                    <a:lnTo>
                      <a:pt x="686" y="238"/>
                    </a:lnTo>
                    <a:lnTo>
                      <a:pt x="682" y="236"/>
                    </a:lnTo>
                    <a:lnTo>
                      <a:pt x="684" y="232"/>
                    </a:lnTo>
                    <a:lnTo>
                      <a:pt x="686" y="232"/>
                    </a:lnTo>
                    <a:lnTo>
                      <a:pt x="684" y="228"/>
                    </a:lnTo>
                    <a:lnTo>
                      <a:pt x="684" y="226"/>
                    </a:lnTo>
                    <a:lnTo>
                      <a:pt x="686" y="222"/>
                    </a:lnTo>
                    <a:lnTo>
                      <a:pt x="688" y="218"/>
                    </a:lnTo>
                    <a:lnTo>
                      <a:pt x="692" y="208"/>
                    </a:lnTo>
                    <a:lnTo>
                      <a:pt x="694" y="204"/>
                    </a:lnTo>
                    <a:lnTo>
                      <a:pt x="698" y="204"/>
                    </a:lnTo>
                    <a:lnTo>
                      <a:pt x="702" y="208"/>
                    </a:lnTo>
                    <a:lnTo>
                      <a:pt x="696" y="214"/>
                    </a:lnTo>
                    <a:lnTo>
                      <a:pt x="694" y="222"/>
                    </a:lnTo>
                    <a:lnTo>
                      <a:pt x="694" y="230"/>
                    </a:lnTo>
                    <a:lnTo>
                      <a:pt x="694" y="232"/>
                    </a:lnTo>
                    <a:lnTo>
                      <a:pt x="694" y="238"/>
                    </a:lnTo>
                    <a:lnTo>
                      <a:pt x="698" y="236"/>
                    </a:lnTo>
                    <a:lnTo>
                      <a:pt x="704" y="236"/>
                    </a:lnTo>
                    <a:lnTo>
                      <a:pt x="704" y="240"/>
                    </a:lnTo>
                    <a:lnTo>
                      <a:pt x="712" y="240"/>
                    </a:lnTo>
                    <a:lnTo>
                      <a:pt x="714" y="218"/>
                    </a:lnTo>
                    <a:lnTo>
                      <a:pt x="712" y="218"/>
                    </a:lnTo>
                    <a:lnTo>
                      <a:pt x="710" y="214"/>
                    </a:lnTo>
                    <a:lnTo>
                      <a:pt x="710" y="208"/>
                    </a:lnTo>
                    <a:lnTo>
                      <a:pt x="722" y="208"/>
                    </a:lnTo>
                    <a:lnTo>
                      <a:pt x="728" y="208"/>
                    </a:lnTo>
                    <a:lnTo>
                      <a:pt x="734" y="190"/>
                    </a:lnTo>
                    <a:lnTo>
                      <a:pt x="730" y="186"/>
                    </a:lnTo>
                    <a:lnTo>
                      <a:pt x="728" y="184"/>
                    </a:lnTo>
                    <a:lnTo>
                      <a:pt x="730" y="182"/>
                    </a:lnTo>
                    <a:lnTo>
                      <a:pt x="730" y="180"/>
                    </a:lnTo>
                    <a:lnTo>
                      <a:pt x="738" y="174"/>
                    </a:lnTo>
                    <a:lnTo>
                      <a:pt x="746" y="168"/>
                    </a:lnTo>
                    <a:lnTo>
                      <a:pt x="752" y="168"/>
                    </a:lnTo>
                    <a:lnTo>
                      <a:pt x="756" y="164"/>
                    </a:lnTo>
                    <a:lnTo>
                      <a:pt x="758" y="164"/>
                    </a:lnTo>
                    <a:lnTo>
                      <a:pt x="760" y="164"/>
                    </a:lnTo>
                    <a:lnTo>
                      <a:pt x="764" y="166"/>
                    </a:lnTo>
                    <a:lnTo>
                      <a:pt x="766" y="166"/>
                    </a:lnTo>
                    <a:lnTo>
                      <a:pt x="768" y="156"/>
                    </a:lnTo>
                    <a:lnTo>
                      <a:pt x="770" y="156"/>
                    </a:lnTo>
                    <a:lnTo>
                      <a:pt x="774" y="162"/>
                    </a:lnTo>
                    <a:lnTo>
                      <a:pt x="776" y="162"/>
                    </a:lnTo>
                    <a:lnTo>
                      <a:pt x="778" y="162"/>
                    </a:lnTo>
                    <a:lnTo>
                      <a:pt x="778" y="158"/>
                    </a:lnTo>
                    <a:lnTo>
                      <a:pt x="784" y="156"/>
                    </a:lnTo>
                    <a:lnTo>
                      <a:pt x="774" y="150"/>
                    </a:lnTo>
                    <a:lnTo>
                      <a:pt x="776" y="146"/>
                    </a:lnTo>
                    <a:lnTo>
                      <a:pt x="782" y="144"/>
                    </a:lnTo>
                    <a:lnTo>
                      <a:pt x="782" y="140"/>
                    </a:lnTo>
                    <a:lnTo>
                      <a:pt x="778" y="140"/>
                    </a:lnTo>
                    <a:lnTo>
                      <a:pt x="778" y="138"/>
                    </a:lnTo>
                    <a:lnTo>
                      <a:pt x="782" y="136"/>
                    </a:lnTo>
                    <a:lnTo>
                      <a:pt x="784" y="128"/>
                    </a:lnTo>
                    <a:lnTo>
                      <a:pt x="786" y="120"/>
                    </a:lnTo>
                    <a:lnTo>
                      <a:pt x="794" y="120"/>
                    </a:lnTo>
                    <a:lnTo>
                      <a:pt x="798" y="118"/>
                    </a:lnTo>
                    <a:lnTo>
                      <a:pt x="804" y="116"/>
                    </a:lnTo>
                    <a:lnTo>
                      <a:pt x="810" y="104"/>
                    </a:lnTo>
                    <a:lnTo>
                      <a:pt x="810" y="112"/>
                    </a:lnTo>
                    <a:lnTo>
                      <a:pt x="816" y="108"/>
                    </a:lnTo>
                    <a:lnTo>
                      <a:pt x="814" y="110"/>
                    </a:lnTo>
                    <a:lnTo>
                      <a:pt x="816" y="110"/>
                    </a:lnTo>
                    <a:lnTo>
                      <a:pt x="820" y="112"/>
                    </a:lnTo>
                    <a:lnTo>
                      <a:pt x="832" y="102"/>
                    </a:lnTo>
                    <a:lnTo>
                      <a:pt x="828" y="90"/>
                    </a:lnTo>
                    <a:lnTo>
                      <a:pt x="830" y="92"/>
                    </a:lnTo>
                    <a:lnTo>
                      <a:pt x="830" y="92"/>
                    </a:lnTo>
                    <a:lnTo>
                      <a:pt x="830" y="9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ysDash"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</p:grpSp>
      </p:grpSp>
      <p:grpSp>
        <p:nvGrpSpPr>
          <p:cNvPr id="449" name="组合 2"/>
          <p:cNvGrpSpPr/>
          <p:nvPr/>
        </p:nvGrpSpPr>
        <p:grpSpPr>
          <a:xfrm flipV="1">
            <a:off x="0" y="6741885"/>
            <a:ext cx="12192000" cy="116115"/>
            <a:chOff x="1239791" y="3373704"/>
            <a:chExt cx="5327375" cy="56535"/>
          </a:xfrm>
        </p:grpSpPr>
        <p:sp>
          <p:nvSpPr>
            <p:cNvPr id="450" name="矩形 449"/>
            <p:cNvSpPr/>
            <p:nvPr/>
          </p:nvSpPr>
          <p:spPr>
            <a:xfrm>
              <a:off x="1239791" y="3373704"/>
              <a:ext cx="1068443" cy="56535"/>
            </a:xfrm>
            <a:prstGeom prst="rect">
              <a:avLst/>
            </a:prstGeom>
            <a:solidFill>
              <a:srgbClr val="D8D8D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2400" kern="0">
                <a:solidFill>
                  <a:prstClr val="white"/>
                </a:solidFill>
              </a:endParaRPr>
            </a:p>
          </p:txBody>
        </p:sp>
        <p:sp>
          <p:nvSpPr>
            <p:cNvPr id="451" name="矩形 450"/>
            <p:cNvSpPr/>
            <p:nvPr/>
          </p:nvSpPr>
          <p:spPr>
            <a:xfrm>
              <a:off x="5498723" y="3373704"/>
              <a:ext cx="1068443" cy="56535"/>
            </a:xfrm>
            <a:prstGeom prst="rect">
              <a:avLst/>
            </a:prstGeom>
            <a:solidFill>
              <a:srgbClr val="D8D8D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2400" kern="0">
                <a:solidFill>
                  <a:prstClr val="white"/>
                </a:solidFill>
              </a:endParaRPr>
            </a:p>
          </p:txBody>
        </p:sp>
        <p:sp>
          <p:nvSpPr>
            <p:cNvPr id="452" name="矩形 451"/>
            <p:cNvSpPr/>
            <p:nvPr/>
          </p:nvSpPr>
          <p:spPr>
            <a:xfrm>
              <a:off x="2305265" y="3373704"/>
              <a:ext cx="1068443" cy="56535"/>
            </a:xfrm>
            <a:prstGeom prst="rect">
              <a:avLst/>
            </a:prstGeom>
            <a:solidFill>
              <a:srgbClr val="222C4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2400" kern="0">
                <a:solidFill>
                  <a:prstClr val="white"/>
                </a:solidFill>
              </a:endParaRPr>
            </a:p>
          </p:txBody>
        </p:sp>
        <p:sp>
          <p:nvSpPr>
            <p:cNvPr id="453" name="矩形 452"/>
            <p:cNvSpPr/>
            <p:nvPr/>
          </p:nvSpPr>
          <p:spPr>
            <a:xfrm>
              <a:off x="4433247" y="3373704"/>
              <a:ext cx="1068443" cy="56535"/>
            </a:xfrm>
            <a:prstGeom prst="rect">
              <a:avLst/>
            </a:prstGeom>
            <a:solidFill>
              <a:srgbClr val="222C4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2400" kern="0">
                <a:solidFill>
                  <a:prstClr val="white"/>
                </a:solidFill>
              </a:endParaRPr>
            </a:p>
          </p:txBody>
        </p:sp>
        <p:sp>
          <p:nvSpPr>
            <p:cNvPr id="454" name="矩形 453"/>
            <p:cNvSpPr/>
            <p:nvPr/>
          </p:nvSpPr>
          <p:spPr>
            <a:xfrm>
              <a:off x="3370741" y="3373704"/>
              <a:ext cx="1068443" cy="56535"/>
            </a:xfrm>
            <a:prstGeom prst="rect">
              <a:avLst/>
            </a:prstGeom>
            <a:solidFill>
              <a:srgbClr val="D8D8D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2400" kern="0">
                <a:solidFill>
                  <a:prstClr val="white"/>
                </a:solidFill>
              </a:endParaRPr>
            </a:p>
          </p:txBody>
        </p:sp>
      </p:grpSp>
      <p:sp>
        <p:nvSpPr>
          <p:cNvPr id="455" name="页外连接符 454"/>
          <p:cNvSpPr/>
          <p:nvPr/>
        </p:nvSpPr>
        <p:spPr>
          <a:xfrm>
            <a:off x="449451" y="0"/>
            <a:ext cx="592474" cy="945397"/>
          </a:xfrm>
          <a:prstGeom prst="flowChartOffpageConnector">
            <a:avLst/>
          </a:prstGeom>
          <a:solidFill>
            <a:srgbClr val="222C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kumimoji="1" lang="en-US" altLang="zh-CN">
                <a:latin typeface="Microsoft YaHei" charset="-122"/>
                <a:ea typeface="Microsoft YaHei" charset="-122"/>
                <a:cs typeface="Microsoft YaHei" charset="-122"/>
              </a:rPr>
              <a:t>Title</a:t>
            </a:r>
            <a:endParaRPr kumimoji="1" lang="zh-CN" altLang="en-US" dirty="0"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sp>
        <p:nvSpPr>
          <p:cNvPr id="457" name="矩形 456"/>
          <p:cNvSpPr/>
          <p:nvPr/>
        </p:nvSpPr>
        <p:spPr>
          <a:xfrm>
            <a:off x="5288574" y="3944013"/>
            <a:ext cx="3544508" cy="9842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en-US" altLang="zh-CN" sz="1333">
                <a:solidFill>
                  <a:srgbClr val="222C46"/>
                </a:solidFill>
                <a:latin typeface="Microsoft YaHei" charset="-122"/>
                <a:ea typeface="Microsoft YaHei" charset="-122"/>
                <a:cs typeface="Microsoft YaHei" charset="-122"/>
              </a:rPr>
              <a:t>Lorem ipsum dolor sit amet, consectetuer adipiscing elit. Aenean commodo ligula eget dolor. </a:t>
            </a:r>
            <a:endParaRPr lang="zh-CN" altLang="en-US" sz="1333">
              <a:solidFill>
                <a:srgbClr val="222C46"/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sp>
        <p:nvSpPr>
          <p:cNvPr id="458" name="文本框 457"/>
          <p:cNvSpPr txBox="1"/>
          <p:nvPr/>
        </p:nvSpPr>
        <p:spPr>
          <a:xfrm>
            <a:off x="5265769" y="3613890"/>
            <a:ext cx="1258678" cy="379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867" b="1">
                <a:solidFill>
                  <a:srgbClr val="222C46"/>
                </a:solidFill>
                <a:latin typeface="Microsoft YaHei" charset="-122"/>
                <a:ea typeface="Microsoft YaHei" charset="-122"/>
                <a:cs typeface="Microsoft YaHei" charset="-122"/>
              </a:rPr>
              <a:t>Methods</a:t>
            </a:r>
            <a:endParaRPr lang="zh-CN" altLang="en-US" sz="1867" b="1">
              <a:solidFill>
                <a:srgbClr val="222C46"/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sp>
        <p:nvSpPr>
          <p:cNvPr id="459" name="矩形 458"/>
          <p:cNvSpPr/>
          <p:nvPr/>
        </p:nvSpPr>
        <p:spPr>
          <a:xfrm>
            <a:off x="8825741" y="377265"/>
            <a:ext cx="3544508" cy="9842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en-US" altLang="zh-CN" sz="1333">
                <a:solidFill>
                  <a:srgbClr val="222C46"/>
                </a:solidFill>
                <a:latin typeface="Microsoft YaHei" charset="-122"/>
                <a:ea typeface="Microsoft YaHei" charset="-122"/>
                <a:cs typeface="Microsoft YaHei" charset="-122"/>
              </a:rPr>
              <a:t>Lorem ipsum dolor sit </a:t>
            </a:r>
            <a:r>
              <a:rPr lang="en-US" altLang="zh-CN" sz="1333" dirty="0" err="1">
                <a:solidFill>
                  <a:srgbClr val="222C46"/>
                </a:solidFill>
                <a:latin typeface="Microsoft YaHei" charset="-122"/>
                <a:ea typeface="Microsoft YaHei" charset="-122"/>
                <a:cs typeface="Microsoft YaHei" charset="-122"/>
              </a:rPr>
              <a:t>amet</a:t>
            </a:r>
            <a:r>
              <a:rPr lang="en-US" altLang="zh-CN" sz="1333" dirty="0">
                <a:solidFill>
                  <a:srgbClr val="222C46"/>
                </a:solidFill>
                <a:latin typeface="Microsoft YaHei" charset="-122"/>
                <a:ea typeface="Microsoft YaHei" charset="-122"/>
                <a:cs typeface="Microsoft YaHei" charset="-122"/>
              </a:rPr>
              <a:t>, </a:t>
            </a:r>
            <a:r>
              <a:rPr lang="en-US" altLang="zh-CN" sz="1333" dirty="0" err="1">
                <a:solidFill>
                  <a:srgbClr val="222C46"/>
                </a:solidFill>
                <a:latin typeface="Microsoft YaHei" charset="-122"/>
                <a:ea typeface="Microsoft YaHei" charset="-122"/>
                <a:cs typeface="Microsoft YaHei" charset="-122"/>
              </a:rPr>
              <a:t>consectetuer</a:t>
            </a:r>
            <a:r>
              <a:rPr lang="en-US" altLang="zh-CN" sz="1333" dirty="0">
                <a:solidFill>
                  <a:srgbClr val="222C46"/>
                </a:solidFill>
                <a:latin typeface="Microsoft YaHei" charset="-122"/>
                <a:ea typeface="Microsoft YaHei" charset="-122"/>
                <a:cs typeface="Microsoft YaHei" charset="-122"/>
              </a:rPr>
              <a:t> </a:t>
            </a:r>
            <a:r>
              <a:rPr lang="en-US" altLang="zh-CN" sz="1333" dirty="0" err="1">
                <a:solidFill>
                  <a:srgbClr val="222C46"/>
                </a:solidFill>
                <a:latin typeface="Microsoft YaHei" charset="-122"/>
                <a:ea typeface="Microsoft YaHei" charset="-122"/>
                <a:cs typeface="Microsoft YaHei" charset="-122"/>
              </a:rPr>
              <a:t>adipiscing</a:t>
            </a:r>
            <a:r>
              <a:rPr lang="en-US" altLang="zh-CN" sz="1333" dirty="0">
                <a:solidFill>
                  <a:srgbClr val="222C46"/>
                </a:solidFill>
                <a:latin typeface="Microsoft YaHei" charset="-122"/>
                <a:ea typeface="Microsoft YaHei" charset="-122"/>
                <a:cs typeface="Microsoft YaHei" charset="-122"/>
              </a:rPr>
              <a:t> </a:t>
            </a:r>
            <a:r>
              <a:rPr lang="en-US" altLang="zh-CN" sz="1333" dirty="0" err="1">
                <a:solidFill>
                  <a:srgbClr val="222C46"/>
                </a:solidFill>
                <a:latin typeface="Microsoft YaHei" charset="-122"/>
                <a:ea typeface="Microsoft YaHei" charset="-122"/>
                <a:cs typeface="Microsoft YaHei" charset="-122"/>
              </a:rPr>
              <a:t>elit</a:t>
            </a:r>
            <a:r>
              <a:rPr lang="en-US" altLang="zh-CN" sz="1333" dirty="0">
                <a:solidFill>
                  <a:srgbClr val="222C46"/>
                </a:solidFill>
                <a:latin typeface="Microsoft YaHei" charset="-122"/>
                <a:ea typeface="Microsoft YaHei" charset="-122"/>
                <a:cs typeface="Microsoft YaHei" charset="-122"/>
              </a:rPr>
              <a:t>. </a:t>
            </a:r>
            <a:r>
              <a:rPr lang="en-US" altLang="zh-CN" sz="1333" dirty="0" err="1">
                <a:solidFill>
                  <a:srgbClr val="222C46"/>
                </a:solidFill>
                <a:latin typeface="Microsoft YaHei" charset="-122"/>
                <a:ea typeface="Microsoft YaHei" charset="-122"/>
                <a:cs typeface="Microsoft YaHei" charset="-122"/>
              </a:rPr>
              <a:t>Aenean</a:t>
            </a:r>
            <a:r>
              <a:rPr lang="en-US" altLang="zh-CN" sz="1333" dirty="0">
                <a:solidFill>
                  <a:srgbClr val="222C46"/>
                </a:solidFill>
                <a:latin typeface="Microsoft YaHei" charset="-122"/>
                <a:ea typeface="Microsoft YaHei" charset="-122"/>
                <a:cs typeface="Microsoft YaHei" charset="-122"/>
              </a:rPr>
              <a:t> </a:t>
            </a:r>
            <a:r>
              <a:rPr lang="en-US" altLang="zh-CN" sz="1333" dirty="0" err="1">
                <a:solidFill>
                  <a:srgbClr val="222C46"/>
                </a:solidFill>
                <a:latin typeface="Microsoft YaHei" charset="-122"/>
                <a:ea typeface="Microsoft YaHei" charset="-122"/>
                <a:cs typeface="Microsoft YaHei" charset="-122"/>
              </a:rPr>
              <a:t>commodo</a:t>
            </a:r>
            <a:r>
              <a:rPr lang="en-US" altLang="zh-CN" sz="1333" dirty="0">
                <a:solidFill>
                  <a:srgbClr val="222C46"/>
                </a:solidFill>
                <a:latin typeface="Microsoft YaHei" charset="-122"/>
                <a:ea typeface="Microsoft YaHei" charset="-122"/>
                <a:cs typeface="Microsoft YaHei" charset="-122"/>
              </a:rPr>
              <a:t> ligula </a:t>
            </a:r>
            <a:r>
              <a:rPr lang="en-US" altLang="zh-CN" sz="1333" dirty="0" err="1">
                <a:solidFill>
                  <a:srgbClr val="222C46"/>
                </a:solidFill>
                <a:latin typeface="Microsoft YaHei" charset="-122"/>
                <a:ea typeface="Microsoft YaHei" charset="-122"/>
                <a:cs typeface="Microsoft YaHei" charset="-122"/>
              </a:rPr>
              <a:t>eget</a:t>
            </a:r>
            <a:r>
              <a:rPr lang="en-US" altLang="zh-CN" sz="1333" dirty="0">
                <a:solidFill>
                  <a:srgbClr val="222C46"/>
                </a:solidFill>
                <a:latin typeface="Microsoft YaHei" charset="-122"/>
                <a:ea typeface="Microsoft YaHei" charset="-122"/>
                <a:cs typeface="Microsoft YaHei" charset="-122"/>
              </a:rPr>
              <a:t> dolor. </a:t>
            </a:r>
            <a:endParaRPr lang="zh-CN" altLang="en-US" sz="1333" dirty="0">
              <a:solidFill>
                <a:srgbClr val="222C46"/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sp>
        <p:nvSpPr>
          <p:cNvPr id="460" name="文本框 459"/>
          <p:cNvSpPr txBox="1"/>
          <p:nvPr/>
        </p:nvSpPr>
        <p:spPr>
          <a:xfrm>
            <a:off x="10711510" y="1275224"/>
            <a:ext cx="1258678" cy="379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867" b="1">
                <a:solidFill>
                  <a:srgbClr val="222C46"/>
                </a:solidFill>
                <a:latin typeface="Microsoft YaHei" charset="-122"/>
                <a:ea typeface="Microsoft YaHei" charset="-122"/>
                <a:cs typeface="Microsoft YaHei" charset="-122"/>
              </a:rPr>
              <a:t>Methods</a:t>
            </a:r>
            <a:endParaRPr lang="zh-CN" altLang="en-US" sz="1867" b="1" dirty="0">
              <a:solidFill>
                <a:srgbClr val="222C46"/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1283630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95</TotalTime>
  <Words>1255</Words>
  <Application>Microsoft Office PowerPoint</Application>
  <PresentationFormat>宽屏</PresentationFormat>
  <Paragraphs>212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7" baseType="lpstr">
      <vt:lpstr>Gill Sans</vt:lpstr>
      <vt:lpstr>맑은 고딕</vt:lpstr>
      <vt:lpstr>Microsoft YaHei UI</vt:lpstr>
      <vt:lpstr>DengXian</vt:lpstr>
      <vt:lpstr>DengXian Light</vt:lpstr>
      <vt:lpstr>方正兰亭超细黑简体</vt:lpstr>
      <vt:lpstr>宋体</vt:lpstr>
      <vt:lpstr>Microsoft YaHei</vt:lpstr>
      <vt:lpstr>Microsoft YaHei</vt:lpstr>
      <vt:lpstr>微软雅黑 Light</vt:lpstr>
      <vt:lpstr>Arial</vt:lpstr>
      <vt:lpstr>Calibri</vt:lpstr>
      <vt:lpstr>Microsoft Sans Serif</vt:lpstr>
      <vt:lpstr>Tahoma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BOSSPPT2017-2018极简风格</dc:title>
  <dc:subject>BOSSPPT 2017-2018</dc:subject>
  <dc:creator>BOSSPPT 2017-2018</dc:creator>
  <cp:keywords>BOSSPPT顶尖职业文案</cp:keywords>
  <dc:description>BOSSPPT致力于提供高质量，有品质的模板，拒绝垃圾模板！_x000d_
本模板由bossppt设计师制作或制作师二次制作整理，bossppt为此花费了大量心血。_x000d_
如果非本店购买，请直接向盗版店进行索赔。_x000d_
本店淘宝唯一购买网址：https://chinappt.taobao.com</dc:description>
  <cp:lastModifiedBy>扬</cp:lastModifiedBy>
  <cp:revision>1</cp:revision>
  <dcterms:created xsi:type="dcterms:W3CDTF">2017-04-09T09:43:37Z</dcterms:created>
  <dcterms:modified xsi:type="dcterms:W3CDTF">2018-01-14T06:18:38Z</dcterms:modified>
  <cp:category>店铺： BOSSPPT顶尖职业文案</cp:category>
  <cp:contentStatus>BOSSPPT</cp:contentStatus>
</cp:coreProperties>
</file>