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7" r:id="rId2"/>
    <p:sldId id="267" r:id="rId3"/>
    <p:sldId id="268" r:id="rId4"/>
    <p:sldId id="258" r:id="rId5"/>
    <p:sldId id="259" r:id="rId6"/>
    <p:sldId id="261" r:id="rId7"/>
    <p:sldId id="269" r:id="rId8"/>
    <p:sldId id="262" r:id="rId9"/>
    <p:sldId id="263" r:id="rId10"/>
    <p:sldId id="270" r:id="rId11"/>
  </p:sldIdLst>
  <p:sldSz cx="9144000" cy="6858000" type="screen4x3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Calibri Light" charset="0"/>
      <p:regular r:id="rId16"/>
      <p:italic r:id="rId17"/>
    </p:embeddedFont>
    <p:embeddedFont>
      <p:font typeface="幼圆" pitchFamily="49" charset="-122"/>
      <p:regular r:id="rId18"/>
    </p:embeddedFont>
    <p:embeddedFont>
      <p:font typeface="方正综艺_GBK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283E"/>
    <a:srgbClr val="6A8A32"/>
    <a:srgbClr val="FBAB29"/>
    <a:srgbClr val="FCC12E"/>
    <a:srgbClr val="FCC62B"/>
    <a:srgbClr val="FBB03B"/>
    <a:srgbClr val="FCC02F"/>
    <a:srgbClr val="FBB5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-810" y="-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5D689-C967-4B55-B0CF-7A62FAB6C1BC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8373-BD13-44F1-9D44-4AB1704EE4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568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5D689-C967-4B55-B0CF-7A62FAB6C1BC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8373-BD13-44F1-9D44-4AB1704EE4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948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5D689-C967-4B55-B0CF-7A62FAB6C1BC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8373-BD13-44F1-9D44-4AB1704EE4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039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5D689-C967-4B55-B0CF-7A62FAB6C1BC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8373-BD13-44F1-9D44-4AB1704EE4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19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5D689-C967-4B55-B0CF-7A62FAB6C1BC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8373-BD13-44F1-9D44-4AB1704EE4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995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5D689-C967-4B55-B0CF-7A62FAB6C1BC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8373-BD13-44F1-9D44-4AB1704EE4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005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5D689-C967-4B55-B0CF-7A62FAB6C1BC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8373-BD13-44F1-9D44-4AB1704EE4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900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5D689-C967-4B55-B0CF-7A62FAB6C1BC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8373-BD13-44F1-9D44-4AB1704EE4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800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5D689-C967-4B55-B0CF-7A62FAB6C1BC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8373-BD13-44F1-9D44-4AB1704EE4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326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5D689-C967-4B55-B0CF-7A62FAB6C1BC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8373-BD13-44F1-9D44-4AB1704EE4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745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5D689-C967-4B55-B0CF-7A62FAB6C1BC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7B8373-BD13-44F1-9D44-4AB1704EE4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280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45D689-C967-4B55-B0CF-7A62FAB6C1BC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7B8373-BD13-44F1-9D44-4AB1704EE4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936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100000">
                <a:schemeClr val="bg2">
                  <a:lumMod val="25000"/>
                  <a:alpha val="30000"/>
                </a:schemeClr>
              </a:gs>
              <a:gs pos="52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94" y="-197101"/>
            <a:ext cx="7017704" cy="7252202"/>
          </a:xfrm>
          <a:prstGeom prst="rect">
            <a:avLst/>
          </a:prstGeom>
        </p:spPr>
      </p:pic>
      <p:pic>
        <p:nvPicPr>
          <p:cNvPr id="144" name="图片 143"/>
          <p:cNvPicPr>
            <a:picLocks noChangeAspect="1"/>
          </p:cNvPicPr>
          <p:nvPr/>
        </p:nvPicPr>
        <p:blipFill rotWithShape="1">
          <a:blip r:embed="rId5"/>
          <a:srcRect b="15485"/>
          <a:stretch/>
        </p:blipFill>
        <p:spPr>
          <a:xfrm>
            <a:off x="2547029" y="1875977"/>
            <a:ext cx="4340728" cy="350882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48561" y="3443514"/>
            <a:ext cx="3262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effectLst>
                  <a:outerShdw blurRad="88900" dist="38100" dir="5400000" sx="107000" sy="107000" algn="t" rotWithShape="0">
                    <a:prstClr val="black">
                      <a:alpha val="29000"/>
                    </a:prstClr>
                  </a:outerShdw>
                </a:effectLst>
                <a:latin typeface="方正综艺_GBK" panose="03000509000000000000" pitchFamily="65" charset="-122"/>
                <a:ea typeface="方正综艺_GBK" panose="03000509000000000000" pitchFamily="65" charset="-122"/>
              </a:rPr>
              <a:t>不说</a:t>
            </a:r>
            <a:r>
              <a:rPr lang="zh-CN" altLang="en-US" sz="4800" dirty="0" smtClean="0">
                <a:solidFill>
                  <a:schemeClr val="bg1"/>
                </a:solidFill>
                <a:effectLst>
                  <a:outerShdw blurRad="88900" dist="38100" dir="5400000" sx="107000" sy="107000" algn="t" rotWithShape="0">
                    <a:prstClr val="black">
                      <a:alpha val="29000"/>
                    </a:prstClr>
                  </a:outerShdw>
                </a:effectLst>
                <a:latin typeface="方正综艺_GBK" panose="03000509000000000000" pitchFamily="65" charset="-122"/>
                <a:ea typeface="方正综艺_GBK" panose="03000509000000000000" pitchFamily="65" charset="-122"/>
              </a:rPr>
              <a:t>再见！</a:t>
            </a:r>
            <a:endParaRPr lang="zh-CN" altLang="en-US" sz="4800" dirty="0">
              <a:solidFill>
                <a:schemeClr val="bg1"/>
              </a:solidFill>
              <a:effectLst>
                <a:outerShdw blurRad="88900" dist="38100" dir="5400000" sx="107000" sy="107000" algn="t" rotWithShape="0">
                  <a:prstClr val="black">
                    <a:alpha val="29000"/>
                  </a:prstClr>
                </a:outerShdw>
              </a:effectLst>
              <a:latin typeface="方正综艺_GBK" panose="03000509000000000000" pitchFamily="65" charset="-122"/>
              <a:ea typeface="方正综艺_GBK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53745" y="2304197"/>
            <a:ext cx="22365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effectLst>
                  <a:outerShdw blurRad="88900" dist="38100" dir="5400000" sx="107000" sy="107000" algn="t" rotWithShape="0">
                    <a:prstClr val="black">
                      <a:alpha val="29000"/>
                    </a:prstClr>
                  </a:outerShdw>
                </a:effectLst>
                <a:latin typeface="方正综艺_GBK" panose="03000509000000000000" pitchFamily="65" charset="-122"/>
                <a:ea typeface="方正综艺_GBK" panose="03000509000000000000" pitchFamily="65" charset="-122"/>
              </a:rPr>
              <a:t>毕业</a:t>
            </a:r>
          </a:p>
        </p:txBody>
      </p:sp>
      <p:pic>
        <p:nvPicPr>
          <p:cNvPr id="2" name="李易峰、蒋劲夫、张云龙、魏大勋、杜天皓、柴格、王佑硕 - 再见再见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3440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585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444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100000">
                <a:schemeClr val="bg2">
                  <a:lumMod val="25000"/>
                  <a:alpha val="30000"/>
                </a:schemeClr>
              </a:gs>
              <a:gs pos="52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94" y="-197101"/>
            <a:ext cx="7017704" cy="7252202"/>
          </a:xfrm>
          <a:prstGeom prst="rect">
            <a:avLst/>
          </a:prstGeom>
        </p:spPr>
      </p:pic>
      <p:pic>
        <p:nvPicPr>
          <p:cNvPr id="144" name="图片 143"/>
          <p:cNvPicPr>
            <a:picLocks noChangeAspect="1"/>
          </p:cNvPicPr>
          <p:nvPr/>
        </p:nvPicPr>
        <p:blipFill rotWithShape="1">
          <a:blip r:embed="rId3"/>
          <a:srcRect b="15485"/>
          <a:stretch/>
        </p:blipFill>
        <p:spPr>
          <a:xfrm>
            <a:off x="2547029" y="1875977"/>
            <a:ext cx="4340728" cy="350882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48561" y="3443514"/>
            <a:ext cx="3262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effectLst>
                  <a:outerShdw blurRad="88900" dist="38100" dir="5400000" sx="107000" sy="107000" algn="t" rotWithShape="0">
                    <a:prstClr val="black">
                      <a:alpha val="29000"/>
                    </a:prstClr>
                  </a:outerShdw>
                </a:effectLst>
                <a:latin typeface="方正综艺_GBK" panose="03000509000000000000" pitchFamily="65" charset="-122"/>
                <a:ea typeface="方正综艺_GBK" panose="03000509000000000000" pitchFamily="65" charset="-122"/>
              </a:rPr>
              <a:t>不说</a:t>
            </a:r>
            <a:r>
              <a:rPr lang="zh-CN" altLang="en-US" sz="4800" dirty="0" smtClean="0">
                <a:solidFill>
                  <a:schemeClr val="bg1"/>
                </a:solidFill>
                <a:effectLst>
                  <a:outerShdw blurRad="88900" dist="38100" dir="5400000" sx="107000" sy="107000" algn="t" rotWithShape="0">
                    <a:prstClr val="black">
                      <a:alpha val="29000"/>
                    </a:prstClr>
                  </a:outerShdw>
                </a:effectLst>
                <a:latin typeface="方正综艺_GBK" panose="03000509000000000000" pitchFamily="65" charset="-122"/>
                <a:ea typeface="方正综艺_GBK" panose="03000509000000000000" pitchFamily="65" charset="-122"/>
              </a:rPr>
              <a:t>再见！</a:t>
            </a:r>
            <a:endParaRPr lang="zh-CN" altLang="en-US" sz="4800" dirty="0">
              <a:solidFill>
                <a:schemeClr val="bg1"/>
              </a:solidFill>
              <a:effectLst>
                <a:outerShdw blurRad="88900" dist="38100" dir="5400000" sx="107000" sy="107000" algn="t" rotWithShape="0">
                  <a:prstClr val="black">
                    <a:alpha val="29000"/>
                  </a:prstClr>
                </a:outerShdw>
              </a:effectLst>
              <a:latin typeface="方正综艺_GBK" panose="03000509000000000000" pitchFamily="65" charset="-122"/>
              <a:ea typeface="方正综艺_GBK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53745" y="2304197"/>
            <a:ext cx="22365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effectLst>
                  <a:outerShdw blurRad="88900" dist="38100" dir="5400000" sx="107000" sy="107000" algn="t" rotWithShape="0">
                    <a:prstClr val="black">
                      <a:alpha val="29000"/>
                    </a:prstClr>
                  </a:outerShdw>
                </a:effectLst>
                <a:latin typeface="方正综艺_GBK" panose="03000509000000000000" pitchFamily="65" charset="-122"/>
                <a:ea typeface="方正综艺_GBK" panose="03000509000000000000" pitchFamily="65" charset="-122"/>
              </a:rPr>
              <a:t>毕业</a:t>
            </a:r>
          </a:p>
        </p:txBody>
      </p:sp>
    </p:spTree>
    <p:extLst>
      <p:ext uri="{BB962C8B-B14F-4D97-AF65-F5344CB8AC3E}">
        <p14:creationId xmlns:p14="http://schemas.microsoft.com/office/powerpoint/2010/main" val="2277586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100000">
                <a:schemeClr val="bg2">
                  <a:lumMod val="25000"/>
                  <a:alpha val="30000"/>
                </a:schemeClr>
              </a:gs>
              <a:gs pos="52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94" y="-197101"/>
            <a:ext cx="7017704" cy="7252202"/>
          </a:xfrm>
          <a:prstGeom prst="rect">
            <a:avLst/>
          </a:prstGeom>
        </p:spPr>
      </p:pic>
      <p:pic>
        <p:nvPicPr>
          <p:cNvPr id="144" name="图片 143"/>
          <p:cNvPicPr>
            <a:picLocks noChangeAspect="1"/>
          </p:cNvPicPr>
          <p:nvPr/>
        </p:nvPicPr>
        <p:blipFill rotWithShape="1">
          <a:blip r:embed="rId3"/>
          <a:srcRect b="15485"/>
          <a:stretch/>
        </p:blipFill>
        <p:spPr>
          <a:xfrm>
            <a:off x="2547029" y="1875977"/>
            <a:ext cx="4340728" cy="350882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864114" y="2906485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effectLst>
                  <a:outerShdw blurRad="88900" dist="38100" dir="5400000" sx="107000" sy="107000" algn="t" rotWithShape="0">
                    <a:prstClr val="black">
                      <a:alpha val="29000"/>
                    </a:prstClr>
                  </a:outerShdw>
                </a:effectLst>
                <a:latin typeface="方正综艺_GBK" panose="03000509000000000000" pitchFamily="65" charset="-122"/>
                <a:ea typeface="方正综艺_GBK" panose="03000509000000000000" pitchFamily="65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3026349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100000">
                <a:schemeClr val="bg2">
                  <a:lumMod val="25000"/>
                  <a:alpha val="30000"/>
                </a:schemeClr>
              </a:gs>
              <a:gs pos="52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94" y="-197101"/>
            <a:ext cx="7017704" cy="7252202"/>
          </a:xfrm>
          <a:prstGeom prst="rect">
            <a:avLst/>
          </a:prstGeom>
        </p:spPr>
      </p:pic>
      <p:pic>
        <p:nvPicPr>
          <p:cNvPr id="144" name="图片 143"/>
          <p:cNvPicPr>
            <a:picLocks noChangeAspect="1"/>
          </p:cNvPicPr>
          <p:nvPr/>
        </p:nvPicPr>
        <p:blipFill rotWithShape="1">
          <a:blip r:embed="rId3"/>
          <a:srcRect b="15485"/>
          <a:stretch/>
        </p:blipFill>
        <p:spPr>
          <a:xfrm>
            <a:off x="2547029" y="1875977"/>
            <a:ext cx="4340728" cy="350882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48561" y="2906485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effectLst>
                  <a:outerShdw blurRad="88900" dist="38100" dir="5400000" sx="107000" sy="107000" algn="t" rotWithShape="0">
                    <a:prstClr val="black">
                      <a:alpha val="29000"/>
                    </a:prstClr>
                  </a:outerShdw>
                </a:effectLst>
                <a:latin typeface="方正综艺_GBK" panose="03000509000000000000" pitchFamily="65" charset="-122"/>
                <a:ea typeface="方正综艺_GBK" panose="03000509000000000000" pitchFamily="65" charset="-122"/>
              </a:rPr>
              <a:t>添加题目</a:t>
            </a:r>
            <a:endParaRPr lang="zh-CN" altLang="en-US" sz="4800" dirty="0">
              <a:solidFill>
                <a:schemeClr val="bg1"/>
              </a:solidFill>
              <a:effectLst>
                <a:outerShdw blurRad="88900" dist="38100" dir="5400000" sx="107000" sy="107000" algn="t" rotWithShape="0">
                  <a:prstClr val="black">
                    <a:alpha val="29000"/>
                  </a:prstClr>
                </a:outerShdw>
              </a:effectLst>
              <a:latin typeface="方正综艺_GBK" panose="03000509000000000000" pitchFamily="65" charset="-122"/>
              <a:ea typeface="方正综艺_GBK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63773" y="181034"/>
            <a:ext cx="5261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effectLst>
                  <a:outerShdw blurRad="88900" dist="38100" dir="5400000" sx="107000" sy="107000" algn="t" rotWithShape="0">
                    <a:prstClr val="black">
                      <a:alpha val="29000"/>
                    </a:prstClr>
                  </a:outerShdw>
                </a:effectLst>
                <a:latin typeface="方正综艺_GBK" panose="03000509000000000000" pitchFamily="65" charset="-122"/>
                <a:ea typeface="方正综艺_GBK" panose="03000509000000000000" pitchFamily="65" charset="-122"/>
              </a:rPr>
              <a:t>1</a:t>
            </a:r>
            <a:endParaRPr lang="zh-CN" altLang="en-US" sz="4800" dirty="0">
              <a:effectLst>
                <a:outerShdw blurRad="88900" dist="38100" dir="5400000" sx="107000" sy="107000" algn="t" rotWithShape="0">
                  <a:prstClr val="black">
                    <a:alpha val="29000"/>
                  </a:prstClr>
                </a:outerShdw>
              </a:effectLst>
              <a:latin typeface="方正综艺_GBK" panose="03000509000000000000" pitchFamily="65" charset="-122"/>
              <a:ea typeface="方正综艺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6911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06" t="16271" r="2860" b="16909"/>
          <a:stretch/>
        </p:blipFill>
        <p:spPr>
          <a:xfrm rot="305157">
            <a:off x="-286030" y="-390712"/>
            <a:ext cx="9740689" cy="7641615"/>
          </a:xfrm>
          <a:custGeom>
            <a:avLst/>
            <a:gdLst>
              <a:gd name="connsiteX0" fmla="*/ 0 w 9715961"/>
              <a:gd name="connsiteY0" fmla="*/ 810616 h 7641615"/>
              <a:gd name="connsiteX1" fmla="*/ 9107999 w 9715961"/>
              <a:gd name="connsiteY1" fmla="*/ 0 h 7641615"/>
              <a:gd name="connsiteX2" fmla="*/ 9715961 w 9715961"/>
              <a:gd name="connsiteY2" fmla="*/ 6830999 h 7641615"/>
              <a:gd name="connsiteX3" fmla="*/ 607962 w 9715961"/>
              <a:gd name="connsiteY3" fmla="*/ 7641615 h 7641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5961" h="7641615">
                <a:moveTo>
                  <a:pt x="0" y="810616"/>
                </a:moveTo>
                <a:lnTo>
                  <a:pt x="9107999" y="0"/>
                </a:lnTo>
                <a:lnTo>
                  <a:pt x="9715961" y="6830999"/>
                </a:lnTo>
                <a:lnTo>
                  <a:pt x="607962" y="7641615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b="15485"/>
          <a:stretch/>
        </p:blipFill>
        <p:spPr>
          <a:xfrm rot="278547">
            <a:off x="741621" y="463818"/>
            <a:ext cx="7826199" cy="6326300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566046" y="2180085"/>
            <a:ext cx="6011909" cy="2828032"/>
            <a:chOff x="1428682" y="2180085"/>
            <a:chExt cx="6011909" cy="2828032"/>
          </a:xfrm>
        </p:grpSpPr>
        <p:grpSp>
          <p:nvGrpSpPr>
            <p:cNvPr id="11" name="组合 10"/>
            <p:cNvGrpSpPr/>
            <p:nvPr/>
          </p:nvGrpSpPr>
          <p:grpSpPr>
            <a:xfrm>
              <a:off x="1428682" y="2753753"/>
              <a:ext cx="1935335" cy="2254364"/>
              <a:chOff x="943767" y="1505614"/>
              <a:chExt cx="2252870" cy="2624242"/>
            </a:xfrm>
            <a:solidFill>
              <a:srgbClr val="E7E2DA"/>
            </a:solidFill>
          </p:grpSpPr>
          <p:sp>
            <p:nvSpPr>
              <p:cNvPr id="12" name="矩形 11"/>
              <p:cNvSpPr/>
              <p:nvPr/>
            </p:nvSpPr>
            <p:spPr>
              <a:xfrm>
                <a:off x="943767" y="1505614"/>
                <a:ext cx="2252870" cy="262424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/>
                <a:endParaRPr lang="zh-CN" altLang="en-US">
                  <a:solidFill>
                    <a:prstClr val="white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1321965" y="1749340"/>
                <a:ext cx="1465521" cy="4836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>
                  <a:lnSpc>
                    <a:spcPct val="150000"/>
                  </a:lnSpc>
                </a:pPr>
                <a:r>
                  <a:rPr lang="zh-CN" altLang="en-US" sz="1400" b="1" dirty="0">
                    <a:latin typeface="幼圆" panose="02010509060101010101" pitchFamily="49" charset="-122"/>
                    <a:ea typeface="幼圆" panose="02010509060101010101" pitchFamily="49" charset="-122"/>
                  </a:rPr>
                  <a:t>点击添加标题</a:t>
                </a:r>
              </a:p>
            </p:txBody>
          </p:sp>
        </p:grp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71209" y="2180085"/>
              <a:ext cx="1745183" cy="848353"/>
            </a:xfrm>
            <a:prstGeom prst="rect">
              <a:avLst/>
            </a:prstGeom>
          </p:spPr>
        </p:pic>
        <p:grpSp>
          <p:nvGrpSpPr>
            <p:cNvPr id="24" name="组合 23"/>
            <p:cNvGrpSpPr/>
            <p:nvPr/>
          </p:nvGrpSpPr>
          <p:grpSpPr>
            <a:xfrm>
              <a:off x="3466969" y="2753753"/>
              <a:ext cx="1935335" cy="2254364"/>
              <a:chOff x="943767" y="1505614"/>
              <a:chExt cx="2252870" cy="2624242"/>
            </a:xfrm>
            <a:solidFill>
              <a:srgbClr val="E7E2DA"/>
            </a:solidFill>
          </p:grpSpPr>
          <p:sp>
            <p:nvSpPr>
              <p:cNvPr id="25" name="矩形 24"/>
              <p:cNvSpPr/>
              <p:nvPr/>
            </p:nvSpPr>
            <p:spPr>
              <a:xfrm>
                <a:off x="943767" y="1505614"/>
                <a:ext cx="2252870" cy="262424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/>
                <a:endParaRPr lang="zh-CN" altLang="en-US">
                  <a:solidFill>
                    <a:prstClr val="white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1303116" y="1767209"/>
                <a:ext cx="1529928" cy="4836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>
                  <a:lnSpc>
                    <a:spcPct val="150000"/>
                  </a:lnSpc>
                </a:pPr>
                <a:r>
                  <a:rPr lang="zh-CN" altLang="en-US" sz="1400" b="1" dirty="0">
                    <a:latin typeface="幼圆" panose="02010509060101010101" pitchFamily="49" charset="-122"/>
                    <a:ea typeface="幼圆" panose="02010509060101010101" pitchFamily="49" charset="-122"/>
                  </a:rPr>
                  <a:t>点击添加标题</a:t>
                </a:r>
              </a:p>
            </p:txBody>
          </p:sp>
        </p:grp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09496" y="2180085"/>
              <a:ext cx="1745183" cy="848353"/>
            </a:xfrm>
            <a:prstGeom prst="rect">
              <a:avLst/>
            </a:prstGeom>
          </p:spPr>
        </p:pic>
        <p:grpSp>
          <p:nvGrpSpPr>
            <p:cNvPr id="29" name="组合 28"/>
            <p:cNvGrpSpPr/>
            <p:nvPr/>
          </p:nvGrpSpPr>
          <p:grpSpPr>
            <a:xfrm>
              <a:off x="5505256" y="2753753"/>
              <a:ext cx="1935335" cy="2254364"/>
              <a:chOff x="943767" y="1505614"/>
              <a:chExt cx="2252870" cy="2624242"/>
            </a:xfrm>
            <a:solidFill>
              <a:srgbClr val="E7E2DA"/>
            </a:solidFill>
          </p:grpSpPr>
          <p:sp>
            <p:nvSpPr>
              <p:cNvPr id="30" name="矩形 29"/>
              <p:cNvSpPr/>
              <p:nvPr/>
            </p:nvSpPr>
            <p:spPr>
              <a:xfrm>
                <a:off x="943767" y="1505614"/>
                <a:ext cx="2252870" cy="262424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/>
                <a:endParaRPr lang="zh-CN" altLang="en-US">
                  <a:solidFill>
                    <a:prstClr val="white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1305238" y="1779321"/>
                <a:ext cx="1529928" cy="4836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>
                  <a:lnSpc>
                    <a:spcPct val="150000"/>
                  </a:lnSpc>
                </a:pPr>
                <a:r>
                  <a:rPr lang="zh-CN" altLang="en-US" sz="1400" b="1" dirty="0">
                    <a:latin typeface="幼圆" panose="02010509060101010101" pitchFamily="49" charset="-122"/>
                    <a:ea typeface="幼圆" panose="02010509060101010101" pitchFamily="49" charset="-122"/>
                  </a:rPr>
                  <a:t>点击添加标题</a:t>
                </a:r>
              </a:p>
            </p:txBody>
          </p:sp>
        </p:grp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47783" y="2180085"/>
              <a:ext cx="1745183" cy="848353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1618220" y="2350167"/>
              <a:ext cx="1108383" cy="442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en-US" altLang="zh-CN" b="1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1</a:t>
              </a:r>
              <a:endParaRPr lang="zh-CN" altLang="en-US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657121" y="2351502"/>
              <a:ext cx="1108383" cy="442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en-US" altLang="zh-CN" b="1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2</a:t>
              </a:r>
              <a:endParaRPr lang="zh-CN" altLang="en-US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679147" y="2341977"/>
              <a:ext cx="1108383" cy="442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en-US" altLang="zh-CN" b="1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3</a:t>
              </a:r>
              <a:endParaRPr lang="zh-CN" altLang="en-US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383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06" t="16271" r="2860" b="16909"/>
          <a:stretch/>
        </p:blipFill>
        <p:spPr>
          <a:xfrm rot="305157">
            <a:off x="-286030" y="-390712"/>
            <a:ext cx="9740689" cy="7641615"/>
          </a:xfrm>
          <a:custGeom>
            <a:avLst/>
            <a:gdLst>
              <a:gd name="connsiteX0" fmla="*/ 0 w 9715961"/>
              <a:gd name="connsiteY0" fmla="*/ 810616 h 7641615"/>
              <a:gd name="connsiteX1" fmla="*/ 9107999 w 9715961"/>
              <a:gd name="connsiteY1" fmla="*/ 0 h 7641615"/>
              <a:gd name="connsiteX2" fmla="*/ 9715961 w 9715961"/>
              <a:gd name="connsiteY2" fmla="*/ 6830999 h 7641615"/>
              <a:gd name="connsiteX3" fmla="*/ 607962 w 9715961"/>
              <a:gd name="connsiteY3" fmla="*/ 7641615 h 7641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5961" h="7641615">
                <a:moveTo>
                  <a:pt x="0" y="810616"/>
                </a:moveTo>
                <a:lnTo>
                  <a:pt x="9107999" y="0"/>
                </a:lnTo>
                <a:lnTo>
                  <a:pt x="9715961" y="6830999"/>
                </a:lnTo>
                <a:lnTo>
                  <a:pt x="607962" y="7641615"/>
                </a:ln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15485"/>
          <a:stretch/>
        </p:blipFill>
        <p:spPr>
          <a:xfrm rot="278547">
            <a:off x="741621" y="463818"/>
            <a:ext cx="7826199" cy="63263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85636" y="2347233"/>
            <a:ext cx="7072993" cy="874630"/>
            <a:chOff x="1200150" y="1882776"/>
            <a:chExt cx="9756775" cy="1206500"/>
          </a:xfrm>
        </p:grpSpPr>
        <p:grpSp>
          <p:nvGrpSpPr>
            <p:cNvPr id="4" name="组合 3"/>
            <p:cNvGrpSpPr/>
            <p:nvPr/>
          </p:nvGrpSpPr>
          <p:grpSpPr>
            <a:xfrm>
              <a:off x="1200150" y="1882776"/>
              <a:ext cx="3074507" cy="901700"/>
              <a:chOff x="1200150" y="1882776"/>
              <a:chExt cx="3074507" cy="901700"/>
            </a:xfrm>
            <a:solidFill>
              <a:srgbClr val="EC5F7D"/>
            </a:solidFill>
          </p:grpSpPr>
          <p:sp>
            <p:nvSpPr>
              <p:cNvPr id="5" name="任意多边形 4"/>
              <p:cNvSpPr/>
              <p:nvPr/>
            </p:nvSpPr>
            <p:spPr>
              <a:xfrm>
                <a:off x="1200150" y="1882776"/>
                <a:ext cx="3074507" cy="901700"/>
              </a:xfrm>
              <a:custGeom>
                <a:avLst/>
                <a:gdLst>
                  <a:gd name="connsiteX0" fmla="*/ 0 w 6711950"/>
                  <a:gd name="connsiteY0" fmla="*/ 0 h 1968500"/>
                  <a:gd name="connsiteX1" fmla="*/ 5029200 w 6711950"/>
                  <a:gd name="connsiteY1" fmla="*/ 0 h 1968500"/>
                  <a:gd name="connsiteX2" fmla="*/ 5041900 w 6711950"/>
                  <a:gd name="connsiteY2" fmla="*/ 0 h 1968500"/>
                  <a:gd name="connsiteX3" fmla="*/ 5041900 w 6711950"/>
                  <a:gd name="connsiteY3" fmla="*/ 48 h 1968500"/>
                  <a:gd name="connsiteX4" fmla="*/ 6711950 w 6711950"/>
                  <a:gd name="connsiteY4" fmla="*/ 6350 h 1968500"/>
                  <a:gd name="connsiteX5" fmla="*/ 5041900 w 6711950"/>
                  <a:gd name="connsiteY5" fmla="*/ 1968500 h 1968500"/>
                  <a:gd name="connsiteX6" fmla="*/ 0 w 6711950"/>
                  <a:gd name="connsiteY6" fmla="*/ 1968500 h 1968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11950" h="1968500">
                    <a:moveTo>
                      <a:pt x="0" y="0"/>
                    </a:moveTo>
                    <a:lnTo>
                      <a:pt x="5029200" y="0"/>
                    </a:lnTo>
                    <a:lnTo>
                      <a:pt x="5041900" y="0"/>
                    </a:lnTo>
                    <a:lnTo>
                      <a:pt x="5041900" y="48"/>
                    </a:lnTo>
                    <a:lnTo>
                      <a:pt x="6711950" y="6350"/>
                    </a:lnTo>
                    <a:lnTo>
                      <a:pt x="5041900" y="1968500"/>
                    </a:lnTo>
                    <a:lnTo>
                      <a:pt x="0" y="19685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6" name="TextBox 40"/>
              <p:cNvSpPr txBox="1">
                <a:spLocks noChangeArrowheads="1"/>
              </p:cNvSpPr>
              <p:nvPr/>
            </p:nvSpPr>
            <p:spPr bwMode="auto">
              <a:xfrm>
                <a:off x="1546453" y="2100118"/>
                <a:ext cx="1966241" cy="46701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914377"/>
                <a:r>
                  <a:rPr lang="zh-CN" altLang="en-US" sz="1600" b="1" dirty="0">
                    <a:latin typeface="幼圆" panose="02010509060101010101" pitchFamily="49" charset="-122"/>
                    <a:ea typeface="幼圆" panose="02010509060101010101" pitchFamily="49" charset="-122"/>
                  </a:rPr>
                  <a:t>点击添加标题</a:t>
                </a: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3486150" y="2187576"/>
              <a:ext cx="7470775" cy="901700"/>
              <a:chOff x="3486150" y="2339976"/>
              <a:chExt cx="7470775" cy="901700"/>
            </a:xfrm>
            <a:solidFill>
              <a:srgbClr val="EC5F7D"/>
            </a:solidFill>
          </p:grpSpPr>
          <p:sp>
            <p:nvSpPr>
              <p:cNvPr id="12" name="任意多边形 11"/>
              <p:cNvSpPr/>
              <p:nvPr/>
            </p:nvSpPr>
            <p:spPr>
              <a:xfrm flipH="1" flipV="1">
                <a:off x="3486150" y="2339976"/>
                <a:ext cx="3074507" cy="901700"/>
              </a:xfrm>
              <a:custGeom>
                <a:avLst/>
                <a:gdLst>
                  <a:gd name="connsiteX0" fmla="*/ 0 w 6711950"/>
                  <a:gd name="connsiteY0" fmla="*/ 0 h 1968500"/>
                  <a:gd name="connsiteX1" fmla="*/ 5029200 w 6711950"/>
                  <a:gd name="connsiteY1" fmla="*/ 0 h 1968500"/>
                  <a:gd name="connsiteX2" fmla="*/ 5041900 w 6711950"/>
                  <a:gd name="connsiteY2" fmla="*/ 0 h 1968500"/>
                  <a:gd name="connsiteX3" fmla="*/ 5041900 w 6711950"/>
                  <a:gd name="connsiteY3" fmla="*/ 48 h 1968500"/>
                  <a:gd name="connsiteX4" fmla="*/ 6711950 w 6711950"/>
                  <a:gd name="connsiteY4" fmla="*/ 6350 h 1968500"/>
                  <a:gd name="connsiteX5" fmla="*/ 5041900 w 6711950"/>
                  <a:gd name="connsiteY5" fmla="*/ 1968500 h 1968500"/>
                  <a:gd name="connsiteX6" fmla="*/ 0 w 6711950"/>
                  <a:gd name="connsiteY6" fmla="*/ 1968500 h 1968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11950" h="1968500">
                    <a:moveTo>
                      <a:pt x="0" y="0"/>
                    </a:moveTo>
                    <a:lnTo>
                      <a:pt x="5029200" y="0"/>
                    </a:lnTo>
                    <a:lnTo>
                      <a:pt x="5041900" y="0"/>
                    </a:lnTo>
                    <a:lnTo>
                      <a:pt x="5041900" y="48"/>
                    </a:lnTo>
                    <a:lnTo>
                      <a:pt x="6711950" y="6350"/>
                    </a:lnTo>
                    <a:lnTo>
                      <a:pt x="5041900" y="1968500"/>
                    </a:lnTo>
                    <a:lnTo>
                      <a:pt x="0" y="19685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6560657" y="2339976"/>
                <a:ext cx="4396268" cy="9017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1185636" y="3312138"/>
            <a:ext cx="7072993" cy="874630"/>
            <a:chOff x="1200150" y="1882776"/>
            <a:chExt cx="9756775" cy="1206500"/>
          </a:xfrm>
        </p:grpSpPr>
        <p:grpSp>
          <p:nvGrpSpPr>
            <p:cNvPr id="33" name="组合 32"/>
            <p:cNvGrpSpPr/>
            <p:nvPr/>
          </p:nvGrpSpPr>
          <p:grpSpPr>
            <a:xfrm>
              <a:off x="1200150" y="1882776"/>
              <a:ext cx="3074507" cy="901700"/>
              <a:chOff x="1200150" y="1882776"/>
              <a:chExt cx="3074507" cy="901700"/>
            </a:xfrm>
            <a:solidFill>
              <a:srgbClr val="EC5F7D"/>
            </a:solidFill>
          </p:grpSpPr>
          <p:sp>
            <p:nvSpPr>
              <p:cNvPr id="39" name="任意多边形 38"/>
              <p:cNvSpPr/>
              <p:nvPr/>
            </p:nvSpPr>
            <p:spPr>
              <a:xfrm>
                <a:off x="1200150" y="1882776"/>
                <a:ext cx="3074507" cy="901700"/>
              </a:xfrm>
              <a:custGeom>
                <a:avLst/>
                <a:gdLst>
                  <a:gd name="connsiteX0" fmla="*/ 0 w 6711950"/>
                  <a:gd name="connsiteY0" fmla="*/ 0 h 1968500"/>
                  <a:gd name="connsiteX1" fmla="*/ 5029200 w 6711950"/>
                  <a:gd name="connsiteY1" fmla="*/ 0 h 1968500"/>
                  <a:gd name="connsiteX2" fmla="*/ 5041900 w 6711950"/>
                  <a:gd name="connsiteY2" fmla="*/ 0 h 1968500"/>
                  <a:gd name="connsiteX3" fmla="*/ 5041900 w 6711950"/>
                  <a:gd name="connsiteY3" fmla="*/ 48 h 1968500"/>
                  <a:gd name="connsiteX4" fmla="*/ 6711950 w 6711950"/>
                  <a:gd name="connsiteY4" fmla="*/ 6350 h 1968500"/>
                  <a:gd name="connsiteX5" fmla="*/ 5041900 w 6711950"/>
                  <a:gd name="connsiteY5" fmla="*/ 1968500 h 1968500"/>
                  <a:gd name="connsiteX6" fmla="*/ 0 w 6711950"/>
                  <a:gd name="connsiteY6" fmla="*/ 1968500 h 1968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11950" h="1968500">
                    <a:moveTo>
                      <a:pt x="0" y="0"/>
                    </a:moveTo>
                    <a:lnTo>
                      <a:pt x="5029200" y="0"/>
                    </a:lnTo>
                    <a:lnTo>
                      <a:pt x="5041900" y="0"/>
                    </a:lnTo>
                    <a:lnTo>
                      <a:pt x="5041900" y="48"/>
                    </a:lnTo>
                    <a:lnTo>
                      <a:pt x="6711950" y="6350"/>
                    </a:lnTo>
                    <a:lnTo>
                      <a:pt x="5041900" y="1968500"/>
                    </a:lnTo>
                    <a:lnTo>
                      <a:pt x="0" y="19685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40" name="TextBox 40"/>
              <p:cNvSpPr txBox="1">
                <a:spLocks noChangeArrowheads="1"/>
              </p:cNvSpPr>
              <p:nvPr/>
            </p:nvSpPr>
            <p:spPr bwMode="auto">
              <a:xfrm>
                <a:off x="1546453" y="2100118"/>
                <a:ext cx="1966241" cy="46701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914377"/>
                <a:r>
                  <a:rPr lang="zh-CN" altLang="en-US" sz="1600" b="1" dirty="0">
                    <a:latin typeface="幼圆" panose="02010509060101010101" pitchFamily="49" charset="-122"/>
                    <a:ea typeface="幼圆" panose="02010509060101010101" pitchFamily="49" charset="-122"/>
                  </a:rPr>
                  <a:t>点击添加标题</a:t>
                </a: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3486150" y="2187576"/>
              <a:ext cx="7470775" cy="901700"/>
              <a:chOff x="3486150" y="2339976"/>
              <a:chExt cx="7470775" cy="901700"/>
            </a:xfrm>
            <a:solidFill>
              <a:srgbClr val="EC5F7D"/>
            </a:solidFill>
          </p:grpSpPr>
          <p:sp>
            <p:nvSpPr>
              <p:cNvPr id="37" name="任意多边形 36"/>
              <p:cNvSpPr/>
              <p:nvPr/>
            </p:nvSpPr>
            <p:spPr>
              <a:xfrm flipH="1" flipV="1">
                <a:off x="3486150" y="2339976"/>
                <a:ext cx="3074507" cy="901700"/>
              </a:xfrm>
              <a:custGeom>
                <a:avLst/>
                <a:gdLst>
                  <a:gd name="connsiteX0" fmla="*/ 0 w 6711950"/>
                  <a:gd name="connsiteY0" fmla="*/ 0 h 1968500"/>
                  <a:gd name="connsiteX1" fmla="*/ 5029200 w 6711950"/>
                  <a:gd name="connsiteY1" fmla="*/ 0 h 1968500"/>
                  <a:gd name="connsiteX2" fmla="*/ 5041900 w 6711950"/>
                  <a:gd name="connsiteY2" fmla="*/ 0 h 1968500"/>
                  <a:gd name="connsiteX3" fmla="*/ 5041900 w 6711950"/>
                  <a:gd name="connsiteY3" fmla="*/ 48 h 1968500"/>
                  <a:gd name="connsiteX4" fmla="*/ 6711950 w 6711950"/>
                  <a:gd name="connsiteY4" fmla="*/ 6350 h 1968500"/>
                  <a:gd name="connsiteX5" fmla="*/ 5041900 w 6711950"/>
                  <a:gd name="connsiteY5" fmla="*/ 1968500 h 1968500"/>
                  <a:gd name="connsiteX6" fmla="*/ 0 w 6711950"/>
                  <a:gd name="connsiteY6" fmla="*/ 1968500 h 1968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11950" h="1968500">
                    <a:moveTo>
                      <a:pt x="0" y="0"/>
                    </a:moveTo>
                    <a:lnTo>
                      <a:pt x="5029200" y="0"/>
                    </a:lnTo>
                    <a:lnTo>
                      <a:pt x="5041900" y="0"/>
                    </a:lnTo>
                    <a:lnTo>
                      <a:pt x="5041900" y="48"/>
                    </a:lnTo>
                    <a:lnTo>
                      <a:pt x="6711950" y="6350"/>
                    </a:lnTo>
                    <a:lnTo>
                      <a:pt x="5041900" y="1968500"/>
                    </a:lnTo>
                    <a:lnTo>
                      <a:pt x="0" y="19685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6560657" y="2339976"/>
                <a:ext cx="4396268" cy="9017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1185636" y="4277043"/>
            <a:ext cx="7072993" cy="874630"/>
            <a:chOff x="1200150" y="1882776"/>
            <a:chExt cx="9756775" cy="1206500"/>
          </a:xfrm>
        </p:grpSpPr>
        <p:grpSp>
          <p:nvGrpSpPr>
            <p:cNvPr id="42" name="组合 41"/>
            <p:cNvGrpSpPr/>
            <p:nvPr/>
          </p:nvGrpSpPr>
          <p:grpSpPr>
            <a:xfrm>
              <a:off x="1200150" y="1882776"/>
              <a:ext cx="3074507" cy="901700"/>
              <a:chOff x="1200150" y="1882776"/>
              <a:chExt cx="3074507" cy="901700"/>
            </a:xfrm>
            <a:solidFill>
              <a:srgbClr val="EC5F7D"/>
            </a:solidFill>
          </p:grpSpPr>
          <p:sp>
            <p:nvSpPr>
              <p:cNvPr id="48" name="任意多边形 47"/>
              <p:cNvSpPr/>
              <p:nvPr/>
            </p:nvSpPr>
            <p:spPr>
              <a:xfrm>
                <a:off x="1200150" y="1882776"/>
                <a:ext cx="3074507" cy="901700"/>
              </a:xfrm>
              <a:custGeom>
                <a:avLst/>
                <a:gdLst>
                  <a:gd name="connsiteX0" fmla="*/ 0 w 6711950"/>
                  <a:gd name="connsiteY0" fmla="*/ 0 h 1968500"/>
                  <a:gd name="connsiteX1" fmla="*/ 5029200 w 6711950"/>
                  <a:gd name="connsiteY1" fmla="*/ 0 h 1968500"/>
                  <a:gd name="connsiteX2" fmla="*/ 5041900 w 6711950"/>
                  <a:gd name="connsiteY2" fmla="*/ 0 h 1968500"/>
                  <a:gd name="connsiteX3" fmla="*/ 5041900 w 6711950"/>
                  <a:gd name="connsiteY3" fmla="*/ 48 h 1968500"/>
                  <a:gd name="connsiteX4" fmla="*/ 6711950 w 6711950"/>
                  <a:gd name="connsiteY4" fmla="*/ 6350 h 1968500"/>
                  <a:gd name="connsiteX5" fmla="*/ 5041900 w 6711950"/>
                  <a:gd name="connsiteY5" fmla="*/ 1968500 h 1968500"/>
                  <a:gd name="connsiteX6" fmla="*/ 0 w 6711950"/>
                  <a:gd name="connsiteY6" fmla="*/ 1968500 h 1968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11950" h="1968500">
                    <a:moveTo>
                      <a:pt x="0" y="0"/>
                    </a:moveTo>
                    <a:lnTo>
                      <a:pt x="5029200" y="0"/>
                    </a:lnTo>
                    <a:lnTo>
                      <a:pt x="5041900" y="0"/>
                    </a:lnTo>
                    <a:lnTo>
                      <a:pt x="5041900" y="48"/>
                    </a:lnTo>
                    <a:lnTo>
                      <a:pt x="6711950" y="6350"/>
                    </a:lnTo>
                    <a:lnTo>
                      <a:pt x="5041900" y="1968500"/>
                    </a:lnTo>
                    <a:lnTo>
                      <a:pt x="0" y="19685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49" name="TextBox 40"/>
              <p:cNvSpPr txBox="1">
                <a:spLocks noChangeArrowheads="1"/>
              </p:cNvSpPr>
              <p:nvPr/>
            </p:nvSpPr>
            <p:spPr bwMode="auto">
              <a:xfrm>
                <a:off x="1546453" y="2100118"/>
                <a:ext cx="1966241" cy="46701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914377"/>
                <a:r>
                  <a:rPr lang="zh-CN" altLang="en-US" sz="1600" b="1" dirty="0">
                    <a:latin typeface="幼圆" panose="02010509060101010101" pitchFamily="49" charset="-122"/>
                    <a:ea typeface="幼圆" panose="02010509060101010101" pitchFamily="49" charset="-122"/>
                  </a:rPr>
                  <a:t>点击添加标题</a:t>
                </a: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3486150" y="2187576"/>
              <a:ext cx="7470775" cy="901700"/>
              <a:chOff x="3486150" y="2339976"/>
              <a:chExt cx="7470775" cy="901700"/>
            </a:xfrm>
            <a:solidFill>
              <a:srgbClr val="EC5F7D"/>
            </a:solidFill>
          </p:grpSpPr>
          <p:sp>
            <p:nvSpPr>
              <p:cNvPr id="46" name="任意多边形 45"/>
              <p:cNvSpPr/>
              <p:nvPr/>
            </p:nvSpPr>
            <p:spPr>
              <a:xfrm flipH="1" flipV="1">
                <a:off x="3486150" y="2339976"/>
                <a:ext cx="3074507" cy="901700"/>
              </a:xfrm>
              <a:custGeom>
                <a:avLst/>
                <a:gdLst>
                  <a:gd name="connsiteX0" fmla="*/ 0 w 6711950"/>
                  <a:gd name="connsiteY0" fmla="*/ 0 h 1968500"/>
                  <a:gd name="connsiteX1" fmla="*/ 5029200 w 6711950"/>
                  <a:gd name="connsiteY1" fmla="*/ 0 h 1968500"/>
                  <a:gd name="connsiteX2" fmla="*/ 5041900 w 6711950"/>
                  <a:gd name="connsiteY2" fmla="*/ 0 h 1968500"/>
                  <a:gd name="connsiteX3" fmla="*/ 5041900 w 6711950"/>
                  <a:gd name="connsiteY3" fmla="*/ 48 h 1968500"/>
                  <a:gd name="connsiteX4" fmla="*/ 6711950 w 6711950"/>
                  <a:gd name="connsiteY4" fmla="*/ 6350 h 1968500"/>
                  <a:gd name="connsiteX5" fmla="*/ 5041900 w 6711950"/>
                  <a:gd name="connsiteY5" fmla="*/ 1968500 h 1968500"/>
                  <a:gd name="connsiteX6" fmla="*/ 0 w 6711950"/>
                  <a:gd name="connsiteY6" fmla="*/ 1968500 h 1968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11950" h="1968500">
                    <a:moveTo>
                      <a:pt x="0" y="0"/>
                    </a:moveTo>
                    <a:lnTo>
                      <a:pt x="5029200" y="0"/>
                    </a:lnTo>
                    <a:lnTo>
                      <a:pt x="5041900" y="0"/>
                    </a:lnTo>
                    <a:lnTo>
                      <a:pt x="5041900" y="48"/>
                    </a:lnTo>
                    <a:lnTo>
                      <a:pt x="6711950" y="6350"/>
                    </a:lnTo>
                    <a:lnTo>
                      <a:pt x="5041900" y="1968500"/>
                    </a:lnTo>
                    <a:lnTo>
                      <a:pt x="0" y="19685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6560657" y="2339976"/>
                <a:ext cx="4396268" cy="9017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7496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06" t="16271" r="2860" b="16909"/>
          <a:stretch/>
        </p:blipFill>
        <p:spPr>
          <a:xfrm rot="305157">
            <a:off x="-286030" y="-390712"/>
            <a:ext cx="9740689" cy="7641615"/>
          </a:xfrm>
          <a:custGeom>
            <a:avLst/>
            <a:gdLst>
              <a:gd name="connsiteX0" fmla="*/ 0 w 9715961"/>
              <a:gd name="connsiteY0" fmla="*/ 810616 h 7641615"/>
              <a:gd name="connsiteX1" fmla="*/ 9107999 w 9715961"/>
              <a:gd name="connsiteY1" fmla="*/ 0 h 7641615"/>
              <a:gd name="connsiteX2" fmla="*/ 9715961 w 9715961"/>
              <a:gd name="connsiteY2" fmla="*/ 6830999 h 7641615"/>
              <a:gd name="connsiteX3" fmla="*/ 607962 w 9715961"/>
              <a:gd name="connsiteY3" fmla="*/ 7641615 h 7641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5961" h="7641615">
                <a:moveTo>
                  <a:pt x="0" y="810616"/>
                </a:moveTo>
                <a:lnTo>
                  <a:pt x="9107999" y="0"/>
                </a:lnTo>
                <a:lnTo>
                  <a:pt x="9715961" y="6830999"/>
                </a:lnTo>
                <a:lnTo>
                  <a:pt x="607962" y="7641615"/>
                </a:ln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15485"/>
          <a:stretch/>
        </p:blipFill>
        <p:spPr>
          <a:xfrm rot="278547">
            <a:off x="741621" y="463818"/>
            <a:ext cx="7826199" cy="63263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819400" y="1738117"/>
            <a:ext cx="1752600" cy="1943100"/>
            <a:chOff x="4311650" y="1724013"/>
            <a:chExt cx="1752600" cy="1943100"/>
          </a:xfrm>
          <a:solidFill>
            <a:srgbClr val="EC5F7D"/>
          </a:solidFill>
        </p:grpSpPr>
        <p:sp>
          <p:nvSpPr>
            <p:cNvPr id="12" name="等腰三角形 11"/>
            <p:cNvSpPr/>
            <p:nvPr/>
          </p:nvSpPr>
          <p:spPr>
            <a:xfrm rot="3600000">
              <a:off x="4216400" y="1819263"/>
              <a:ext cx="1943100" cy="1752600"/>
            </a:xfrm>
            <a:prstGeom prst="triangle">
              <a:avLst>
                <a:gd name="adj" fmla="val 50391"/>
              </a:avLst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3" name="TextBox 34"/>
            <p:cNvSpPr txBox="1">
              <a:spLocks noChangeArrowheads="1"/>
            </p:cNvSpPr>
            <p:nvPr/>
          </p:nvSpPr>
          <p:spPr bwMode="auto">
            <a:xfrm>
              <a:off x="4418338" y="2685781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1600" dirty="0" smtClean="0">
                  <a:solidFill>
                    <a:schemeClr val="bg2">
                      <a:lumMod val="1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添加文本</a:t>
              </a:r>
              <a:endParaRPr lang="zh-CN" altLang="en-US" sz="1600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156347" y="1738118"/>
            <a:ext cx="1752600" cy="1943100"/>
            <a:chOff x="6648597" y="1724014"/>
            <a:chExt cx="1752600" cy="1943100"/>
          </a:xfrm>
          <a:solidFill>
            <a:srgbClr val="EC5F7D"/>
          </a:solidFill>
        </p:grpSpPr>
        <p:sp>
          <p:nvSpPr>
            <p:cNvPr id="15" name="等腰三角形 14"/>
            <p:cNvSpPr/>
            <p:nvPr/>
          </p:nvSpPr>
          <p:spPr>
            <a:xfrm rot="3600000">
              <a:off x="6553347" y="1819264"/>
              <a:ext cx="1943100" cy="1752600"/>
            </a:xfrm>
            <a:prstGeom prst="triangle">
              <a:avLst>
                <a:gd name="adj" fmla="val 51786"/>
              </a:avLst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6" name="TextBox 34"/>
            <p:cNvSpPr txBox="1">
              <a:spLocks noChangeArrowheads="1"/>
            </p:cNvSpPr>
            <p:nvPr/>
          </p:nvSpPr>
          <p:spPr bwMode="auto">
            <a:xfrm>
              <a:off x="6768259" y="2685781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1600" dirty="0" smtClean="0">
                  <a:solidFill>
                    <a:schemeClr val="bg2">
                      <a:lumMod val="1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添加文本</a:t>
              </a:r>
              <a:endParaRPr lang="zh-CN" altLang="en-US" sz="1600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638735" y="4128904"/>
            <a:ext cx="1943100" cy="1752600"/>
            <a:chOff x="5130985" y="4114800"/>
            <a:chExt cx="1943100" cy="1752600"/>
          </a:xfrm>
          <a:solidFill>
            <a:srgbClr val="EC5F7D"/>
          </a:solidFill>
        </p:grpSpPr>
        <p:sp>
          <p:nvSpPr>
            <p:cNvPr id="18" name="等腰三角形 17"/>
            <p:cNvSpPr/>
            <p:nvPr/>
          </p:nvSpPr>
          <p:spPr>
            <a:xfrm flipV="1">
              <a:off x="5130985" y="4114800"/>
              <a:ext cx="1943100" cy="17526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9" name="TextBox 34"/>
            <p:cNvSpPr txBox="1">
              <a:spLocks noChangeArrowheads="1"/>
            </p:cNvSpPr>
            <p:nvPr/>
          </p:nvSpPr>
          <p:spPr bwMode="auto">
            <a:xfrm>
              <a:off x="5593298" y="4612296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1600" dirty="0" smtClean="0">
                  <a:solidFill>
                    <a:schemeClr val="bg2">
                      <a:lumMod val="1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添加文本</a:t>
              </a:r>
              <a:endParaRPr lang="zh-CN" altLang="en-US" sz="1600" dirty="0">
                <a:solidFill>
                  <a:schemeClr val="bg2">
                    <a:lumMod val="1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21" name="等腰三角形 20"/>
          <p:cNvSpPr/>
          <p:nvPr/>
        </p:nvSpPr>
        <p:spPr>
          <a:xfrm>
            <a:off x="3632200" y="2236604"/>
            <a:ext cx="1943100" cy="1752600"/>
          </a:xfrm>
          <a:prstGeom prst="triangle">
            <a:avLst/>
          </a:prstGeom>
          <a:solidFill>
            <a:srgbClr val="B128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4" name="TextBox 34"/>
          <p:cNvSpPr txBox="1">
            <a:spLocks noChangeArrowheads="1"/>
          </p:cNvSpPr>
          <p:nvPr/>
        </p:nvSpPr>
        <p:spPr bwMode="auto">
          <a:xfrm>
            <a:off x="4069298" y="3250314"/>
            <a:ext cx="1011815" cy="33855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6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添加题目</a:t>
            </a:r>
            <a:endParaRPr lang="zh-CN" altLang="en-US" sz="16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963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100000">
                <a:schemeClr val="bg2">
                  <a:lumMod val="25000"/>
                  <a:alpha val="30000"/>
                </a:schemeClr>
              </a:gs>
              <a:gs pos="52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94" y="-197101"/>
            <a:ext cx="7017704" cy="7252202"/>
          </a:xfrm>
          <a:prstGeom prst="rect">
            <a:avLst/>
          </a:prstGeom>
        </p:spPr>
      </p:pic>
      <p:pic>
        <p:nvPicPr>
          <p:cNvPr id="144" name="图片 143"/>
          <p:cNvPicPr>
            <a:picLocks noChangeAspect="1"/>
          </p:cNvPicPr>
          <p:nvPr/>
        </p:nvPicPr>
        <p:blipFill rotWithShape="1">
          <a:blip r:embed="rId3"/>
          <a:srcRect b="15485"/>
          <a:stretch/>
        </p:blipFill>
        <p:spPr>
          <a:xfrm>
            <a:off x="2547029" y="1875977"/>
            <a:ext cx="4340728" cy="350882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48561" y="2906485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effectLst>
                  <a:outerShdw blurRad="88900" dist="38100" dir="5400000" sx="107000" sy="107000" algn="t" rotWithShape="0">
                    <a:prstClr val="black">
                      <a:alpha val="29000"/>
                    </a:prstClr>
                  </a:outerShdw>
                </a:effectLst>
                <a:latin typeface="方正综艺_GBK" panose="03000509000000000000" pitchFamily="65" charset="-122"/>
                <a:ea typeface="方正综艺_GBK" panose="03000509000000000000" pitchFamily="65" charset="-122"/>
              </a:rPr>
              <a:t>添加题目</a:t>
            </a:r>
            <a:endParaRPr lang="zh-CN" altLang="en-US" sz="4800" dirty="0">
              <a:solidFill>
                <a:schemeClr val="bg1"/>
              </a:solidFill>
              <a:effectLst>
                <a:outerShdw blurRad="88900" dist="38100" dir="5400000" sx="107000" sy="107000" algn="t" rotWithShape="0">
                  <a:prstClr val="black">
                    <a:alpha val="29000"/>
                  </a:prstClr>
                </a:outerShdw>
              </a:effectLst>
              <a:latin typeface="方正综艺_GBK" panose="03000509000000000000" pitchFamily="65" charset="-122"/>
              <a:ea typeface="方正综艺_GBK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63773" y="181034"/>
            <a:ext cx="5261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effectLst>
                  <a:outerShdw blurRad="88900" dist="38100" dir="5400000" sx="107000" sy="107000" algn="t" rotWithShape="0">
                    <a:prstClr val="black">
                      <a:alpha val="29000"/>
                    </a:prstClr>
                  </a:outerShdw>
                </a:effectLst>
                <a:latin typeface="方正综艺_GBK" panose="03000509000000000000" pitchFamily="65" charset="-122"/>
                <a:ea typeface="方正综艺_GBK" panose="03000509000000000000" pitchFamily="65" charset="-122"/>
              </a:rPr>
              <a:t>2</a:t>
            </a:r>
            <a:endParaRPr lang="zh-CN" altLang="en-US" sz="4800" dirty="0">
              <a:effectLst>
                <a:outerShdw blurRad="88900" dist="38100" dir="5400000" sx="107000" sy="107000" algn="t" rotWithShape="0">
                  <a:prstClr val="black">
                    <a:alpha val="29000"/>
                  </a:prstClr>
                </a:outerShdw>
              </a:effectLst>
              <a:latin typeface="方正综艺_GBK" panose="03000509000000000000" pitchFamily="65" charset="-122"/>
              <a:ea typeface="方正综艺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3765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06" t="16271" r="2860" b="16909"/>
          <a:stretch/>
        </p:blipFill>
        <p:spPr>
          <a:xfrm rot="305157">
            <a:off x="-286030" y="-390712"/>
            <a:ext cx="9740689" cy="7641615"/>
          </a:xfrm>
          <a:custGeom>
            <a:avLst/>
            <a:gdLst>
              <a:gd name="connsiteX0" fmla="*/ 0 w 9715961"/>
              <a:gd name="connsiteY0" fmla="*/ 810616 h 7641615"/>
              <a:gd name="connsiteX1" fmla="*/ 9107999 w 9715961"/>
              <a:gd name="connsiteY1" fmla="*/ 0 h 7641615"/>
              <a:gd name="connsiteX2" fmla="*/ 9715961 w 9715961"/>
              <a:gd name="connsiteY2" fmla="*/ 6830999 h 7641615"/>
              <a:gd name="connsiteX3" fmla="*/ 607962 w 9715961"/>
              <a:gd name="connsiteY3" fmla="*/ 7641615 h 7641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5961" h="7641615">
                <a:moveTo>
                  <a:pt x="0" y="810616"/>
                </a:moveTo>
                <a:lnTo>
                  <a:pt x="9107999" y="0"/>
                </a:lnTo>
                <a:lnTo>
                  <a:pt x="9715961" y="6830999"/>
                </a:lnTo>
                <a:lnTo>
                  <a:pt x="607962" y="7641615"/>
                </a:ln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15485"/>
          <a:stretch/>
        </p:blipFill>
        <p:spPr>
          <a:xfrm rot="278547">
            <a:off x="741621" y="463818"/>
            <a:ext cx="7826199" cy="63263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004887" y="2404093"/>
            <a:ext cx="7134226" cy="2771063"/>
            <a:chOff x="1200149" y="1984993"/>
            <a:chExt cx="9756777" cy="3789709"/>
          </a:xfrm>
        </p:grpSpPr>
        <p:grpSp>
          <p:nvGrpSpPr>
            <p:cNvPr id="4" name="组合 3"/>
            <p:cNvGrpSpPr/>
            <p:nvPr/>
          </p:nvGrpSpPr>
          <p:grpSpPr>
            <a:xfrm>
              <a:off x="1200150" y="1984994"/>
              <a:ext cx="4723806" cy="1894853"/>
              <a:chOff x="982440" y="1984994"/>
              <a:chExt cx="4723806" cy="1894853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982440" y="1984994"/>
                <a:ext cx="4723806" cy="189485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6" name="TextBox 18"/>
              <p:cNvSpPr txBox="1">
                <a:spLocks noChangeArrowheads="1"/>
              </p:cNvSpPr>
              <p:nvPr/>
            </p:nvSpPr>
            <p:spPr bwMode="auto">
              <a:xfrm>
                <a:off x="1302409" y="2183317"/>
                <a:ext cx="1949365" cy="5471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ts val="2400"/>
                  </a:lnSpc>
                  <a:spcBef>
                    <a:spcPct val="0"/>
                  </a:spcBef>
                  <a:buClr>
                    <a:srgbClr val="0070C0"/>
                  </a:buClr>
                  <a:defRPr/>
                </a:pPr>
                <a:r>
                  <a:rPr lang="zh-CN" altLang="en-US" sz="1600" b="1" dirty="0">
                    <a:latin typeface="幼圆" panose="02010509060101010101" pitchFamily="49" charset="-122"/>
                    <a:ea typeface="幼圆" panose="02010509060101010101" pitchFamily="49" charset="-122"/>
                  </a:rPr>
                  <a:t>点击添加标题</a:t>
                </a: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6119136" y="1984993"/>
              <a:ext cx="4837790" cy="1875806"/>
              <a:chOff x="6264276" y="1870693"/>
              <a:chExt cx="4837790" cy="1875805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6264276" y="1870693"/>
                <a:ext cx="4837790" cy="18758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 bwMode="auto">
              <a:xfrm>
                <a:off x="7376993" y="2560958"/>
                <a:ext cx="3467880" cy="4419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685800">
                  <a:lnSpc>
                    <a:spcPts val="1800"/>
                  </a:lnSpc>
                  <a:spcBef>
                    <a:spcPct val="0"/>
                  </a:spcBef>
                  <a:buClr>
                    <a:srgbClr val="0070C0"/>
                  </a:buClr>
                  <a:defRPr/>
                </a:pPr>
                <a:endParaRPr lang="en-US" altLang="zh-CN" sz="1400" dirty="0"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6119134" y="3984578"/>
              <a:ext cx="4837790" cy="17901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200149" y="3984578"/>
              <a:ext cx="4704742" cy="17901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26" name="同心圆 25"/>
            <p:cNvSpPr/>
            <p:nvPr/>
          </p:nvSpPr>
          <p:spPr>
            <a:xfrm>
              <a:off x="4710207" y="2494055"/>
              <a:ext cx="2771586" cy="2771587"/>
            </a:xfrm>
            <a:prstGeom prst="donut">
              <a:avLst>
                <a:gd name="adj" fmla="val 9031"/>
              </a:avLst>
            </a:prstGeom>
            <a:solidFill>
              <a:srgbClr val="6A8A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28" name="椭圆 27"/>
          <p:cNvSpPr/>
          <p:nvPr/>
        </p:nvSpPr>
        <p:spPr>
          <a:xfrm>
            <a:off x="3718446" y="2920324"/>
            <a:ext cx="1738600" cy="1738600"/>
          </a:xfrm>
          <a:prstGeom prst="ellipse">
            <a:avLst/>
          </a:prstGeom>
          <a:solidFill>
            <a:srgbClr val="B128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TextBox 34"/>
          <p:cNvSpPr txBox="1">
            <a:spLocks noChangeArrowheads="1"/>
          </p:cNvSpPr>
          <p:nvPr/>
        </p:nvSpPr>
        <p:spPr bwMode="auto">
          <a:xfrm>
            <a:off x="4075618" y="3608483"/>
            <a:ext cx="1011815" cy="33855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6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添加题目</a:t>
            </a:r>
            <a:endParaRPr lang="zh-CN" altLang="en-US" sz="16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5" name="TextBox 18"/>
          <p:cNvSpPr txBox="1">
            <a:spLocks noChangeArrowheads="1"/>
          </p:cNvSpPr>
          <p:nvPr/>
        </p:nvSpPr>
        <p:spPr bwMode="auto">
          <a:xfrm>
            <a:off x="1238852" y="3901298"/>
            <a:ext cx="14253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ts val="2400"/>
              </a:lnSpc>
              <a:spcBef>
                <a:spcPct val="0"/>
              </a:spcBef>
              <a:buClr>
                <a:srgbClr val="0070C0"/>
              </a:buClr>
              <a:defRPr/>
            </a:pPr>
            <a:r>
              <a:rPr lang="zh-CN" altLang="en-US" sz="1600" b="1" dirty="0"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</a:p>
        </p:txBody>
      </p:sp>
      <p:sp>
        <p:nvSpPr>
          <p:cNvPr id="37" name="TextBox 18"/>
          <p:cNvSpPr txBox="1">
            <a:spLocks noChangeArrowheads="1"/>
          </p:cNvSpPr>
          <p:nvPr/>
        </p:nvSpPr>
        <p:spPr bwMode="auto">
          <a:xfrm>
            <a:off x="6561057" y="2618257"/>
            <a:ext cx="14253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ts val="2400"/>
              </a:lnSpc>
              <a:spcBef>
                <a:spcPct val="0"/>
              </a:spcBef>
              <a:buClr>
                <a:srgbClr val="0070C0"/>
              </a:buClr>
              <a:defRPr/>
            </a:pPr>
            <a:r>
              <a:rPr lang="zh-CN" altLang="en-US" sz="1600" b="1" dirty="0"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</a:p>
        </p:txBody>
      </p:sp>
      <p:sp>
        <p:nvSpPr>
          <p:cNvPr id="39" name="TextBox 18"/>
          <p:cNvSpPr txBox="1">
            <a:spLocks noChangeArrowheads="1"/>
          </p:cNvSpPr>
          <p:nvPr/>
        </p:nvSpPr>
        <p:spPr bwMode="auto">
          <a:xfrm>
            <a:off x="6591757" y="3940241"/>
            <a:ext cx="14253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ts val="2400"/>
              </a:lnSpc>
              <a:spcBef>
                <a:spcPct val="0"/>
              </a:spcBef>
              <a:buClr>
                <a:srgbClr val="0070C0"/>
              </a:buClr>
              <a:defRPr/>
            </a:pPr>
            <a:r>
              <a:rPr lang="zh-CN" altLang="en-US" sz="1600" b="1" dirty="0"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307288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06" t="16271" r="2860" b="16909"/>
          <a:stretch/>
        </p:blipFill>
        <p:spPr>
          <a:xfrm rot="305157">
            <a:off x="-286030" y="-390712"/>
            <a:ext cx="9740689" cy="7641615"/>
          </a:xfrm>
          <a:custGeom>
            <a:avLst/>
            <a:gdLst>
              <a:gd name="connsiteX0" fmla="*/ 0 w 9715961"/>
              <a:gd name="connsiteY0" fmla="*/ 810616 h 7641615"/>
              <a:gd name="connsiteX1" fmla="*/ 9107999 w 9715961"/>
              <a:gd name="connsiteY1" fmla="*/ 0 h 7641615"/>
              <a:gd name="connsiteX2" fmla="*/ 9715961 w 9715961"/>
              <a:gd name="connsiteY2" fmla="*/ 6830999 h 7641615"/>
              <a:gd name="connsiteX3" fmla="*/ 607962 w 9715961"/>
              <a:gd name="connsiteY3" fmla="*/ 7641615 h 7641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15961" h="7641615">
                <a:moveTo>
                  <a:pt x="0" y="810616"/>
                </a:moveTo>
                <a:lnTo>
                  <a:pt x="9107999" y="0"/>
                </a:lnTo>
                <a:lnTo>
                  <a:pt x="9715961" y="6830999"/>
                </a:lnTo>
                <a:lnTo>
                  <a:pt x="607962" y="7641615"/>
                </a:ln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15485"/>
          <a:stretch/>
        </p:blipFill>
        <p:spPr>
          <a:xfrm rot="278547">
            <a:off x="741621" y="463818"/>
            <a:ext cx="7826199" cy="6326300"/>
          </a:xfrm>
          <a:prstGeom prst="rect">
            <a:avLst/>
          </a:prstGeom>
        </p:spPr>
      </p:pic>
      <p:grpSp>
        <p:nvGrpSpPr>
          <p:cNvPr id="4" name="组合 14"/>
          <p:cNvGrpSpPr>
            <a:grpSpLocks/>
          </p:cNvGrpSpPr>
          <p:nvPr/>
        </p:nvGrpSpPr>
        <p:grpSpPr bwMode="auto">
          <a:xfrm>
            <a:off x="1266530" y="1663491"/>
            <a:ext cx="4924459" cy="4166152"/>
            <a:chOff x="1864245" y="567832"/>
            <a:chExt cx="5175230" cy="4378000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5278554" y="4731981"/>
              <a:ext cx="265176" cy="213851"/>
            </a:xfrm>
            <a:custGeom>
              <a:avLst/>
              <a:gdLst>
                <a:gd name="T0" fmla="*/ 6 w 31"/>
                <a:gd name="T1" fmla="*/ 4 h 25"/>
                <a:gd name="T2" fmla="*/ 11 w 31"/>
                <a:gd name="T3" fmla="*/ 4 h 25"/>
                <a:gd name="T4" fmla="*/ 17 w 31"/>
                <a:gd name="T5" fmla="*/ 1 h 25"/>
                <a:gd name="T6" fmla="*/ 28 w 31"/>
                <a:gd name="T7" fmla="*/ 0 h 25"/>
                <a:gd name="T8" fmla="*/ 31 w 31"/>
                <a:gd name="T9" fmla="*/ 2 h 25"/>
                <a:gd name="T10" fmla="*/ 31 w 31"/>
                <a:gd name="T11" fmla="*/ 6 h 25"/>
                <a:gd name="T12" fmla="*/ 30 w 31"/>
                <a:gd name="T13" fmla="*/ 9 h 25"/>
                <a:gd name="T14" fmla="*/ 26 w 31"/>
                <a:gd name="T15" fmla="*/ 13 h 25"/>
                <a:gd name="T16" fmla="*/ 25 w 31"/>
                <a:gd name="T17" fmla="*/ 18 h 25"/>
                <a:gd name="T18" fmla="*/ 18 w 31"/>
                <a:gd name="T19" fmla="*/ 22 h 25"/>
                <a:gd name="T20" fmla="*/ 13 w 31"/>
                <a:gd name="T21" fmla="*/ 25 h 25"/>
                <a:gd name="T22" fmla="*/ 10 w 31"/>
                <a:gd name="T23" fmla="*/ 25 h 25"/>
                <a:gd name="T24" fmla="*/ 8 w 31"/>
                <a:gd name="T25" fmla="*/ 24 h 25"/>
                <a:gd name="T26" fmla="*/ 4 w 31"/>
                <a:gd name="T27" fmla="*/ 24 h 25"/>
                <a:gd name="T28" fmla="*/ 0 w 31"/>
                <a:gd name="T29" fmla="*/ 21 h 25"/>
                <a:gd name="T30" fmla="*/ 0 w 31"/>
                <a:gd name="T31" fmla="*/ 14 h 25"/>
                <a:gd name="T32" fmla="*/ 1 w 31"/>
                <a:gd name="T33" fmla="*/ 10 h 25"/>
                <a:gd name="T34" fmla="*/ 5 w 31"/>
                <a:gd name="T35" fmla="*/ 10 h 25"/>
                <a:gd name="T36" fmla="*/ 6 w 31"/>
                <a:gd name="T37" fmla="*/ 8 h 25"/>
                <a:gd name="T38" fmla="*/ 6 w 31"/>
                <a:gd name="T39" fmla="*/ 4 h 2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1"/>
                <a:gd name="T61" fmla="*/ 0 h 25"/>
                <a:gd name="T62" fmla="*/ 31 w 31"/>
                <a:gd name="T63" fmla="*/ 25 h 2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1" h="25">
                  <a:moveTo>
                    <a:pt x="6" y="4"/>
                  </a:moveTo>
                  <a:lnTo>
                    <a:pt x="11" y="4"/>
                  </a:lnTo>
                  <a:lnTo>
                    <a:pt x="17" y="1"/>
                  </a:lnTo>
                  <a:lnTo>
                    <a:pt x="28" y="0"/>
                  </a:lnTo>
                  <a:lnTo>
                    <a:pt x="31" y="2"/>
                  </a:lnTo>
                  <a:lnTo>
                    <a:pt x="31" y="6"/>
                  </a:lnTo>
                  <a:lnTo>
                    <a:pt x="30" y="9"/>
                  </a:lnTo>
                  <a:lnTo>
                    <a:pt x="26" y="13"/>
                  </a:lnTo>
                  <a:lnTo>
                    <a:pt x="25" y="18"/>
                  </a:lnTo>
                  <a:lnTo>
                    <a:pt x="18" y="22"/>
                  </a:lnTo>
                  <a:lnTo>
                    <a:pt x="13" y="25"/>
                  </a:lnTo>
                  <a:lnTo>
                    <a:pt x="10" y="25"/>
                  </a:lnTo>
                  <a:lnTo>
                    <a:pt x="8" y="24"/>
                  </a:lnTo>
                  <a:lnTo>
                    <a:pt x="4" y="24"/>
                  </a:lnTo>
                  <a:lnTo>
                    <a:pt x="0" y="21"/>
                  </a:lnTo>
                  <a:lnTo>
                    <a:pt x="0" y="14"/>
                  </a:lnTo>
                  <a:lnTo>
                    <a:pt x="1" y="10"/>
                  </a:lnTo>
                  <a:lnTo>
                    <a:pt x="5" y="10"/>
                  </a:lnTo>
                  <a:lnTo>
                    <a:pt x="6" y="8"/>
                  </a:lnTo>
                  <a:cubicBezTo>
                    <a:pt x="6" y="8"/>
                    <a:pt x="6" y="4"/>
                    <a:pt x="6" y="4"/>
                  </a:cubicBezTo>
                </a:path>
              </a:pathLst>
            </a:custGeom>
            <a:grpFill/>
            <a:ln>
              <a:solidFill>
                <a:srgbClr val="B1283E"/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6372203" y="4240823"/>
              <a:ext cx="171082" cy="419150"/>
            </a:xfrm>
            <a:custGeom>
              <a:avLst/>
              <a:gdLst>
                <a:gd name="T0" fmla="*/ 14 w 20"/>
                <a:gd name="T1" fmla="*/ 0 h 49"/>
                <a:gd name="T2" fmla="*/ 18 w 20"/>
                <a:gd name="T3" fmla="*/ 0 h 49"/>
                <a:gd name="T4" fmla="*/ 19 w 20"/>
                <a:gd name="T5" fmla="*/ 2 h 49"/>
                <a:gd name="T6" fmla="*/ 20 w 20"/>
                <a:gd name="T7" fmla="*/ 6 h 49"/>
                <a:gd name="T8" fmla="*/ 18 w 20"/>
                <a:gd name="T9" fmla="*/ 9 h 49"/>
                <a:gd name="T10" fmla="*/ 19 w 20"/>
                <a:gd name="T11" fmla="*/ 22 h 49"/>
                <a:gd name="T12" fmla="*/ 18 w 20"/>
                <a:gd name="T13" fmla="*/ 25 h 49"/>
                <a:gd name="T14" fmla="*/ 17 w 20"/>
                <a:gd name="T15" fmla="*/ 27 h 49"/>
                <a:gd name="T16" fmla="*/ 13 w 20"/>
                <a:gd name="T17" fmla="*/ 34 h 49"/>
                <a:gd name="T18" fmla="*/ 12 w 20"/>
                <a:gd name="T19" fmla="*/ 38 h 49"/>
                <a:gd name="T20" fmla="*/ 11 w 20"/>
                <a:gd name="T21" fmla="*/ 47 h 49"/>
                <a:gd name="T22" fmla="*/ 11 w 20"/>
                <a:gd name="T23" fmla="*/ 49 h 49"/>
                <a:gd name="T24" fmla="*/ 9 w 20"/>
                <a:gd name="T25" fmla="*/ 49 h 49"/>
                <a:gd name="T26" fmla="*/ 5 w 20"/>
                <a:gd name="T27" fmla="*/ 43 h 49"/>
                <a:gd name="T28" fmla="*/ 3 w 20"/>
                <a:gd name="T29" fmla="*/ 43 h 49"/>
                <a:gd name="T30" fmla="*/ 1 w 20"/>
                <a:gd name="T31" fmla="*/ 38 h 49"/>
                <a:gd name="T32" fmla="*/ 0 w 20"/>
                <a:gd name="T33" fmla="*/ 37 h 49"/>
                <a:gd name="T34" fmla="*/ 0 w 20"/>
                <a:gd name="T35" fmla="*/ 33 h 49"/>
                <a:gd name="T36" fmla="*/ 1 w 20"/>
                <a:gd name="T37" fmla="*/ 30 h 49"/>
                <a:gd name="T38" fmla="*/ 1 w 20"/>
                <a:gd name="T39" fmla="*/ 27 h 49"/>
                <a:gd name="T40" fmla="*/ 0 w 20"/>
                <a:gd name="T41" fmla="*/ 26 h 49"/>
                <a:gd name="T42" fmla="*/ 0 w 20"/>
                <a:gd name="T43" fmla="*/ 24 h 49"/>
                <a:gd name="T44" fmla="*/ 3 w 20"/>
                <a:gd name="T45" fmla="*/ 19 h 49"/>
                <a:gd name="T46" fmla="*/ 3 w 20"/>
                <a:gd name="T47" fmla="*/ 17 h 49"/>
                <a:gd name="T48" fmla="*/ 4 w 20"/>
                <a:gd name="T49" fmla="*/ 13 h 49"/>
                <a:gd name="T50" fmla="*/ 5 w 20"/>
                <a:gd name="T51" fmla="*/ 10 h 49"/>
                <a:gd name="T52" fmla="*/ 7 w 20"/>
                <a:gd name="T53" fmla="*/ 7 h 49"/>
                <a:gd name="T54" fmla="*/ 14 w 20"/>
                <a:gd name="T55" fmla="*/ 0 h 4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0"/>
                <a:gd name="T85" fmla="*/ 0 h 49"/>
                <a:gd name="T86" fmla="*/ 20 w 20"/>
                <a:gd name="T87" fmla="*/ 49 h 4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0" h="49">
                  <a:moveTo>
                    <a:pt x="14" y="0"/>
                  </a:moveTo>
                  <a:lnTo>
                    <a:pt x="18" y="0"/>
                  </a:lnTo>
                  <a:lnTo>
                    <a:pt x="19" y="2"/>
                  </a:lnTo>
                  <a:lnTo>
                    <a:pt x="20" y="6"/>
                  </a:lnTo>
                  <a:lnTo>
                    <a:pt x="18" y="9"/>
                  </a:lnTo>
                  <a:lnTo>
                    <a:pt x="19" y="22"/>
                  </a:lnTo>
                  <a:lnTo>
                    <a:pt x="18" y="25"/>
                  </a:lnTo>
                  <a:lnTo>
                    <a:pt x="17" y="27"/>
                  </a:lnTo>
                  <a:lnTo>
                    <a:pt x="13" y="34"/>
                  </a:lnTo>
                  <a:lnTo>
                    <a:pt x="12" y="38"/>
                  </a:lnTo>
                  <a:lnTo>
                    <a:pt x="11" y="47"/>
                  </a:lnTo>
                  <a:lnTo>
                    <a:pt x="11" y="49"/>
                  </a:lnTo>
                  <a:lnTo>
                    <a:pt x="9" y="49"/>
                  </a:lnTo>
                  <a:lnTo>
                    <a:pt x="5" y="43"/>
                  </a:lnTo>
                  <a:lnTo>
                    <a:pt x="3" y="43"/>
                  </a:lnTo>
                  <a:lnTo>
                    <a:pt x="1" y="38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1" y="30"/>
                  </a:lnTo>
                  <a:lnTo>
                    <a:pt x="1" y="27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3" y="17"/>
                  </a:lnTo>
                  <a:lnTo>
                    <a:pt x="4" y="13"/>
                  </a:lnTo>
                  <a:lnTo>
                    <a:pt x="5" y="10"/>
                  </a:lnTo>
                  <a:lnTo>
                    <a:pt x="7" y="7"/>
                  </a:lnTo>
                  <a:lnTo>
                    <a:pt x="14" y="0"/>
                  </a:lnTo>
                </a:path>
              </a:pathLst>
            </a:custGeom>
            <a:grpFill/>
            <a:ln>
              <a:solidFill>
                <a:srgbClr val="B1283E"/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1864245" y="1055414"/>
              <a:ext cx="2070092" cy="1573950"/>
            </a:xfrm>
            <a:custGeom>
              <a:avLst/>
              <a:gdLst>
                <a:gd name="T0" fmla="*/ 1180465 w 242"/>
                <a:gd name="T1" fmla="*/ 205298 h 184"/>
                <a:gd name="T2" fmla="*/ 1266006 w 242"/>
                <a:gd name="T3" fmla="*/ 188190 h 184"/>
                <a:gd name="T4" fmla="*/ 1257452 w 242"/>
                <a:gd name="T5" fmla="*/ 102649 h 184"/>
                <a:gd name="T6" fmla="*/ 1360101 w 242"/>
                <a:gd name="T7" fmla="*/ 51325 h 184"/>
                <a:gd name="T8" fmla="*/ 1471304 w 242"/>
                <a:gd name="T9" fmla="*/ 0 h 184"/>
                <a:gd name="T10" fmla="*/ 1591062 w 242"/>
                <a:gd name="T11" fmla="*/ 145420 h 184"/>
                <a:gd name="T12" fmla="*/ 1668049 w 242"/>
                <a:gd name="T13" fmla="*/ 282285 h 184"/>
                <a:gd name="T14" fmla="*/ 1633832 w 242"/>
                <a:gd name="T15" fmla="*/ 470475 h 184"/>
                <a:gd name="T16" fmla="*/ 1762144 w 242"/>
                <a:gd name="T17" fmla="*/ 538908 h 184"/>
                <a:gd name="T18" fmla="*/ 1975996 w 242"/>
                <a:gd name="T19" fmla="*/ 633003 h 184"/>
                <a:gd name="T20" fmla="*/ 2044429 w 242"/>
                <a:gd name="T21" fmla="*/ 761314 h 184"/>
                <a:gd name="T22" fmla="*/ 2044429 w 242"/>
                <a:gd name="T23" fmla="*/ 829747 h 184"/>
                <a:gd name="T24" fmla="*/ 2027321 w 242"/>
                <a:gd name="T25" fmla="*/ 940950 h 184"/>
                <a:gd name="T26" fmla="*/ 1873347 w 242"/>
                <a:gd name="T27" fmla="*/ 975166 h 184"/>
                <a:gd name="T28" fmla="*/ 1822022 w 242"/>
                <a:gd name="T29" fmla="*/ 1043599 h 184"/>
                <a:gd name="T30" fmla="*/ 1727927 w 242"/>
                <a:gd name="T31" fmla="*/ 1086370 h 184"/>
                <a:gd name="T32" fmla="*/ 1702265 w 242"/>
                <a:gd name="T33" fmla="*/ 1146249 h 184"/>
                <a:gd name="T34" fmla="*/ 1693711 w 242"/>
                <a:gd name="T35" fmla="*/ 1223235 h 184"/>
                <a:gd name="T36" fmla="*/ 1556845 w 242"/>
                <a:gd name="T37" fmla="*/ 1274560 h 184"/>
                <a:gd name="T38" fmla="*/ 1445642 w 242"/>
                <a:gd name="T39" fmla="*/ 1300222 h 184"/>
                <a:gd name="T40" fmla="*/ 1454196 w 242"/>
                <a:gd name="T41" fmla="*/ 1334438 h 184"/>
                <a:gd name="T42" fmla="*/ 1505521 w 242"/>
                <a:gd name="T43" fmla="*/ 1402871 h 184"/>
                <a:gd name="T44" fmla="*/ 1479859 w 242"/>
                <a:gd name="T45" fmla="*/ 1496966 h 184"/>
                <a:gd name="T46" fmla="*/ 1505521 w 242"/>
                <a:gd name="T47" fmla="*/ 1565399 h 184"/>
                <a:gd name="T48" fmla="*/ 1437088 w 242"/>
                <a:gd name="T49" fmla="*/ 1565399 h 184"/>
                <a:gd name="T50" fmla="*/ 1394318 w 242"/>
                <a:gd name="T51" fmla="*/ 1565399 h 184"/>
                <a:gd name="T52" fmla="*/ 1334439 w 242"/>
                <a:gd name="T53" fmla="*/ 1556845 h 184"/>
                <a:gd name="T54" fmla="*/ 1291669 w 242"/>
                <a:gd name="T55" fmla="*/ 1496966 h 184"/>
                <a:gd name="T56" fmla="*/ 1189019 w 242"/>
                <a:gd name="T57" fmla="*/ 1496966 h 184"/>
                <a:gd name="T58" fmla="*/ 1077816 w 242"/>
                <a:gd name="T59" fmla="*/ 1479858 h 184"/>
                <a:gd name="T60" fmla="*/ 966613 w 242"/>
                <a:gd name="T61" fmla="*/ 1531183 h 184"/>
                <a:gd name="T62" fmla="*/ 881072 w 242"/>
                <a:gd name="T63" fmla="*/ 1531183 h 184"/>
                <a:gd name="T64" fmla="*/ 795531 w 242"/>
                <a:gd name="T65" fmla="*/ 1548291 h 184"/>
                <a:gd name="T66" fmla="*/ 727098 w 242"/>
                <a:gd name="T67" fmla="*/ 1479858 h 184"/>
                <a:gd name="T68" fmla="*/ 667220 w 242"/>
                <a:gd name="T69" fmla="*/ 1479858 h 184"/>
                <a:gd name="T70" fmla="*/ 581679 w 242"/>
                <a:gd name="T71" fmla="*/ 1514074 h 184"/>
                <a:gd name="T72" fmla="*/ 504692 w 242"/>
                <a:gd name="T73" fmla="*/ 1454196 h 184"/>
                <a:gd name="T74" fmla="*/ 427705 w 242"/>
                <a:gd name="T75" fmla="*/ 1514074 h 184"/>
                <a:gd name="T76" fmla="*/ 350718 w 242"/>
                <a:gd name="T77" fmla="*/ 1565399 h 184"/>
                <a:gd name="T78" fmla="*/ 248069 w 242"/>
                <a:gd name="T79" fmla="*/ 1479858 h 184"/>
                <a:gd name="T80" fmla="*/ 239515 w 242"/>
                <a:gd name="T81" fmla="*/ 1385763 h 184"/>
                <a:gd name="T82" fmla="*/ 153974 w 242"/>
                <a:gd name="T83" fmla="*/ 1317330 h 184"/>
                <a:gd name="T84" fmla="*/ 111203 w 242"/>
                <a:gd name="T85" fmla="*/ 1248898 h 184"/>
                <a:gd name="T86" fmla="*/ 94095 w 242"/>
                <a:gd name="T87" fmla="*/ 1171911 h 184"/>
                <a:gd name="T88" fmla="*/ 51325 w 242"/>
                <a:gd name="T89" fmla="*/ 1086370 h 184"/>
                <a:gd name="T90" fmla="*/ 68433 w 242"/>
                <a:gd name="T91" fmla="*/ 932396 h 184"/>
                <a:gd name="T92" fmla="*/ 0 w 242"/>
                <a:gd name="T93" fmla="*/ 932396 h 184"/>
                <a:gd name="T94" fmla="*/ 17108 w 242"/>
                <a:gd name="T95" fmla="*/ 855409 h 184"/>
                <a:gd name="T96" fmla="*/ 25662 w 242"/>
                <a:gd name="T97" fmla="*/ 821193 h 184"/>
                <a:gd name="T98" fmla="*/ 171082 w 242"/>
                <a:gd name="T99" fmla="*/ 744206 h 184"/>
                <a:gd name="T100" fmla="*/ 248069 w 242"/>
                <a:gd name="T101" fmla="*/ 752760 h 184"/>
                <a:gd name="T102" fmla="*/ 342164 w 242"/>
                <a:gd name="T103" fmla="*/ 727098 h 184"/>
                <a:gd name="T104" fmla="*/ 453367 w 242"/>
                <a:gd name="T105" fmla="*/ 701436 h 184"/>
                <a:gd name="T106" fmla="*/ 590233 w 242"/>
                <a:gd name="T107" fmla="*/ 709990 h 184"/>
                <a:gd name="T108" fmla="*/ 675774 w 242"/>
                <a:gd name="T109" fmla="*/ 633003 h 184"/>
                <a:gd name="T110" fmla="*/ 752760 w 242"/>
                <a:gd name="T111" fmla="*/ 521800 h 184"/>
                <a:gd name="T112" fmla="*/ 752760 w 242"/>
                <a:gd name="T113" fmla="*/ 359272 h 184"/>
                <a:gd name="T114" fmla="*/ 821193 w 242"/>
                <a:gd name="T115" fmla="*/ 333610 h 184"/>
                <a:gd name="T116" fmla="*/ 949505 w 242"/>
                <a:gd name="T117" fmla="*/ 367826 h 184"/>
                <a:gd name="T118" fmla="*/ 949505 w 242"/>
                <a:gd name="T119" fmla="*/ 299393 h 184"/>
                <a:gd name="T120" fmla="*/ 1043600 w 242"/>
                <a:gd name="T121" fmla="*/ 171082 h 18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42"/>
                <a:gd name="T184" fmla="*/ 0 h 184"/>
                <a:gd name="T185" fmla="*/ 242 w 242"/>
                <a:gd name="T186" fmla="*/ 184 h 18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42" h="184">
                  <a:moveTo>
                    <a:pt x="126" y="18"/>
                  </a:moveTo>
                  <a:lnTo>
                    <a:pt x="132" y="23"/>
                  </a:lnTo>
                  <a:lnTo>
                    <a:pt x="138" y="24"/>
                  </a:lnTo>
                  <a:lnTo>
                    <a:pt x="139" y="25"/>
                  </a:lnTo>
                  <a:lnTo>
                    <a:pt x="145" y="25"/>
                  </a:lnTo>
                  <a:lnTo>
                    <a:pt x="148" y="22"/>
                  </a:lnTo>
                  <a:lnTo>
                    <a:pt x="148" y="17"/>
                  </a:lnTo>
                  <a:lnTo>
                    <a:pt x="147" y="16"/>
                  </a:lnTo>
                  <a:lnTo>
                    <a:pt x="147" y="12"/>
                  </a:lnTo>
                  <a:lnTo>
                    <a:pt x="150" y="9"/>
                  </a:lnTo>
                  <a:lnTo>
                    <a:pt x="154" y="7"/>
                  </a:lnTo>
                  <a:lnTo>
                    <a:pt x="159" y="6"/>
                  </a:lnTo>
                  <a:lnTo>
                    <a:pt x="163" y="6"/>
                  </a:lnTo>
                  <a:lnTo>
                    <a:pt x="166" y="0"/>
                  </a:lnTo>
                  <a:lnTo>
                    <a:pt x="172" y="0"/>
                  </a:lnTo>
                  <a:lnTo>
                    <a:pt x="174" y="8"/>
                  </a:lnTo>
                  <a:lnTo>
                    <a:pt x="179" y="14"/>
                  </a:lnTo>
                  <a:lnTo>
                    <a:pt x="186" y="17"/>
                  </a:lnTo>
                  <a:lnTo>
                    <a:pt x="192" y="21"/>
                  </a:lnTo>
                  <a:lnTo>
                    <a:pt x="193" y="29"/>
                  </a:lnTo>
                  <a:lnTo>
                    <a:pt x="195" y="33"/>
                  </a:lnTo>
                  <a:lnTo>
                    <a:pt x="196" y="44"/>
                  </a:lnTo>
                  <a:lnTo>
                    <a:pt x="191" y="48"/>
                  </a:lnTo>
                  <a:lnTo>
                    <a:pt x="191" y="55"/>
                  </a:lnTo>
                  <a:lnTo>
                    <a:pt x="195" y="59"/>
                  </a:lnTo>
                  <a:lnTo>
                    <a:pt x="199" y="60"/>
                  </a:lnTo>
                  <a:lnTo>
                    <a:pt x="206" y="63"/>
                  </a:lnTo>
                  <a:lnTo>
                    <a:pt x="216" y="63"/>
                  </a:lnTo>
                  <a:lnTo>
                    <a:pt x="227" y="74"/>
                  </a:lnTo>
                  <a:lnTo>
                    <a:pt x="231" y="74"/>
                  </a:lnTo>
                  <a:lnTo>
                    <a:pt x="234" y="77"/>
                  </a:lnTo>
                  <a:lnTo>
                    <a:pt x="236" y="85"/>
                  </a:lnTo>
                  <a:lnTo>
                    <a:pt x="239" y="89"/>
                  </a:lnTo>
                  <a:lnTo>
                    <a:pt x="239" y="92"/>
                  </a:lnTo>
                  <a:lnTo>
                    <a:pt x="242" y="97"/>
                  </a:lnTo>
                  <a:lnTo>
                    <a:pt x="239" y="97"/>
                  </a:lnTo>
                  <a:lnTo>
                    <a:pt x="237" y="98"/>
                  </a:lnTo>
                  <a:lnTo>
                    <a:pt x="236" y="100"/>
                  </a:lnTo>
                  <a:lnTo>
                    <a:pt x="237" y="110"/>
                  </a:lnTo>
                  <a:lnTo>
                    <a:pt x="233" y="111"/>
                  </a:lnTo>
                  <a:lnTo>
                    <a:pt x="223" y="111"/>
                  </a:lnTo>
                  <a:lnTo>
                    <a:pt x="219" y="114"/>
                  </a:lnTo>
                  <a:lnTo>
                    <a:pt x="217" y="117"/>
                  </a:lnTo>
                  <a:lnTo>
                    <a:pt x="216" y="119"/>
                  </a:lnTo>
                  <a:lnTo>
                    <a:pt x="213" y="122"/>
                  </a:lnTo>
                  <a:lnTo>
                    <a:pt x="213" y="124"/>
                  </a:lnTo>
                  <a:lnTo>
                    <a:pt x="207" y="126"/>
                  </a:lnTo>
                  <a:lnTo>
                    <a:pt x="202" y="127"/>
                  </a:lnTo>
                  <a:lnTo>
                    <a:pt x="201" y="129"/>
                  </a:lnTo>
                  <a:lnTo>
                    <a:pt x="199" y="132"/>
                  </a:lnTo>
                  <a:lnTo>
                    <a:pt x="199" y="134"/>
                  </a:lnTo>
                  <a:lnTo>
                    <a:pt x="202" y="141"/>
                  </a:lnTo>
                  <a:lnTo>
                    <a:pt x="201" y="143"/>
                  </a:lnTo>
                  <a:lnTo>
                    <a:pt x="198" y="143"/>
                  </a:lnTo>
                  <a:lnTo>
                    <a:pt x="193" y="145"/>
                  </a:lnTo>
                  <a:lnTo>
                    <a:pt x="185" y="149"/>
                  </a:lnTo>
                  <a:lnTo>
                    <a:pt x="182" y="149"/>
                  </a:lnTo>
                  <a:lnTo>
                    <a:pt x="173" y="149"/>
                  </a:lnTo>
                  <a:lnTo>
                    <a:pt x="169" y="150"/>
                  </a:lnTo>
                  <a:lnTo>
                    <a:pt x="169" y="152"/>
                  </a:lnTo>
                  <a:lnTo>
                    <a:pt x="171" y="154"/>
                  </a:lnTo>
                  <a:lnTo>
                    <a:pt x="171" y="156"/>
                  </a:lnTo>
                  <a:lnTo>
                    <a:pt x="170" y="156"/>
                  </a:lnTo>
                  <a:lnTo>
                    <a:pt x="172" y="159"/>
                  </a:lnTo>
                  <a:lnTo>
                    <a:pt x="176" y="162"/>
                  </a:lnTo>
                  <a:lnTo>
                    <a:pt x="176" y="164"/>
                  </a:lnTo>
                  <a:lnTo>
                    <a:pt x="179" y="167"/>
                  </a:lnTo>
                  <a:lnTo>
                    <a:pt x="179" y="170"/>
                  </a:lnTo>
                  <a:lnTo>
                    <a:pt x="173" y="175"/>
                  </a:lnTo>
                  <a:lnTo>
                    <a:pt x="173" y="177"/>
                  </a:lnTo>
                  <a:lnTo>
                    <a:pt x="176" y="181"/>
                  </a:lnTo>
                  <a:lnTo>
                    <a:pt x="176" y="183"/>
                  </a:lnTo>
                  <a:lnTo>
                    <a:pt x="174" y="184"/>
                  </a:lnTo>
                  <a:lnTo>
                    <a:pt x="171" y="184"/>
                  </a:lnTo>
                  <a:lnTo>
                    <a:pt x="168" y="183"/>
                  </a:lnTo>
                  <a:lnTo>
                    <a:pt x="167" y="181"/>
                  </a:lnTo>
                  <a:lnTo>
                    <a:pt x="163" y="181"/>
                  </a:lnTo>
                  <a:lnTo>
                    <a:pt x="163" y="183"/>
                  </a:lnTo>
                  <a:lnTo>
                    <a:pt x="159" y="183"/>
                  </a:lnTo>
                  <a:lnTo>
                    <a:pt x="158" y="184"/>
                  </a:lnTo>
                  <a:lnTo>
                    <a:pt x="156" y="182"/>
                  </a:lnTo>
                  <a:lnTo>
                    <a:pt x="156" y="178"/>
                  </a:lnTo>
                  <a:lnTo>
                    <a:pt x="154" y="178"/>
                  </a:lnTo>
                  <a:lnTo>
                    <a:pt x="151" y="175"/>
                  </a:lnTo>
                  <a:lnTo>
                    <a:pt x="148" y="173"/>
                  </a:lnTo>
                  <a:lnTo>
                    <a:pt x="144" y="173"/>
                  </a:lnTo>
                  <a:lnTo>
                    <a:pt x="139" y="175"/>
                  </a:lnTo>
                  <a:lnTo>
                    <a:pt x="133" y="174"/>
                  </a:lnTo>
                  <a:lnTo>
                    <a:pt x="130" y="173"/>
                  </a:lnTo>
                  <a:lnTo>
                    <a:pt x="126" y="173"/>
                  </a:lnTo>
                  <a:lnTo>
                    <a:pt x="119" y="177"/>
                  </a:lnTo>
                  <a:lnTo>
                    <a:pt x="117" y="179"/>
                  </a:lnTo>
                  <a:lnTo>
                    <a:pt x="113" y="179"/>
                  </a:lnTo>
                  <a:lnTo>
                    <a:pt x="110" y="177"/>
                  </a:lnTo>
                  <a:lnTo>
                    <a:pt x="106" y="177"/>
                  </a:lnTo>
                  <a:lnTo>
                    <a:pt x="103" y="179"/>
                  </a:lnTo>
                  <a:lnTo>
                    <a:pt x="100" y="179"/>
                  </a:lnTo>
                  <a:lnTo>
                    <a:pt x="96" y="181"/>
                  </a:lnTo>
                  <a:lnTo>
                    <a:pt x="93" y="181"/>
                  </a:lnTo>
                  <a:lnTo>
                    <a:pt x="88" y="179"/>
                  </a:lnTo>
                  <a:lnTo>
                    <a:pt x="85" y="177"/>
                  </a:lnTo>
                  <a:lnTo>
                    <a:pt x="85" y="173"/>
                  </a:lnTo>
                  <a:lnTo>
                    <a:pt x="83" y="172"/>
                  </a:lnTo>
                  <a:lnTo>
                    <a:pt x="80" y="172"/>
                  </a:lnTo>
                  <a:lnTo>
                    <a:pt x="78" y="173"/>
                  </a:lnTo>
                  <a:lnTo>
                    <a:pt x="77" y="175"/>
                  </a:lnTo>
                  <a:lnTo>
                    <a:pt x="73" y="176"/>
                  </a:lnTo>
                  <a:lnTo>
                    <a:pt x="68" y="177"/>
                  </a:lnTo>
                  <a:lnTo>
                    <a:pt x="66" y="173"/>
                  </a:lnTo>
                  <a:lnTo>
                    <a:pt x="63" y="172"/>
                  </a:lnTo>
                  <a:lnTo>
                    <a:pt x="59" y="170"/>
                  </a:lnTo>
                  <a:lnTo>
                    <a:pt x="56" y="171"/>
                  </a:lnTo>
                  <a:lnTo>
                    <a:pt x="53" y="173"/>
                  </a:lnTo>
                  <a:lnTo>
                    <a:pt x="50" y="177"/>
                  </a:lnTo>
                  <a:lnTo>
                    <a:pt x="50" y="179"/>
                  </a:lnTo>
                  <a:lnTo>
                    <a:pt x="46" y="183"/>
                  </a:lnTo>
                  <a:lnTo>
                    <a:pt x="41" y="183"/>
                  </a:lnTo>
                  <a:lnTo>
                    <a:pt x="37" y="180"/>
                  </a:lnTo>
                  <a:lnTo>
                    <a:pt x="37" y="179"/>
                  </a:lnTo>
                  <a:lnTo>
                    <a:pt x="29" y="173"/>
                  </a:lnTo>
                  <a:lnTo>
                    <a:pt x="29" y="167"/>
                  </a:lnTo>
                  <a:lnTo>
                    <a:pt x="31" y="165"/>
                  </a:lnTo>
                  <a:lnTo>
                    <a:pt x="28" y="162"/>
                  </a:lnTo>
                  <a:lnTo>
                    <a:pt x="23" y="162"/>
                  </a:lnTo>
                  <a:lnTo>
                    <a:pt x="20" y="158"/>
                  </a:lnTo>
                  <a:lnTo>
                    <a:pt x="18" y="154"/>
                  </a:lnTo>
                  <a:lnTo>
                    <a:pt x="15" y="153"/>
                  </a:lnTo>
                  <a:lnTo>
                    <a:pt x="13" y="152"/>
                  </a:lnTo>
                  <a:lnTo>
                    <a:pt x="13" y="146"/>
                  </a:lnTo>
                  <a:lnTo>
                    <a:pt x="15" y="144"/>
                  </a:lnTo>
                  <a:lnTo>
                    <a:pt x="15" y="142"/>
                  </a:lnTo>
                  <a:lnTo>
                    <a:pt x="11" y="137"/>
                  </a:lnTo>
                  <a:lnTo>
                    <a:pt x="3" y="133"/>
                  </a:lnTo>
                  <a:lnTo>
                    <a:pt x="4" y="128"/>
                  </a:lnTo>
                  <a:lnTo>
                    <a:pt x="6" y="127"/>
                  </a:lnTo>
                  <a:lnTo>
                    <a:pt x="9" y="124"/>
                  </a:lnTo>
                  <a:lnTo>
                    <a:pt x="10" y="111"/>
                  </a:lnTo>
                  <a:lnTo>
                    <a:pt x="8" y="109"/>
                  </a:lnTo>
                  <a:lnTo>
                    <a:pt x="2" y="109"/>
                  </a:lnTo>
                  <a:lnTo>
                    <a:pt x="1" y="110"/>
                  </a:lnTo>
                  <a:lnTo>
                    <a:pt x="0" y="109"/>
                  </a:lnTo>
                  <a:lnTo>
                    <a:pt x="0" y="104"/>
                  </a:lnTo>
                  <a:lnTo>
                    <a:pt x="3" y="103"/>
                  </a:lnTo>
                  <a:lnTo>
                    <a:pt x="2" y="100"/>
                  </a:lnTo>
                  <a:lnTo>
                    <a:pt x="0" y="98"/>
                  </a:lnTo>
                  <a:lnTo>
                    <a:pt x="0" y="96"/>
                  </a:lnTo>
                  <a:lnTo>
                    <a:pt x="3" y="96"/>
                  </a:lnTo>
                  <a:lnTo>
                    <a:pt x="6" y="90"/>
                  </a:lnTo>
                  <a:lnTo>
                    <a:pt x="12" y="88"/>
                  </a:lnTo>
                  <a:lnTo>
                    <a:pt x="20" y="87"/>
                  </a:lnTo>
                  <a:lnTo>
                    <a:pt x="25" y="85"/>
                  </a:lnTo>
                  <a:lnTo>
                    <a:pt x="29" y="85"/>
                  </a:lnTo>
                  <a:lnTo>
                    <a:pt x="29" y="88"/>
                  </a:lnTo>
                  <a:lnTo>
                    <a:pt x="31" y="91"/>
                  </a:lnTo>
                  <a:lnTo>
                    <a:pt x="36" y="91"/>
                  </a:lnTo>
                  <a:lnTo>
                    <a:pt x="40" y="85"/>
                  </a:lnTo>
                  <a:lnTo>
                    <a:pt x="47" y="85"/>
                  </a:lnTo>
                  <a:lnTo>
                    <a:pt x="50" y="83"/>
                  </a:lnTo>
                  <a:lnTo>
                    <a:pt x="53" y="82"/>
                  </a:lnTo>
                  <a:lnTo>
                    <a:pt x="59" y="85"/>
                  </a:lnTo>
                  <a:lnTo>
                    <a:pt x="61" y="83"/>
                  </a:lnTo>
                  <a:lnTo>
                    <a:pt x="69" y="83"/>
                  </a:lnTo>
                  <a:lnTo>
                    <a:pt x="76" y="79"/>
                  </a:lnTo>
                  <a:lnTo>
                    <a:pt x="76" y="76"/>
                  </a:lnTo>
                  <a:lnTo>
                    <a:pt x="79" y="74"/>
                  </a:lnTo>
                  <a:lnTo>
                    <a:pt x="82" y="67"/>
                  </a:lnTo>
                  <a:lnTo>
                    <a:pt x="84" y="66"/>
                  </a:lnTo>
                  <a:lnTo>
                    <a:pt x="88" y="61"/>
                  </a:lnTo>
                  <a:lnTo>
                    <a:pt x="88" y="53"/>
                  </a:lnTo>
                  <a:lnTo>
                    <a:pt x="87" y="52"/>
                  </a:lnTo>
                  <a:lnTo>
                    <a:pt x="88" y="42"/>
                  </a:lnTo>
                  <a:lnTo>
                    <a:pt x="86" y="41"/>
                  </a:lnTo>
                  <a:lnTo>
                    <a:pt x="86" y="39"/>
                  </a:lnTo>
                  <a:lnTo>
                    <a:pt x="96" y="39"/>
                  </a:lnTo>
                  <a:lnTo>
                    <a:pt x="107" y="41"/>
                  </a:lnTo>
                  <a:lnTo>
                    <a:pt x="109" y="43"/>
                  </a:lnTo>
                  <a:lnTo>
                    <a:pt x="111" y="43"/>
                  </a:lnTo>
                  <a:lnTo>
                    <a:pt x="113" y="41"/>
                  </a:lnTo>
                  <a:lnTo>
                    <a:pt x="111" y="40"/>
                  </a:lnTo>
                  <a:lnTo>
                    <a:pt x="111" y="35"/>
                  </a:lnTo>
                  <a:lnTo>
                    <a:pt x="117" y="29"/>
                  </a:lnTo>
                  <a:lnTo>
                    <a:pt x="117" y="26"/>
                  </a:lnTo>
                  <a:lnTo>
                    <a:pt x="122" y="20"/>
                  </a:lnTo>
                  <a:lnTo>
                    <a:pt x="123" y="18"/>
                  </a:lnTo>
                  <a:lnTo>
                    <a:pt x="126" y="18"/>
                  </a:lnTo>
                </a:path>
              </a:pathLst>
            </a:custGeom>
            <a:grpFill/>
            <a:ln>
              <a:solidFill>
                <a:srgbClr val="B1283E"/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2060989" y="2509607"/>
              <a:ext cx="2035876" cy="1257449"/>
            </a:xfrm>
            <a:custGeom>
              <a:avLst/>
              <a:gdLst>
                <a:gd name="T0" fmla="*/ 1847685 w 238"/>
                <a:gd name="T1" fmla="*/ 1103477 h 147"/>
                <a:gd name="T2" fmla="*/ 1822023 w 238"/>
                <a:gd name="T3" fmla="*/ 1180464 h 147"/>
                <a:gd name="T4" fmla="*/ 1762144 w 238"/>
                <a:gd name="T5" fmla="*/ 1137694 h 147"/>
                <a:gd name="T6" fmla="*/ 1659495 w 238"/>
                <a:gd name="T7" fmla="*/ 1094923 h 147"/>
                <a:gd name="T8" fmla="*/ 1599616 w 238"/>
                <a:gd name="T9" fmla="*/ 1154802 h 147"/>
                <a:gd name="T10" fmla="*/ 1531183 w 238"/>
                <a:gd name="T11" fmla="*/ 1197572 h 147"/>
                <a:gd name="T12" fmla="*/ 1411426 w 238"/>
                <a:gd name="T13" fmla="*/ 1257451 h 147"/>
                <a:gd name="T14" fmla="*/ 1257452 w 238"/>
                <a:gd name="T15" fmla="*/ 1214681 h 147"/>
                <a:gd name="T16" fmla="*/ 1248898 w 238"/>
                <a:gd name="T17" fmla="*/ 1163356 h 147"/>
                <a:gd name="T18" fmla="*/ 1171911 w 238"/>
                <a:gd name="T19" fmla="*/ 1112032 h 147"/>
                <a:gd name="T20" fmla="*/ 1043600 w 238"/>
                <a:gd name="T21" fmla="*/ 1043599 h 147"/>
                <a:gd name="T22" fmla="*/ 975167 w 238"/>
                <a:gd name="T23" fmla="*/ 1146248 h 147"/>
                <a:gd name="T24" fmla="*/ 923842 w 238"/>
                <a:gd name="T25" fmla="*/ 1094923 h 147"/>
                <a:gd name="T26" fmla="*/ 923842 w 238"/>
                <a:gd name="T27" fmla="*/ 1043599 h 147"/>
                <a:gd name="T28" fmla="*/ 821193 w 238"/>
                <a:gd name="T29" fmla="*/ 1077815 h 147"/>
                <a:gd name="T30" fmla="*/ 658666 w 238"/>
                <a:gd name="T31" fmla="*/ 1017936 h 147"/>
                <a:gd name="T32" fmla="*/ 590233 w 238"/>
                <a:gd name="T33" fmla="*/ 923841 h 147"/>
                <a:gd name="T34" fmla="*/ 496138 w 238"/>
                <a:gd name="T35" fmla="*/ 821192 h 147"/>
                <a:gd name="T36" fmla="*/ 410597 w 238"/>
                <a:gd name="T37" fmla="*/ 786976 h 147"/>
                <a:gd name="T38" fmla="*/ 325056 w 238"/>
                <a:gd name="T39" fmla="*/ 684327 h 147"/>
                <a:gd name="T40" fmla="*/ 239515 w 238"/>
                <a:gd name="T41" fmla="*/ 667219 h 147"/>
                <a:gd name="T42" fmla="*/ 153974 w 238"/>
                <a:gd name="T43" fmla="*/ 581678 h 147"/>
                <a:gd name="T44" fmla="*/ 34216 w 238"/>
                <a:gd name="T45" fmla="*/ 487583 h 147"/>
                <a:gd name="T46" fmla="*/ 25662 w 238"/>
                <a:gd name="T47" fmla="*/ 419150 h 147"/>
                <a:gd name="T48" fmla="*/ 17108 w 238"/>
                <a:gd name="T49" fmla="*/ 299393 h 147"/>
                <a:gd name="T50" fmla="*/ 102649 w 238"/>
                <a:gd name="T51" fmla="*/ 333609 h 147"/>
                <a:gd name="T52" fmla="*/ 85541 w 238"/>
                <a:gd name="T53" fmla="*/ 179636 h 147"/>
                <a:gd name="T54" fmla="*/ 153974 w 238"/>
                <a:gd name="T55" fmla="*/ 111203 h 147"/>
                <a:gd name="T56" fmla="*/ 230961 w 238"/>
                <a:gd name="T57" fmla="*/ 59879 h 147"/>
                <a:gd name="T58" fmla="*/ 307948 w 238"/>
                <a:gd name="T59" fmla="*/ 0 h 147"/>
                <a:gd name="T60" fmla="*/ 384934 w 238"/>
                <a:gd name="T61" fmla="*/ 59879 h 147"/>
                <a:gd name="T62" fmla="*/ 487584 w 238"/>
                <a:gd name="T63" fmla="*/ 17108 h 147"/>
                <a:gd name="T64" fmla="*/ 530354 w 238"/>
                <a:gd name="T65" fmla="*/ 59879 h 147"/>
                <a:gd name="T66" fmla="*/ 624449 w 238"/>
                <a:gd name="T67" fmla="*/ 94095 h 147"/>
                <a:gd name="T68" fmla="*/ 709990 w 238"/>
                <a:gd name="T69" fmla="*/ 59879 h 147"/>
                <a:gd name="T70" fmla="*/ 812639 w 238"/>
                <a:gd name="T71" fmla="*/ 76987 h 147"/>
                <a:gd name="T72" fmla="*/ 915288 w 238"/>
                <a:gd name="T73" fmla="*/ 25662 h 147"/>
                <a:gd name="T74" fmla="*/ 1035046 w 238"/>
                <a:gd name="T75" fmla="*/ 25662 h 147"/>
                <a:gd name="T76" fmla="*/ 1120587 w 238"/>
                <a:gd name="T77" fmla="*/ 68433 h 147"/>
                <a:gd name="T78" fmla="*/ 1154803 w 238"/>
                <a:gd name="T79" fmla="*/ 119757 h 147"/>
                <a:gd name="T80" fmla="*/ 1146249 w 238"/>
                <a:gd name="T81" fmla="*/ 196744 h 147"/>
                <a:gd name="T82" fmla="*/ 1197574 w 238"/>
                <a:gd name="T83" fmla="*/ 436258 h 147"/>
                <a:gd name="T84" fmla="*/ 1317331 w 238"/>
                <a:gd name="T85" fmla="*/ 504691 h 147"/>
                <a:gd name="T86" fmla="*/ 1437088 w 238"/>
                <a:gd name="T87" fmla="*/ 564570 h 147"/>
                <a:gd name="T88" fmla="*/ 1591062 w 238"/>
                <a:gd name="T89" fmla="*/ 573124 h 147"/>
                <a:gd name="T90" fmla="*/ 1676603 w 238"/>
                <a:gd name="T91" fmla="*/ 641557 h 147"/>
                <a:gd name="T92" fmla="*/ 1727928 w 238"/>
                <a:gd name="T93" fmla="*/ 709989 h 147"/>
                <a:gd name="T94" fmla="*/ 1787806 w 238"/>
                <a:gd name="T95" fmla="*/ 718543 h 147"/>
                <a:gd name="T96" fmla="*/ 1881901 w 238"/>
                <a:gd name="T97" fmla="*/ 624448 h 147"/>
                <a:gd name="T98" fmla="*/ 1984550 w 238"/>
                <a:gd name="T99" fmla="*/ 744206 h 147"/>
                <a:gd name="T100" fmla="*/ 2027321 w 238"/>
                <a:gd name="T101" fmla="*/ 855409 h 147"/>
                <a:gd name="T102" fmla="*/ 2010213 w 238"/>
                <a:gd name="T103" fmla="*/ 975166 h 147"/>
                <a:gd name="T104" fmla="*/ 2010213 w 238"/>
                <a:gd name="T105" fmla="*/ 1060707 h 147"/>
                <a:gd name="T106" fmla="*/ 1967442 w 238"/>
                <a:gd name="T107" fmla="*/ 1086369 h 147"/>
                <a:gd name="T108" fmla="*/ 1916118 w 238"/>
                <a:gd name="T109" fmla="*/ 1154802 h 14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38"/>
                <a:gd name="T166" fmla="*/ 0 h 147"/>
                <a:gd name="T167" fmla="*/ 238 w 238"/>
                <a:gd name="T168" fmla="*/ 147 h 14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38" h="147">
                  <a:moveTo>
                    <a:pt x="224" y="135"/>
                  </a:moveTo>
                  <a:lnTo>
                    <a:pt x="219" y="129"/>
                  </a:lnTo>
                  <a:lnTo>
                    <a:pt x="216" y="129"/>
                  </a:lnTo>
                  <a:lnTo>
                    <a:pt x="213" y="133"/>
                  </a:lnTo>
                  <a:lnTo>
                    <a:pt x="213" y="136"/>
                  </a:lnTo>
                  <a:lnTo>
                    <a:pt x="213" y="138"/>
                  </a:lnTo>
                  <a:lnTo>
                    <a:pt x="210" y="138"/>
                  </a:lnTo>
                  <a:lnTo>
                    <a:pt x="206" y="136"/>
                  </a:lnTo>
                  <a:lnTo>
                    <a:pt x="206" y="133"/>
                  </a:lnTo>
                  <a:lnTo>
                    <a:pt x="198" y="131"/>
                  </a:lnTo>
                  <a:lnTo>
                    <a:pt x="197" y="128"/>
                  </a:lnTo>
                  <a:lnTo>
                    <a:pt x="194" y="128"/>
                  </a:lnTo>
                  <a:lnTo>
                    <a:pt x="189" y="133"/>
                  </a:lnTo>
                  <a:lnTo>
                    <a:pt x="189" y="135"/>
                  </a:lnTo>
                  <a:lnTo>
                    <a:pt x="187" y="135"/>
                  </a:lnTo>
                  <a:lnTo>
                    <a:pt x="185" y="135"/>
                  </a:lnTo>
                  <a:lnTo>
                    <a:pt x="183" y="135"/>
                  </a:lnTo>
                  <a:lnTo>
                    <a:pt x="179" y="140"/>
                  </a:lnTo>
                  <a:lnTo>
                    <a:pt x="175" y="140"/>
                  </a:lnTo>
                  <a:lnTo>
                    <a:pt x="171" y="145"/>
                  </a:lnTo>
                  <a:lnTo>
                    <a:pt x="165" y="147"/>
                  </a:lnTo>
                  <a:lnTo>
                    <a:pt x="150" y="147"/>
                  </a:lnTo>
                  <a:lnTo>
                    <a:pt x="147" y="145"/>
                  </a:lnTo>
                  <a:lnTo>
                    <a:pt x="147" y="142"/>
                  </a:lnTo>
                  <a:lnTo>
                    <a:pt x="149" y="139"/>
                  </a:lnTo>
                  <a:lnTo>
                    <a:pt x="149" y="137"/>
                  </a:lnTo>
                  <a:lnTo>
                    <a:pt x="146" y="136"/>
                  </a:lnTo>
                  <a:lnTo>
                    <a:pt x="144" y="134"/>
                  </a:lnTo>
                  <a:lnTo>
                    <a:pt x="144" y="131"/>
                  </a:lnTo>
                  <a:lnTo>
                    <a:pt x="137" y="130"/>
                  </a:lnTo>
                  <a:lnTo>
                    <a:pt x="135" y="126"/>
                  </a:lnTo>
                  <a:lnTo>
                    <a:pt x="127" y="122"/>
                  </a:lnTo>
                  <a:lnTo>
                    <a:pt x="122" y="122"/>
                  </a:lnTo>
                  <a:lnTo>
                    <a:pt x="119" y="125"/>
                  </a:lnTo>
                  <a:lnTo>
                    <a:pt x="115" y="128"/>
                  </a:lnTo>
                  <a:lnTo>
                    <a:pt x="114" y="134"/>
                  </a:lnTo>
                  <a:lnTo>
                    <a:pt x="111" y="135"/>
                  </a:lnTo>
                  <a:lnTo>
                    <a:pt x="109" y="132"/>
                  </a:lnTo>
                  <a:lnTo>
                    <a:pt x="108" y="128"/>
                  </a:lnTo>
                  <a:lnTo>
                    <a:pt x="110" y="125"/>
                  </a:lnTo>
                  <a:lnTo>
                    <a:pt x="110" y="123"/>
                  </a:lnTo>
                  <a:lnTo>
                    <a:pt x="108" y="122"/>
                  </a:lnTo>
                  <a:lnTo>
                    <a:pt x="104" y="123"/>
                  </a:lnTo>
                  <a:lnTo>
                    <a:pt x="99" y="124"/>
                  </a:lnTo>
                  <a:lnTo>
                    <a:pt x="96" y="126"/>
                  </a:lnTo>
                  <a:lnTo>
                    <a:pt x="94" y="126"/>
                  </a:lnTo>
                  <a:lnTo>
                    <a:pt x="87" y="119"/>
                  </a:lnTo>
                  <a:lnTo>
                    <a:pt x="77" y="119"/>
                  </a:lnTo>
                  <a:lnTo>
                    <a:pt x="74" y="112"/>
                  </a:lnTo>
                  <a:lnTo>
                    <a:pt x="72" y="112"/>
                  </a:lnTo>
                  <a:lnTo>
                    <a:pt x="69" y="108"/>
                  </a:lnTo>
                  <a:lnTo>
                    <a:pt x="63" y="107"/>
                  </a:lnTo>
                  <a:lnTo>
                    <a:pt x="59" y="101"/>
                  </a:lnTo>
                  <a:lnTo>
                    <a:pt x="58" y="96"/>
                  </a:lnTo>
                  <a:lnTo>
                    <a:pt x="57" y="95"/>
                  </a:lnTo>
                  <a:lnTo>
                    <a:pt x="51" y="95"/>
                  </a:lnTo>
                  <a:lnTo>
                    <a:pt x="48" y="92"/>
                  </a:lnTo>
                  <a:lnTo>
                    <a:pt x="48" y="89"/>
                  </a:lnTo>
                  <a:lnTo>
                    <a:pt x="43" y="86"/>
                  </a:lnTo>
                  <a:lnTo>
                    <a:pt x="38" y="80"/>
                  </a:lnTo>
                  <a:lnTo>
                    <a:pt x="35" y="76"/>
                  </a:lnTo>
                  <a:lnTo>
                    <a:pt x="32" y="76"/>
                  </a:lnTo>
                  <a:lnTo>
                    <a:pt x="28" y="78"/>
                  </a:lnTo>
                  <a:lnTo>
                    <a:pt x="22" y="79"/>
                  </a:lnTo>
                  <a:lnTo>
                    <a:pt x="18" y="73"/>
                  </a:lnTo>
                  <a:lnTo>
                    <a:pt x="18" y="68"/>
                  </a:lnTo>
                  <a:lnTo>
                    <a:pt x="15" y="64"/>
                  </a:lnTo>
                  <a:lnTo>
                    <a:pt x="10" y="59"/>
                  </a:lnTo>
                  <a:lnTo>
                    <a:pt x="4" y="57"/>
                  </a:lnTo>
                  <a:lnTo>
                    <a:pt x="1" y="55"/>
                  </a:lnTo>
                  <a:lnTo>
                    <a:pt x="0" y="53"/>
                  </a:lnTo>
                  <a:lnTo>
                    <a:pt x="3" y="49"/>
                  </a:lnTo>
                  <a:lnTo>
                    <a:pt x="3" y="39"/>
                  </a:lnTo>
                  <a:lnTo>
                    <a:pt x="2" y="37"/>
                  </a:lnTo>
                  <a:lnTo>
                    <a:pt x="2" y="35"/>
                  </a:lnTo>
                  <a:lnTo>
                    <a:pt x="6" y="34"/>
                  </a:lnTo>
                  <a:lnTo>
                    <a:pt x="10" y="40"/>
                  </a:lnTo>
                  <a:lnTo>
                    <a:pt x="12" y="39"/>
                  </a:lnTo>
                  <a:lnTo>
                    <a:pt x="13" y="36"/>
                  </a:lnTo>
                  <a:lnTo>
                    <a:pt x="13" y="28"/>
                  </a:lnTo>
                  <a:lnTo>
                    <a:pt x="10" y="21"/>
                  </a:lnTo>
                  <a:lnTo>
                    <a:pt x="9" y="16"/>
                  </a:lnTo>
                  <a:lnTo>
                    <a:pt x="14" y="10"/>
                  </a:lnTo>
                  <a:lnTo>
                    <a:pt x="18" y="13"/>
                  </a:lnTo>
                  <a:lnTo>
                    <a:pt x="23" y="13"/>
                  </a:lnTo>
                  <a:lnTo>
                    <a:pt x="27" y="9"/>
                  </a:lnTo>
                  <a:lnTo>
                    <a:pt x="27" y="7"/>
                  </a:lnTo>
                  <a:lnTo>
                    <a:pt x="30" y="3"/>
                  </a:lnTo>
                  <a:lnTo>
                    <a:pt x="33" y="1"/>
                  </a:lnTo>
                  <a:lnTo>
                    <a:pt x="36" y="0"/>
                  </a:lnTo>
                  <a:lnTo>
                    <a:pt x="40" y="2"/>
                  </a:lnTo>
                  <a:lnTo>
                    <a:pt x="43" y="3"/>
                  </a:lnTo>
                  <a:lnTo>
                    <a:pt x="45" y="7"/>
                  </a:lnTo>
                  <a:lnTo>
                    <a:pt x="54" y="5"/>
                  </a:lnTo>
                  <a:lnTo>
                    <a:pt x="55" y="3"/>
                  </a:lnTo>
                  <a:lnTo>
                    <a:pt x="57" y="2"/>
                  </a:lnTo>
                  <a:lnTo>
                    <a:pt x="60" y="2"/>
                  </a:lnTo>
                  <a:lnTo>
                    <a:pt x="62" y="3"/>
                  </a:lnTo>
                  <a:lnTo>
                    <a:pt x="62" y="7"/>
                  </a:lnTo>
                  <a:lnTo>
                    <a:pt x="66" y="9"/>
                  </a:lnTo>
                  <a:lnTo>
                    <a:pt x="70" y="11"/>
                  </a:lnTo>
                  <a:lnTo>
                    <a:pt x="73" y="11"/>
                  </a:lnTo>
                  <a:lnTo>
                    <a:pt x="77" y="9"/>
                  </a:lnTo>
                  <a:lnTo>
                    <a:pt x="80" y="9"/>
                  </a:lnTo>
                  <a:lnTo>
                    <a:pt x="83" y="7"/>
                  </a:lnTo>
                  <a:lnTo>
                    <a:pt x="87" y="7"/>
                  </a:lnTo>
                  <a:lnTo>
                    <a:pt x="90" y="9"/>
                  </a:lnTo>
                  <a:lnTo>
                    <a:pt x="95" y="9"/>
                  </a:lnTo>
                  <a:lnTo>
                    <a:pt x="97" y="7"/>
                  </a:lnTo>
                  <a:lnTo>
                    <a:pt x="103" y="3"/>
                  </a:lnTo>
                  <a:lnTo>
                    <a:pt x="107" y="3"/>
                  </a:lnTo>
                  <a:lnTo>
                    <a:pt x="110" y="4"/>
                  </a:lnTo>
                  <a:lnTo>
                    <a:pt x="116" y="5"/>
                  </a:lnTo>
                  <a:lnTo>
                    <a:pt x="121" y="3"/>
                  </a:lnTo>
                  <a:lnTo>
                    <a:pt x="125" y="3"/>
                  </a:lnTo>
                  <a:lnTo>
                    <a:pt x="128" y="5"/>
                  </a:lnTo>
                  <a:lnTo>
                    <a:pt x="131" y="8"/>
                  </a:lnTo>
                  <a:lnTo>
                    <a:pt x="133" y="8"/>
                  </a:lnTo>
                  <a:lnTo>
                    <a:pt x="133" y="12"/>
                  </a:lnTo>
                  <a:lnTo>
                    <a:pt x="135" y="14"/>
                  </a:lnTo>
                  <a:lnTo>
                    <a:pt x="136" y="16"/>
                  </a:lnTo>
                  <a:lnTo>
                    <a:pt x="136" y="19"/>
                  </a:lnTo>
                  <a:lnTo>
                    <a:pt x="134" y="23"/>
                  </a:lnTo>
                  <a:lnTo>
                    <a:pt x="134" y="38"/>
                  </a:lnTo>
                  <a:lnTo>
                    <a:pt x="136" y="45"/>
                  </a:lnTo>
                  <a:lnTo>
                    <a:pt x="140" y="51"/>
                  </a:lnTo>
                  <a:lnTo>
                    <a:pt x="147" y="55"/>
                  </a:lnTo>
                  <a:lnTo>
                    <a:pt x="151" y="55"/>
                  </a:lnTo>
                  <a:lnTo>
                    <a:pt x="154" y="59"/>
                  </a:lnTo>
                  <a:lnTo>
                    <a:pt x="160" y="62"/>
                  </a:lnTo>
                  <a:lnTo>
                    <a:pt x="164" y="62"/>
                  </a:lnTo>
                  <a:lnTo>
                    <a:pt x="168" y="66"/>
                  </a:lnTo>
                  <a:lnTo>
                    <a:pt x="172" y="67"/>
                  </a:lnTo>
                  <a:lnTo>
                    <a:pt x="177" y="67"/>
                  </a:lnTo>
                  <a:lnTo>
                    <a:pt x="186" y="67"/>
                  </a:lnTo>
                  <a:lnTo>
                    <a:pt x="190" y="69"/>
                  </a:lnTo>
                  <a:lnTo>
                    <a:pt x="192" y="70"/>
                  </a:lnTo>
                  <a:lnTo>
                    <a:pt x="196" y="75"/>
                  </a:lnTo>
                  <a:lnTo>
                    <a:pt x="197" y="79"/>
                  </a:lnTo>
                  <a:lnTo>
                    <a:pt x="200" y="83"/>
                  </a:lnTo>
                  <a:lnTo>
                    <a:pt x="202" y="83"/>
                  </a:lnTo>
                  <a:lnTo>
                    <a:pt x="203" y="81"/>
                  </a:lnTo>
                  <a:lnTo>
                    <a:pt x="206" y="81"/>
                  </a:lnTo>
                  <a:lnTo>
                    <a:pt x="209" y="84"/>
                  </a:lnTo>
                  <a:lnTo>
                    <a:pt x="212" y="83"/>
                  </a:lnTo>
                  <a:lnTo>
                    <a:pt x="215" y="80"/>
                  </a:lnTo>
                  <a:lnTo>
                    <a:pt x="220" y="73"/>
                  </a:lnTo>
                  <a:lnTo>
                    <a:pt x="224" y="76"/>
                  </a:lnTo>
                  <a:lnTo>
                    <a:pt x="229" y="86"/>
                  </a:lnTo>
                  <a:lnTo>
                    <a:pt x="232" y="87"/>
                  </a:lnTo>
                  <a:lnTo>
                    <a:pt x="233" y="91"/>
                  </a:lnTo>
                  <a:lnTo>
                    <a:pt x="235" y="97"/>
                  </a:lnTo>
                  <a:lnTo>
                    <a:pt x="237" y="100"/>
                  </a:lnTo>
                  <a:lnTo>
                    <a:pt x="238" y="105"/>
                  </a:lnTo>
                  <a:lnTo>
                    <a:pt x="235" y="108"/>
                  </a:lnTo>
                  <a:lnTo>
                    <a:pt x="235" y="114"/>
                  </a:lnTo>
                  <a:lnTo>
                    <a:pt x="237" y="117"/>
                  </a:lnTo>
                  <a:lnTo>
                    <a:pt x="236" y="123"/>
                  </a:lnTo>
                  <a:lnTo>
                    <a:pt x="235" y="124"/>
                  </a:lnTo>
                  <a:lnTo>
                    <a:pt x="232" y="122"/>
                  </a:lnTo>
                  <a:lnTo>
                    <a:pt x="228" y="123"/>
                  </a:lnTo>
                  <a:lnTo>
                    <a:pt x="230" y="127"/>
                  </a:lnTo>
                  <a:lnTo>
                    <a:pt x="230" y="133"/>
                  </a:lnTo>
                  <a:lnTo>
                    <a:pt x="228" y="135"/>
                  </a:lnTo>
                  <a:lnTo>
                    <a:pt x="224" y="135"/>
                  </a:lnTo>
                </a:path>
              </a:pathLst>
            </a:custGeom>
            <a:grpFill/>
            <a:ln>
              <a:solidFill>
                <a:srgbClr val="B1283E"/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4019878" y="619157"/>
              <a:ext cx="2266836" cy="1941775"/>
            </a:xfrm>
            <a:custGeom>
              <a:avLst/>
              <a:gdLst>
                <a:gd name="T0" fmla="*/ 436259 w 265"/>
                <a:gd name="T1" fmla="*/ 1394317 h 227"/>
                <a:gd name="T2" fmla="*/ 650111 w 265"/>
                <a:gd name="T3" fmla="*/ 1462750 h 227"/>
                <a:gd name="T4" fmla="*/ 872517 w 265"/>
                <a:gd name="T5" fmla="*/ 1342993 h 227"/>
                <a:gd name="T6" fmla="*/ 1163357 w 265"/>
                <a:gd name="T7" fmla="*/ 1257452 h 227"/>
                <a:gd name="T8" fmla="*/ 1231790 w 265"/>
                <a:gd name="T9" fmla="*/ 1129140 h 227"/>
                <a:gd name="T10" fmla="*/ 1325885 w 265"/>
                <a:gd name="T11" fmla="*/ 1043599 h 227"/>
                <a:gd name="T12" fmla="*/ 1591061 w 265"/>
                <a:gd name="T13" fmla="*/ 906734 h 227"/>
                <a:gd name="T14" fmla="*/ 1873346 w 265"/>
                <a:gd name="T15" fmla="*/ 769868 h 227"/>
                <a:gd name="T16" fmla="*/ 1727927 w 265"/>
                <a:gd name="T17" fmla="*/ 615895 h 227"/>
                <a:gd name="T18" fmla="*/ 1616724 w 265"/>
                <a:gd name="T19" fmla="*/ 658665 h 227"/>
                <a:gd name="T20" fmla="*/ 1488412 w 265"/>
                <a:gd name="T21" fmla="*/ 641557 h 227"/>
                <a:gd name="T22" fmla="*/ 1556845 w 265"/>
                <a:gd name="T23" fmla="*/ 436259 h 227"/>
                <a:gd name="T24" fmla="*/ 1796360 w 265"/>
                <a:gd name="T25" fmla="*/ 213852 h 227"/>
                <a:gd name="T26" fmla="*/ 1762143 w 265"/>
                <a:gd name="T27" fmla="*/ 76987 h 227"/>
                <a:gd name="T28" fmla="*/ 1890455 w 265"/>
                <a:gd name="T29" fmla="*/ 17108 h 227"/>
                <a:gd name="T30" fmla="*/ 1916117 w 265"/>
                <a:gd name="T31" fmla="*/ 111203 h 227"/>
                <a:gd name="T32" fmla="*/ 1984549 w 265"/>
                <a:gd name="T33" fmla="*/ 136866 h 227"/>
                <a:gd name="T34" fmla="*/ 2164185 w 265"/>
                <a:gd name="T35" fmla="*/ 119757 h 227"/>
                <a:gd name="T36" fmla="*/ 2206956 w 265"/>
                <a:gd name="T37" fmla="*/ 307947 h 227"/>
                <a:gd name="T38" fmla="*/ 2215510 w 265"/>
                <a:gd name="T39" fmla="*/ 453367 h 227"/>
                <a:gd name="T40" fmla="*/ 2198402 w 265"/>
                <a:gd name="T41" fmla="*/ 479029 h 227"/>
                <a:gd name="T42" fmla="*/ 2129969 w 265"/>
                <a:gd name="T43" fmla="*/ 564570 h 227"/>
                <a:gd name="T44" fmla="*/ 2129969 w 265"/>
                <a:gd name="T45" fmla="*/ 718544 h 227"/>
                <a:gd name="T46" fmla="*/ 2198402 w 265"/>
                <a:gd name="T47" fmla="*/ 718544 h 227"/>
                <a:gd name="T48" fmla="*/ 2181294 w 265"/>
                <a:gd name="T49" fmla="*/ 786977 h 227"/>
                <a:gd name="T50" fmla="*/ 2052982 w 265"/>
                <a:gd name="T51" fmla="*/ 804085 h 227"/>
                <a:gd name="T52" fmla="*/ 2095753 w 265"/>
                <a:gd name="T53" fmla="*/ 949504 h 227"/>
                <a:gd name="T54" fmla="*/ 2189848 w 265"/>
                <a:gd name="T55" fmla="*/ 966612 h 227"/>
                <a:gd name="T56" fmla="*/ 2266835 w 265"/>
                <a:gd name="T57" fmla="*/ 1154803 h 227"/>
                <a:gd name="T58" fmla="*/ 2147077 w 265"/>
                <a:gd name="T59" fmla="*/ 1206127 h 227"/>
                <a:gd name="T60" fmla="*/ 1958887 w 265"/>
                <a:gd name="T61" fmla="*/ 1274560 h 227"/>
                <a:gd name="T62" fmla="*/ 1950333 w 265"/>
                <a:gd name="T63" fmla="*/ 1402871 h 227"/>
                <a:gd name="T64" fmla="*/ 1804914 w 265"/>
                <a:gd name="T65" fmla="*/ 1266006 h 227"/>
                <a:gd name="T66" fmla="*/ 1659494 w 265"/>
                <a:gd name="T67" fmla="*/ 1360101 h 227"/>
                <a:gd name="T68" fmla="*/ 1539737 w 265"/>
                <a:gd name="T69" fmla="*/ 1402871 h 227"/>
                <a:gd name="T70" fmla="*/ 1505520 w 265"/>
                <a:gd name="T71" fmla="*/ 1334439 h 227"/>
                <a:gd name="T72" fmla="*/ 1454196 w 265"/>
                <a:gd name="T73" fmla="*/ 1488412 h 227"/>
                <a:gd name="T74" fmla="*/ 1317330 w 265"/>
                <a:gd name="T75" fmla="*/ 1599615 h 227"/>
                <a:gd name="T76" fmla="*/ 1189019 w 265"/>
                <a:gd name="T77" fmla="*/ 1676602 h 227"/>
                <a:gd name="T78" fmla="*/ 1129140 w 265"/>
                <a:gd name="T79" fmla="*/ 1719373 h 227"/>
                <a:gd name="T80" fmla="*/ 1035045 w 265"/>
                <a:gd name="T81" fmla="*/ 1907563 h 227"/>
                <a:gd name="T82" fmla="*/ 821193 w 265"/>
                <a:gd name="T83" fmla="*/ 1847684 h 227"/>
                <a:gd name="T84" fmla="*/ 812639 w 265"/>
                <a:gd name="T85" fmla="*/ 1710819 h 227"/>
                <a:gd name="T86" fmla="*/ 744206 w 265"/>
                <a:gd name="T87" fmla="*/ 1822022 h 227"/>
                <a:gd name="T88" fmla="*/ 641557 w 265"/>
                <a:gd name="T89" fmla="*/ 1907563 h 227"/>
                <a:gd name="T90" fmla="*/ 521800 w 265"/>
                <a:gd name="T91" fmla="*/ 1813468 h 227"/>
                <a:gd name="T92" fmla="*/ 547462 w 265"/>
                <a:gd name="T93" fmla="*/ 1702264 h 227"/>
                <a:gd name="T94" fmla="*/ 384934 w 265"/>
                <a:gd name="T95" fmla="*/ 1736481 h 227"/>
                <a:gd name="T96" fmla="*/ 325056 w 265"/>
                <a:gd name="T97" fmla="*/ 1779251 h 227"/>
                <a:gd name="T98" fmla="*/ 188190 w 265"/>
                <a:gd name="T99" fmla="*/ 1650940 h 227"/>
                <a:gd name="T100" fmla="*/ 239515 w 265"/>
                <a:gd name="T101" fmla="*/ 1539737 h 227"/>
                <a:gd name="T102" fmla="*/ 76987 w 265"/>
                <a:gd name="T103" fmla="*/ 1556845 h 227"/>
                <a:gd name="T104" fmla="*/ 34216 w 265"/>
                <a:gd name="T105" fmla="*/ 1368655 h 22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65"/>
                <a:gd name="T160" fmla="*/ 0 h 227"/>
                <a:gd name="T161" fmla="*/ 265 w 265"/>
                <a:gd name="T162" fmla="*/ 227 h 22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65" h="227">
                  <a:moveTo>
                    <a:pt x="2" y="150"/>
                  </a:moveTo>
                  <a:lnTo>
                    <a:pt x="12" y="153"/>
                  </a:lnTo>
                  <a:lnTo>
                    <a:pt x="35" y="154"/>
                  </a:lnTo>
                  <a:lnTo>
                    <a:pt x="42" y="155"/>
                  </a:lnTo>
                  <a:lnTo>
                    <a:pt x="51" y="163"/>
                  </a:lnTo>
                  <a:lnTo>
                    <a:pt x="58" y="163"/>
                  </a:lnTo>
                  <a:lnTo>
                    <a:pt x="63" y="166"/>
                  </a:lnTo>
                  <a:lnTo>
                    <a:pt x="69" y="167"/>
                  </a:lnTo>
                  <a:lnTo>
                    <a:pt x="74" y="171"/>
                  </a:lnTo>
                  <a:lnTo>
                    <a:pt x="76" y="171"/>
                  </a:lnTo>
                  <a:lnTo>
                    <a:pt x="79" y="168"/>
                  </a:lnTo>
                  <a:lnTo>
                    <a:pt x="83" y="167"/>
                  </a:lnTo>
                  <a:lnTo>
                    <a:pt x="86" y="164"/>
                  </a:lnTo>
                  <a:lnTo>
                    <a:pt x="91" y="164"/>
                  </a:lnTo>
                  <a:lnTo>
                    <a:pt x="102" y="157"/>
                  </a:lnTo>
                  <a:lnTo>
                    <a:pt x="110" y="156"/>
                  </a:lnTo>
                  <a:lnTo>
                    <a:pt x="113" y="158"/>
                  </a:lnTo>
                  <a:lnTo>
                    <a:pt x="122" y="159"/>
                  </a:lnTo>
                  <a:lnTo>
                    <a:pt x="130" y="154"/>
                  </a:lnTo>
                  <a:lnTo>
                    <a:pt x="136" y="147"/>
                  </a:lnTo>
                  <a:lnTo>
                    <a:pt x="139" y="145"/>
                  </a:lnTo>
                  <a:lnTo>
                    <a:pt x="143" y="141"/>
                  </a:lnTo>
                  <a:lnTo>
                    <a:pt x="147" y="138"/>
                  </a:lnTo>
                  <a:lnTo>
                    <a:pt x="148" y="135"/>
                  </a:lnTo>
                  <a:lnTo>
                    <a:pt x="144" y="132"/>
                  </a:lnTo>
                  <a:lnTo>
                    <a:pt x="143" y="128"/>
                  </a:lnTo>
                  <a:lnTo>
                    <a:pt x="143" y="123"/>
                  </a:lnTo>
                  <a:lnTo>
                    <a:pt x="147" y="118"/>
                  </a:lnTo>
                  <a:lnTo>
                    <a:pt x="150" y="118"/>
                  </a:lnTo>
                  <a:lnTo>
                    <a:pt x="155" y="122"/>
                  </a:lnTo>
                  <a:lnTo>
                    <a:pt x="162" y="122"/>
                  </a:lnTo>
                  <a:lnTo>
                    <a:pt x="171" y="112"/>
                  </a:lnTo>
                  <a:lnTo>
                    <a:pt x="178" y="111"/>
                  </a:lnTo>
                  <a:lnTo>
                    <a:pt x="181" y="110"/>
                  </a:lnTo>
                  <a:lnTo>
                    <a:pt x="186" y="106"/>
                  </a:lnTo>
                  <a:lnTo>
                    <a:pt x="187" y="99"/>
                  </a:lnTo>
                  <a:lnTo>
                    <a:pt x="195" y="96"/>
                  </a:lnTo>
                  <a:lnTo>
                    <a:pt x="203" y="90"/>
                  </a:lnTo>
                  <a:lnTo>
                    <a:pt x="214" y="91"/>
                  </a:lnTo>
                  <a:lnTo>
                    <a:pt x="219" y="90"/>
                  </a:lnTo>
                  <a:lnTo>
                    <a:pt x="219" y="86"/>
                  </a:lnTo>
                  <a:lnTo>
                    <a:pt x="217" y="82"/>
                  </a:lnTo>
                  <a:lnTo>
                    <a:pt x="209" y="77"/>
                  </a:lnTo>
                  <a:lnTo>
                    <a:pt x="206" y="73"/>
                  </a:lnTo>
                  <a:lnTo>
                    <a:pt x="202" y="72"/>
                  </a:lnTo>
                  <a:lnTo>
                    <a:pt x="200" y="74"/>
                  </a:lnTo>
                  <a:lnTo>
                    <a:pt x="197" y="74"/>
                  </a:lnTo>
                  <a:lnTo>
                    <a:pt x="196" y="79"/>
                  </a:lnTo>
                  <a:lnTo>
                    <a:pt x="192" y="79"/>
                  </a:lnTo>
                  <a:lnTo>
                    <a:pt x="189" y="77"/>
                  </a:lnTo>
                  <a:lnTo>
                    <a:pt x="185" y="77"/>
                  </a:lnTo>
                  <a:lnTo>
                    <a:pt x="180" y="80"/>
                  </a:lnTo>
                  <a:lnTo>
                    <a:pt x="177" y="80"/>
                  </a:lnTo>
                  <a:lnTo>
                    <a:pt x="176" y="78"/>
                  </a:lnTo>
                  <a:lnTo>
                    <a:pt x="174" y="75"/>
                  </a:lnTo>
                  <a:lnTo>
                    <a:pt x="178" y="71"/>
                  </a:lnTo>
                  <a:lnTo>
                    <a:pt x="178" y="65"/>
                  </a:lnTo>
                  <a:lnTo>
                    <a:pt x="180" y="60"/>
                  </a:lnTo>
                  <a:lnTo>
                    <a:pt x="180" y="55"/>
                  </a:lnTo>
                  <a:lnTo>
                    <a:pt x="182" y="51"/>
                  </a:lnTo>
                  <a:lnTo>
                    <a:pt x="195" y="52"/>
                  </a:lnTo>
                  <a:lnTo>
                    <a:pt x="204" y="44"/>
                  </a:lnTo>
                  <a:lnTo>
                    <a:pt x="205" y="35"/>
                  </a:lnTo>
                  <a:lnTo>
                    <a:pt x="205" y="31"/>
                  </a:lnTo>
                  <a:lnTo>
                    <a:pt x="210" y="25"/>
                  </a:lnTo>
                  <a:lnTo>
                    <a:pt x="210" y="22"/>
                  </a:lnTo>
                  <a:lnTo>
                    <a:pt x="211" y="20"/>
                  </a:lnTo>
                  <a:lnTo>
                    <a:pt x="212" y="14"/>
                  </a:lnTo>
                  <a:lnTo>
                    <a:pt x="208" y="11"/>
                  </a:lnTo>
                  <a:lnTo>
                    <a:pt x="206" y="9"/>
                  </a:lnTo>
                  <a:lnTo>
                    <a:pt x="206" y="6"/>
                  </a:lnTo>
                  <a:lnTo>
                    <a:pt x="208" y="3"/>
                  </a:lnTo>
                  <a:lnTo>
                    <a:pt x="212" y="2"/>
                  </a:lnTo>
                  <a:lnTo>
                    <a:pt x="218" y="0"/>
                  </a:lnTo>
                  <a:lnTo>
                    <a:pt x="221" y="2"/>
                  </a:lnTo>
                  <a:lnTo>
                    <a:pt x="220" y="6"/>
                  </a:lnTo>
                  <a:lnTo>
                    <a:pt x="218" y="8"/>
                  </a:lnTo>
                  <a:lnTo>
                    <a:pt x="218" y="10"/>
                  </a:lnTo>
                  <a:lnTo>
                    <a:pt x="222" y="13"/>
                  </a:lnTo>
                  <a:lnTo>
                    <a:pt x="224" y="13"/>
                  </a:lnTo>
                  <a:lnTo>
                    <a:pt x="224" y="9"/>
                  </a:lnTo>
                  <a:lnTo>
                    <a:pt x="227" y="9"/>
                  </a:lnTo>
                  <a:lnTo>
                    <a:pt x="230" y="10"/>
                  </a:lnTo>
                  <a:lnTo>
                    <a:pt x="232" y="13"/>
                  </a:lnTo>
                  <a:lnTo>
                    <a:pt x="232" y="16"/>
                  </a:lnTo>
                  <a:lnTo>
                    <a:pt x="234" y="20"/>
                  </a:lnTo>
                  <a:lnTo>
                    <a:pt x="236" y="22"/>
                  </a:lnTo>
                  <a:lnTo>
                    <a:pt x="247" y="20"/>
                  </a:lnTo>
                  <a:lnTo>
                    <a:pt x="250" y="16"/>
                  </a:lnTo>
                  <a:lnTo>
                    <a:pt x="253" y="14"/>
                  </a:lnTo>
                  <a:lnTo>
                    <a:pt x="256" y="14"/>
                  </a:lnTo>
                  <a:lnTo>
                    <a:pt x="259" y="18"/>
                  </a:lnTo>
                  <a:lnTo>
                    <a:pt x="261" y="23"/>
                  </a:lnTo>
                  <a:lnTo>
                    <a:pt x="261" y="27"/>
                  </a:lnTo>
                  <a:lnTo>
                    <a:pt x="258" y="36"/>
                  </a:lnTo>
                  <a:lnTo>
                    <a:pt x="258" y="40"/>
                  </a:lnTo>
                  <a:lnTo>
                    <a:pt x="261" y="44"/>
                  </a:lnTo>
                  <a:lnTo>
                    <a:pt x="261" y="46"/>
                  </a:lnTo>
                  <a:lnTo>
                    <a:pt x="259" y="50"/>
                  </a:lnTo>
                  <a:lnTo>
                    <a:pt x="259" y="53"/>
                  </a:lnTo>
                  <a:lnTo>
                    <a:pt x="262" y="55"/>
                  </a:lnTo>
                  <a:lnTo>
                    <a:pt x="262" y="63"/>
                  </a:lnTo>
                  <a:lnTo>
                    <a:pt x="258" y="63"/>
                  </a:lnTo>
                  <a:lnTo>
                    <a:pt x="257" y="61"/>
                  </a:lnTo>
                  <a:lnTo>
                    <a:pt x="257" y="56"/>
                  </a:lnTo>
                  <a:lnTo>
                    <a:pt x="254" y="56"/>
                  </a:lnTo>
                  <a:lnTo>
                    <a:pt x="254" y="57"/>
                  </a:lnTo>
                  <a:lnTo>
                    <a:pt x="254" y="60"/>
                  </a:lnTo>
                  <a:lnTo>
                    <a:pt x="251" y="63"/>
                  </a:lnTo>
                  <a:lnTo>
                    <a:pt x="249" y="66"/>
                  </a:lnTo>
                  <a:lnTo>
                    <a:pt x="249" y="69"/>
                  </a:lnTo>
                  <a:lnTo>
                    <a:pt x="244" y="74"/>
                  </a:lnTo>
                  <a:lnTo>
                    <a:pt x="244" y="78"/>
                  </a:lnTo>
                  <a:lnTo>
                    <a:pt x="246" y="81"/>
                  </a:lnTo>
                  <a:lnTo>
                    <a:pt x="249" y="84"/>
                  </a:lnTo>
                  <a:lnTo>
                    <a:pt x="252" y="84"/>
                  </a:lnTo>
                  <a:lnTo>
                    <a:pt x="252" y="82"/>
                  </a:lnTo>
                  <a:lnTo>
                    <a:pt x="254" y="81"/>
                  </a:lnTo>
                  <a:lnTo>
                    <a:pt x="255" y="81"/>
                  </a:lnTo>
                  <a:lnTo>
                    <a:pt x="257" y="84"/>
                  </a:lnTo>
                  <a:lnTo>
                    <a:pt x="257" y="86"/>
                  </a:lnTo>
                  <a:lnTo>
                    <a:pt x="254" y="86"/>
                  </a:lnTo>
                  <a:lnTo>
                    <a:pt x="252" y="88"/>
                  </a:lnTo>
                  <a:lnTo>
                    <a:pt x="252" y="90"/>
                  </a:lnTo>
                  <a:lnTo>
                    <a:pt x="255" y="92"/>
                  </a:lnTo>
                  <a:lnTo>
                    <a:pt x="248" y="98"/>
                  </a:lnTo>
                  <a:lnTo>
                    <a:pt x="247" y="98"/>
                  </a:lnTo>
                  <a:lnTo>
                    <a:pt x="244" y="96"/>
                  </a:lnTo>
                  <a:lnTo>
                    <a:pt x="242" y="94"/>
                  </a:lnTo>
                  <a:lnTo>
                    <a:pt x="240" y="94"/>
                  </a:lnTo>
                  <a:lnTo>
                    <a:pt x="238" y="96"/>
                  </a:lnTo>
                  <a:lnTo>
                    <a:pt x="238" y="100"/>
                  </a:lnTo>
                  <a:lnTo>
                    <a:pt x="240" y="100"/>
                  </a:lnTo>
                  <a:lnTo>
                    <a:pt x="245" y="105"/>
                  </a:lnTo>
                  <a:lnTo>
                    <a:pt x="245" y="111"/>
                  </a:lnTo>
                  <a:lnTo>
                    <a:pt x="247" y="113"/>
                  </a:lnTo>
                  <a:lnTo>
                    <a:pt x="249" y="119"/>
                  </a:lnTo>
                  <a:lnTo>
                    <a:pt x="252" y="119"/>
                  </a:lnTo>
                  <a:lnTo>
                    <a:pt x="252" y="118"/>
                  </a:lnTo>
                  <a:lnTo>
                    <a:pt x="256" y="113"/>
                  </a:lnTo>
                  <a:lnTo>
                    <a:pt x="257" y="113"/>
                  </a:lnTo>
                  <a:lnTo>
                    <a:pt x="261" y="121"/>
                  </a:lnTo>
                  <a:lnTo>
                    <a:pt x="261" y="124"/>
                  </a:lnTo>
                  <a:lnTo>
                    <a:pt x="265" y="128"/>
                  </a:lnTo>
                  <a:lnTo>
                    <a:pt x="265" y="135"/>
                  </a:lnTo>
                  <a:lnTo>
                    <a:pt x="264" y="137"/>
                  </a:lnTo>
                  <a:lnTo>
                    <a:pt x="262" y="137"/>
                  </a:lnTo>
                  <a:lnTo>
                    <a:pt x="261" y="136"/>
                  </a:lnTo>
                  <a:lnTo>
                    <a:pt x="255" y="136"/>
                  </a:lnTo>
                  <a:lnTo>
                    <a:pt x="251" y="141"/>
                  </a:lnTo>
                  <a:lnTo>
                    <a:pt x="236" y="155"/>
                  </a:lnTo>
                  <a:lnTo>
                    <a:pt x="233" y="155"/>
                  </a:lnTo>
                  <a:lnTo>
                    <a:pt x="230" y="152"/>
                  </a:lnTo>
                  <a:lnTo>
                    <a:pt x="230" y="150"/>
                  </a:lnTo>
                  <a:lnTo>
                    <a:pt x="229" y="149"/>
                  </a:lnTo>
                  <a:lnTo>
                    <a:pt x="227" y="149"/>
                  </a:lnTo>
                  <a:lnTo>
                    <a:pt x="225" y="151"/>
                  </a:lnTo>
                  <a:lnTo>
                    <a:pt x="225" y="154"/>
                  </a:lnTo>
                  <a:lnTo>
                    <a:pt x="228" y="158"/>
                  </a:lnTo>
                  <a:lnTo>
                    <a:pt x="228" y="164"/>
                  </a:lnTo>
                  <a:lnTo>
                    <a:pt x="218" y="164"/>
                  </a:lnTo>
                  <a:lnTo>
                    <a:pt x="217" y="163"/>
                  </a:lnTo>
                  <a:lnTo>
                    <a:pt x="217" y="161"/>
                  </a:lnTo>
                  <a:lnTo>
                    <a:pt x="212" y="153"/>
                  </a:lnTo>
                  <a:lnTo>
                    <a:pt x="211" y="148"/>
                  </a:lnTo>
                  <a:lnTo>
                    <a:pt x="209" y="147"/>
                  </a:lnTo>
                  <a:lnTo>
                    <a:pt x="206" y="147"/>
                  </a:lnTo>
                  <a:lnTo>
                    <a:pt x="200" y="151"/>
                  </a:lnTo>
                  <a:lnTo>
                    <a:pt x="200" y="159"/>
                  </a:lnTo>
                  <a:lnTo>
                    <a:pt x="194" y="159"/>
                  </a:lnTo>
                  <a:lnTo>
                    <a:pt x="190" y="160"/>
                  </a:lnTo>
                  <a:lnTo>
                    <a:pt x="186" y="164"/>
                  </a:lnTo>
                  <a:lnTo>
                    <a:pt x="184" y="167"/>
                  </a:lnTo>
                  <a:lnTo>
                    <a:pt x="183" y="167"/>
                  </a:lnTo>
                  <a:lnTo>
                    <a:pt x="180" y="164"/>
                  </a:lnTo>
                  <a:lnTo>
                    <a:pt x="180" y="163"/>
                  </a:lnTo>
                  <a:lnTo>
                    <a:pt x="182" y="162"/>
                  </a:lnTo>
                  <a:lnTo>
                    <a:pt x="182" y="160"/>
                  </a:lnTo>
                  <a:lnTo>
                    <a:pt x="178" y="157"/>
                  </a:lnTo>
                  <a:lnTo>
                    <a:pt x="176" y="156"/>
                  </a:lnTo>
                  <a:lnTo>
                    <a:pt x="174" y="158"/>
                  </a:lnTo>
                  <a:lnTo>
                    <a:pt x="174" y="164"/>
                  </a:lnTo>
                  <a:lnTo>
                    <a:pt x="172" y="164"/>
                  </a:lnTo>
                  <a:lnTo>
                    <a:pt x="170" y="167"/>
                  </a:lnTo>
                  <a:lnTo>
                    <a:pt x="170" y="174"/>
                  </a:lnTo>
                  <a:lnTo>
                    <a:pt x="173" y="176"/>
                  </a:lnTo>
                  <a:lnTo>
                    <a:pt x="173" y="179"/>
                  </a:lnTo>
                  <a:lnTo>
                    <a:pt x="166" y="184"/>
                  </a:lnTo>
                  <a:lnTo>
                    <a:pt x="158" y="184"/>
                  </a:lnTo>
                  <a:lnTo>
                    <a:pt x="154" y="187"/>
                  </a:lnTo>
                  <a:lnTo>
                    <a:pt x="150" y="193"/>
                  </a:lnTo>
                  <a:lnTo>
                    <a:pt x="147" y="196"/>
                  </a:lnTo>
                  <a:lnTo>
                    <a:pt x="146" y="198"/>
                  </a:lnTo>
                  <a:lnTo>
                    <a:pt x="143" y="196"/>
                  </a:lnTo>
                  <a:lnTo>
                    <a:pt x="139" y="196"/>
                  </a:lnTo>
                  <a:lnTo>
                    <a:pt x="139" y="198"/>
                  </a:lnTo>
                  <a:lnTo>
                    <a:pt x="138" y="199"/>
                  </a:lnTo>
                  <a:lnTo>
                    <a:pt x="136" y="197"/>
                  </a:lnTo>
                  <a:lnTo>
                    <a:pt x="134" y="197"/>
                  </a:lnTo>
                  <a:lnTo>
                    <a:pt x="132" y="201"/>
                  </a:lnTo>
                  <a:lnTo>
                    <a:pt x="129" y="202"/>
                  </a:lnTo>
                  <a:lnTo>
                    <a:pt x="126" y="206"/>
                  </a:lnTo>
                  <a:lnTo>
                    <a:pt x="125" y="209"/>
                  </a:lnTo>
                  <a:lnTo>
                    <a:pt x="121" y="212"/>
                  </a:lnTo>
                  <a:lnTo>
                    <a:pt x="121" y="223"/>
                  </a:lnTo>
                  <a:lnTo>
                    <a:pt x="114" y="223"/>
                  </a:lnTo>
                  <a:lnTo>
                    <a:pt x="106" y="222"/>
                  </a:lnTo>
                  <a:lnTo>
                    <a:pt x="101" y="218"/>
                  </a:lnTo>
                  <a:lnTo>
                    <a:pt x="96" y="217"/>
                  </a:lnTo>
                  <a:lnTo>
                    <a:pt x="96" y="216"/>
                  </a:lnTo>
                  <a:lnTo>
                    <a:pt x="96" y="214"/>
                  </a:lnTo>
                  <a:lnTo>
                    <a:pt x="99" y="207"/>
                  </a:lnTo>
                  <a:lnTo>
                    <a:pt x="99" y="203"/>
                  </a:lnTo>
                  <a:lnTo>
                    <a:pt x="97" y="200"/>
                  </a:lnTo>
                  <a:lnTo>
                    <a:pt x="95" y="200"/>
                  </a:lnTo>
                  <a:lnTo>
                    <a:pt x="93" y="202"/>
                  </a:lnTo>
                  <a:lnTo>
                    <a:pt x="90" y="203"/>
                  </a:lnTo>
                  <a:lnTo>
                    <a:pt x="90" y="206"/>
                  </a:lnTo>
                  <a:lnTo>
                    <a:pt x="88" y="209"/>
                  </a:lnTo>
                  <a:lnTo>
                    <a:pt x="87" y="213"/>
                  </a:lnTo>
                  <a:lnTo>
                    <a:pt x="87" y="218"/>
                  </a:lnTo>
                  <a:lnTo>
                    <a:pt x="85" y="221"/>
                  </a:lnTo>
                  <a:lnTo>
                    <a:pt x="82" y="221"/>
                  </a:lnTo>
                  <a:lnTo>
                    <a:pt x="80" y="223"/>
                  </a:lnTo>
                  <a:lnTo>
                    <a:pt x="75" y="223"/>
                  </a:lnTo>
                  <a:lnTo>
                    <a:pt x="72" y="225"/>
                  </a:lnTo>
                  <a:lnTo>
                    <a:pt x="70" y="227"/>
                  </a:lnTo>
                  <a:lnTo>
                    <a:pt x="65" y="226"/>
                  </a:lnTo>
                  <a:lnTo>
                    <a:pt x="61" y="218"/>
                  </a:lnTo>
                  <a:lnTo>
                    <a:pt x="61" y="212"/>
                  </a:lnTo>
                  <a:lnTo>
                    <a:pt x="62" y="210"/>
                  </a:lnTo>
                  <a:lnTo>
                    <a:pt x="68" y="205"/>
                  </a:lnTo>
                  <a:lnTo>
                    <a:pt x="70" y="201"/>
                  </a:lnTo>
                  <a:lnTo>
                    <a:pt x="68" y="198"/>
                  </a:lnTo>
                  <a:lnTo>
                    <a:pt x="64" y="199"/>
                  </a:lnTo>
                  <a:lnTo>
                    <a:pt x="56" y="204"/>
                  </a:lnTo>
                  <a:lnTo>
                    <a:pt x="55" y="204"/>
                  </a:lnTo>
                  <a:lnTo>
                    <a:pt x="53" y="202"/>
                  </a:lnTo>
                  <a:lnTo>
                    <a:pt x="48" y="202"/>
                  </a:lnTo>
                  <a:lnTo>
                    <a:pt x="45" y="203"/>
                  </a:lnTo>
                  <a:lnTo>
                    <a:pt x="44" y="206"/>
                  </a:lnTo>
                  <a:lnTo>
                    <a:pt x="44" y="209"/>
                  </a:lnTo>
                  <a:lnTo>
                    <a:pt x="43" y="210"/>
                  </a:lnTo>
                  <a:lnTo>
                    <a:pt x="41" y="210"/>
                  </a:lnTo>
                  <a:lnTo>
                    <a:pt x="38" y="208"/>
                  </a:lnTo>
                  <a:lnTo>
                    <a:pt x="33" y="203"/>
                  </a:lnTo>
                  <a:lnTo>
                    <a:pt x="31" y="199"/>
                  </a:lnTo>
                  <a:lnTo>
                    <a:pt x="29" y="197"/>
                  </a:lnTo>
                  <a:lnTo>
                    <a:pt x="24" y="192"/>
                  </a:lnTo>
                  <a:lnTo>
                    <a:pt x="22" y="193"/>
                  </a:lnTo>
                  <a:lnTo>
                    <a:pt x="21" y="191"/>
                  </a:lnTo>
                  <a:lnTo>
                    <a:pt x="22" y="189"/>
                  </a:lnTo>
                  <a:lnTo>
                    <a:pt x="26" y="186"/>
                  </a:lnTo>
                  <a:lnTo>
                    <a:pt x="28" y="181"/>
                  </a:lnTo>
                  <a:lnTo>
                    <a:pt x="28" y="180"/>
                  </a:lnTo>
                  <a:lnTo>
                    <a:pt x="27" y="178"/>
                  </a:lnTo>
                  <a:lnTo>
                    <a:pt x="21" y="178"/>
                  </a:lnTo>
                  <a:lnTo>
                    <a:pt x="15" y="179"/>
                  </a:lnTo>
                  <a:lnTo>
                    <a:pt x="11" y="182"/>
                  </a:lnTo>
                  <a:lnTo>
                    <a:pt x="9" y="182"/>
                  </a:lnTo>
                  <a:lnTo>
                    <a:pt x="9" y="176"/>
                  </a:lnTo>
                  <a:lnTo>
                    <a:pt x="3" y="170"/>
                  </a:lnTo>
                  <a:lnTo>
                    <a:pt x="3" y="168"/>
                  </a:lnTo>
                  <a:lnTo>
                    <a:pt x="4" y="165"/>
                  </a:lnTo>
                  <a:lnTo>
                    <a:pt x="4" y="160"/>
                  </a:lnTo>
                  <a:lnTo>
                    <a:pt x="0" y="155"/>
                  </a:lnTo>
                  <a:lnTo>
                    <a:pt x="0" y="151"/>
                  </a:lnTo>
                  <a:lnTo>
                    <a:pt x="2" y="150"/>
                  </a:lnTo>
                </a:path>
              </a:pathLst>
            </a:custGeom>
            <a:grpFill/>
            <a:ln>
              <a:solidFill>
                <a:srgbClr val="B1283E"/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5884672" y="567832"/>
              <a:ext cx="1154803" cy="1043597"/>
            </a:xfrm>
            <a:custGeom>
              <a:avLst/>
              <a:gdLst>
                <a:gd name="T0" fmla="*/ 94095 w 135"/>
                <a:gd name="T1" fmla="*/ 0 h 122"/>
                <a:gd name="T2" fmla="*/ 265177 w 135"/>
                <a:gd name="T3" fmla="*/ 8554 h 122"/>
                <a:gd name="T4" fmla="*/ 402042 w 135"/>
                <a:gd name="T5" fmla="*/ 179636 h 122"/>
                <a:gd name="T6" fmla="*/ 470475 w 135"/>
                <a:gd name="T7" fmla="*/ 248069 h 122"/>
                <a:gd name="T8" fmla="*/ 521800 w 135"/>
                <a:gd name="T9" fmla="*/ 325055 h 122"/>
                <a:gd name="T10" fmla="*/ 641557 w 135"/>
                <a:gd name="T11" fmla="*/ 376380 h 122"/>
                <a:gd name="T12" fmla="*/ 761314 w 135"/>
                <a:gd name="T13" fmla="*/ 410596 h 122"/>
                <a:gd name="T14" fmla="*/ 829747 w 135"/>
                <a:gd name="T15" fmla="*/ 521800 h 122"/>
                <a:gd name="T16" fmla="*/ 1000829 w 135"/>
                <a:gd name="T17" fmla="*/ 427705 h 122"/>
                <a:gd name="T18" fmla="*/ 1137695 w 135"/>
                <a:gd name="T19" fmla="*/ 367826 h 122"/>
                <a:gd name="T20" fmla="*/ 1154803 w 135"/>
                <a:gd name="T21" fmla="*/ 461921 h 122"/>
                <a:gd name="T22" fmla="*/ 1137695 w 135"/>
                <a:gd name="T23" fmla="*/ 590232 h 122"/>
                <a:gd name="T24" fmla="*/ 1129141 w 135"/>
                <a:gd name="T25" fmla="*/ 769868 h 122"/>
                <a:gd name="T26" fmla="*/ 1060708 w 135"/>
                <a:gd name="T27" fmla="*/ 778422 h 122"/>
                <a:gd name="T28" fmla="*/ 1000829 w 135"/>
                <a:gd name="T29" fmla="*/ 812639 h 122"/>
                <a:gd name="T30" fmla="*/ 1009383 w 135"/>
                <a:gd name="T31" fmla="*/ 881071 h 122"/>
                <a:gd name="T32" fmla="*/ 1043600 w 135"/>
                <a:gd name="T33" fmla="*/ 1017937 h 122"/>
                <a:gd name="T34" fmla="*/ 966613 w 135"/>
                <a:gd name="T35" fmla="*/ 983720 h 122"/>
                <a:gd name="T36" fmla="*/ 940950 w 135"/>
                <a:gd name="T37" fmla="*/ 975166 h 122"/>
                <a:gd name="T38" fmla="*/ 881072 w 135"/>
                <a:gd name="T39" fmla="*/ 1009383 h 122"/>
                <a:gd name="T40" fmla="*/ 838301 w 135"/>
                <a:gd name="T41" fmla="*/ 1043599 h 122"/>
                <a:gd name="T42" fmla="*/ 744206 w 135"/>
                <a:gd name="T43" fmla="*/ 958058 h 122"/>
                <a:gd name="T44" fmla="*/ 667219 w 135"/>
                <a:gd name="T45" fmla="*/ 932396 h 122"/>
                <a:gd name="T46" fmla="*/ 598787 w 135"/>
                <a:gd name="T47" fmla="*/ 898180 h 122"/>
                <a:gd name="T48" fmla="*/ 547462 w 135"/>
                <a:gd name="T49" fmla="*/ 898180 h 122"/>
                <a:gd name="T50" fmla="*/ 530354 w 135"/>
                <a:gd name="T51" fmla="*/ 846855 h 122"/>
                <a:gd name="T52" fmla="*/ 393488 w 135"/>
                <a:gd name="T53" fmla="*/ 898180 h 122"/>
                <a:gd name="T54" fmla="*/ 333610 w 135"/>
                <a:gd name="T55" fmla="*/ 829747 h 122"/>
                <a:gd name="T56" fmla="*/ 290839 w 135"/>
                <a:gd name="T57" fmla="*/ 821193 h 122"/>
                <a:gd name="T58" fmla="*/ 333610 w 135"/>
                <a:gd name="T59" fmla="*/ 786976 h 122"/>
                <a:gd name="T60" fmla="*/ 307947 w 135"/>
                <a:gd name="T61" fmla="*/ 744206 h 122"/>
                <a:gd name="T62" fmla="*/ 265177 w 135"/>
                <a:gd name="T63" fmla="*/ 769868 h 122"/>
                <a:gd name="T64" fmla="*/ 222406 w 135"/>
                <a:gd name="T65" fmla="*/ 684327 h 122"/>
                <a:gd name="T66" fmla="*/ 282285 w 135"/>
                <a:gd name="T67" fmla="*/ 590232 h 122"/>
                <a:gd name="T68" fmla="*/ 307947 w 135"/>
                <a:gd name="T69" fmla="*/ 530354 h 122"/>
                <a:gd name="T70" fmla="*/ 342164 w 135"/>
                <a:gd name="T71" fmla="*/ 590232 h 122"/>
                <a:gd name="T72" fmla="*/ 350718 w 135"/>
                <a:gd name="T73" fmla="*/ 504691 h 122"/>
                <a:gd name="T74" fmla="*/ 367826 w 135"/>
                <a:gd name="T75" fmla="*/ 427705 h 122"/>
                <a:gd name="T76" fmla="*/ 367826 w 135"/>
                <a:gd name="T77" fmla="*/ 282285 h 122"/>
                <a:gd name="T78" fmla="*/ 325056 w 135"/>
                <a:gd name="T79" fmla="*/ 171082 h 122"/>
                <a:gd name="T80" fmla="*/ 248069 w 135"/>
                <a:gd name="T81" fmla="*/ 222406 h 122"/>
                <a:gd name="T82" fmla="*/ 119757 w 135"/>
                <a:gd name="T83" fmla="*/ 188190 h 122"/>
                <a:gd name="T84" fmla="*/ 76987 w 135"/>
                <a:gd name="T85" fmla="*/ 128311 h 122"/>
                <a:gd name="T86" fmla="*/ 34216 w 135"/>
                <a:gd name="T87" fmla="*/ 162528 h 122"/>
                <a:gd name="T88" fmla="*/ 17108 w 135"/>
                <a:gd name="T89" fmla="*/ 102649 h 12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35"/>
                <a:gd name="T136" fmla="*/ 0 h 122"/>
                <a:gd name="T137" fmla="*/ 135 w 135"/>
                <a:gd name="T138" fmla="*/ 122 h 12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35" h="122">
                  <a:moveTo>
                    <a:pt x="0" y="6"/>
                  </a:moveTo>
                  <a:lnTo>
                    <a:pt x="5" y="3"/>
                  </a:lnTo>
                  <a:lnTo>
                    <a:pt x="11" y="0"/>
                  </a:lnTo>
                  <a:lnTo>
                    <a:pt x="18" y="0"/>
                  </a:lnTo>
                  <a:lnTo>
                    <a:pt x="21" y="2"/>
                  </a:lnTo>
                  <a:lnTo>
                    <a:pt x="31" y="1"/>
                  </a:lnTo>
                  <a:lnTo>
                    <a:pt x="35" y="3"/>
                  </a:lnTo>
                  <a:lnTo>
                    <a:pt x="47" y="18"/>
                  </a:lnTo>
                  <a:lnTo>
                    <a:pt x="47" y="21"/>
                  </a:lnTo>
                  <a:lnTo>
                    <a:pt x="48" y="23"/>
                  </a:lnTo>
                  <a:lnTo>
                    <a:pt x="50" y="24"/>
                  </a:lnTo>
                  <a:lnTo>
                    <a:pt x="55" y="29"/>
                  </a:lnTo>
                  <a:lnTo>
                    <a:pt x="56" y="34"/>
                  </a:lnTo>
                  <a:lnTo>
                    <a:pt x="58" y="35"/>
                  </a:lnTo>
                  <a:lnTo>
                    <a:pt x="61" y="38"/>
                  </a:lnTo>
                  <a:lnTo>
                    <a:pt x="61" y="43"/>
                  </a:lnTo>
                  <a:lnTo>
                    <a:pt x="72" y="43"/>
                  </a:lnTo>
                  <a:lnTo>
                    <a:pt x="75" y="44"/>
                  </a:lnTo>
                  <a:lnTo>
                    <a:pt x="80" y="43"/>
                  </a:lnTo>
                  <a:lnTo>
                    <a:pt x="85" y="48"/>
                  </a:lnTo>
                  <a:lnTo>
                    <a:pt x="89" y="48"/>
                  </a:lnTo>
                  <a:lnTo>
                    <a:pt x="92" y="50"/>
                  </a:lnTo>
                  <a:lnTo>
                    <a:pt x="94" y="56"/>
                  </a:lnTo>
                  <a:lnTo>
                    <a:pt x="97" y="61"/>
                  </a:lnTo>
                  <a:lnTo>
                    <a:pt x="101" y="62"/>
                  </a:lnTo>
                  <a:lnTo>
                    <a:pt x="111" y="58"/>
                  </a:lnTo>
                  <a:lnTo>
                    <a:pt x="117" y="50"/>
                  </a:lnTo>
                  <a:lnTo>
                    <a:pt x="128" y="40"/>
                  </a:lnTo>
                  <a:lnTo>
                    <a:pt x="132" y="40"/>
                  </a:lnTo>
                  <a:lnTo>
                    <a:pt x="133" y="43"/>
                  </a:lnTo>
                  <a:lnTo>
                    <a:pt x="131" y="44"/>
                  </a:lnTo>
                  <a:lnTo>
                    <a:pt x="131" y="50"/>
                  </a:lnTo>
                  <a:lnTo>
                    <a:pt x="135" y="54"/>
                  </a:lnTo>
                  <a:lnTo>
                    <a:pt x="135" y="61"/>
                  </a:lnTo>
                  <a:lnTo>
                    <a:pt x="133" y="65"/>
                  </a:lnTo>
                  <a:lnTo>
                    <a:pt x="133" y="69"/>
                  </a:lnTo>
                  <a:lnTo>
                    <a:pt x="133" y="80"/>
                  </a:lnTo>
                  <a:lnTo>
                    <a:pt x="132" y="82"/>
                  </a:lnTo>
                  <a:lnTo>
                    <a:pt x="132" y="90"/>
                  </a:lnTo>
                  <a:lnTo>
                    <a:pt x="130" y="92"/>
                  </a:lnTo>
                  <a:lnTo>
                    <a:pt x="125" y="93"/>
                  </a:lnTo>
                  <a:lnTo>
                    <a:pt x="124" y="91"/>
                  </a:lnTo>
                  <a:lnTo>
                    <a:pt x="120" y="91"/>
                  </a:lnTo>
                  <a:lnTo>
                    <a:pt x="119" y="93"/>
                  </a:lnTo>
                  <a:lnTo>
                    <a:pt x="117" y="95"/>
                  </a:lnTo>
                  <a:lnTo>
                    <a:pt x="115" y="96"/>
                  </a:lnTo>
                  <a:lnTo>
                    <a:pt x="115" y="100"/>
                  </a:lnTo>
                  <a:lnTo>
                    <a:pt x="118" y="103"/>
                  </a:lnTo>
                  <a:lnTo>
                    <a:pt x="118" y="107"/>
                  </a:lnTo>
                  <a:lnTo>
                    <a:pt x="122" y="114"/>
                  </a:lnTo>
                  <a:lnTo>
                    <a:pt x="122" y="119"/>
                  </a:lnTo>
                  <a:lnTo>
                    <a:pt x="120" y="119"/>
                  </a:lnTo>
                  <a:lnTo>
                    <a:pt x="117" y="119"/>
                  </a:lnTo>
                  <a:lnTo>
                    <a:pt x="113" y="115"/>
                  </a:lnTo>
                  <a:lnTo>
                    <a:pt x="112" y="113"/>
                  </a:lnTo>
                  <a:lnTo>
                    <a:pt x="110" y="112"/>
                  </a:lnTo>
                  <a:lnTo>
                    <a:pt x="110" y="114"/>
                  </a:lnTo>
                  <a:lnTo>
                    <a:pt x="108" y="114"/>
                  </a:lnTo>
                  <a:lnTo>
                    <a:pt x="103" y="117"/>
                  </a:lnTo>
                  <a:lnTo>
                    <a:pt x="103" y="118"/>
                  </a:lnTo>
                  <a:lnTo>
                    <a:pt x="105" y="118"/>
                  </a:lnTo>
                  <a:lnTo>
                    <a:pt x="100" y="122"/>
                  </a:lnTo>
                  <a:lnTo>
                    <a:pt x="98" y="122"/>
                  </a:lnTo>
                  <a:lnTo>
                    <a:pt x="91" y="115"/>
                  </a:lnTo>
                  <a:lnTo>
                    <a:pt x="89" y="112"/>
                  </a:lnTo>
                  <a:lnTo>
                    <a:pt x="87" y="112"/>
                  </a:lnTo>
                  <a:lnTo>
                    <a:pt x="85" y="117"/>
                  </a:lnTo>
                  <a:lnTo>
                    <a:pt x="83" y="117"/>
                  </a:lnTo>
                  <a:lnTo>
                    <a:pt x="78" y="109"/>
                  </a:lnTo>
                  <a:lnTo>
                    <a:pt x="75" y="109"/>
                  </a:lnTo>
                  <a:lnTo>
                    <a:pt x="72" y="105"/>
                  </a:lnTo>
                  <a:lnTo>
                    <a:pt x="70" y="105"/>
                  </a:lnTo>
                  <a:lnTo>
                    <a:pt x="67" y="107"/>
                  </a:lnTo>
                  <a:lnTo>
                    <a:pt x="65" y="107"/>
                  </a:lnTo>
                  <a:lnTo>
                    <a:pt x="64" y="105"/>
                  </a:lnTo>
                  <a:lnTo>
                    <a:pt x="64" y="100"/>
                  </a:lnTo>
                  <a:lnTo>
                    <a:pt x="63" y="99"/>
                  </a:lnTo>
                  <a:lnTo>
                    <a:pt x="62" y="99"/>
                  </a:lnTo>
                  <a:lnTo>
                    <a:pt x="56" y="104"/>
                  </a:lnTo>
                  <a:lnTo>
                    <a:pt x="49" y="107"/>
                  </a:lnTo>
                  <a:lnTo>
                    <a:pt x="46" y="105"/>
                  </a:lnTo>
                  <a:lnTo>
                    <a:pt x="43" y="102"/>
                  </a:lnTo>
                  <a:lnTo>
                    <a:pt x="41" y="99"/>
                  </a:lnTo>
                  <a:lnTo>
                    <a:pt x="39" y="97"/>
                  </a:lnTo>
                  <a:lnTo>
                    <a:pt x="38" y="97"/>
                  </a:lnTo>
                  <a:lnTo>
                    <a:pt x="37" y="98"/>
                  </a:lnTo>
                  <a:lnTo>
                    <a:pt x="34" y="96"/>
                  </a:lnTo>
                  <a:lnTo>
                    <a:pt x="34" y="94"/>
                  </a:lnTo>
                  <a:lnTo>
                    <a:pt x="36" y="92"/>
                  </a:lnTo>
                  <a:lnTo>
                    <a:pt x="39" y="92"/>
                  </a:lnTo>
                  <a:lnTo>
                    <a:pt x="39" y="90"/>
                  </a:lnTo>
                  <a:lnTo>
                    <a:pt x="37" y="87"/>
                  </a:lnTo>
                  <a:lnTo>
                    <a:pt x="36" y="87"/>
                  </a:lnTo>
                  <a:lnTo>
                    <a:pt x="34" y="88"/>
                  </a:lnTo>
                  <a:lnTo>
                    <a:pt x="34" y="90"/>
                  </a:lnTo>
                  <a:lnTo>
                    <a:pt x="31" y="90"/>
                  </a:lnTo>
                  <a:lnTo>
                    <a:pt x="28" y="87"/>
                  </a:lnTo>
                  <a:lnTo>
                    <a:pt x="26" y="84"/>
                  </a:lnTo>
                  <a:lnTo>
                    <a:pt x="26" y="80"/>
                  </a:lnTo>
                  <a:lnTo>
                    <a:pt x="31" y="75"/>
                  </a:lnTo>
                  <a:lnTo>
                    <a:pt x="31" y="72"/>
                  </a:lnTo>
                  <a:lnTo>
                    <a:pt x="33" y="69"/>
                  </a:lnTo>
                  <a:lnTo>
                    <a:pt x="36" y="66"/>
                  </a:lnTo>
                  <a:lnTo>
                    <a:pt x="36" y="63"/>
                  </a:lnTo>
                  <a:lnTo>
                    <a:pt x="36" y="62"/>
                  </a:lnTo>
                  <a:lnTo>
                    <a:pt x="39" y="62"/>
                  </a:lnTo>
                  <a:lnTo>
                    <a:pt x="39" y="67"/>
                  </a:lnTo>
                  <a:lnTo>
                    <a:pt x="40" y="69"/>
                  </a:lnTo>
                  <a:lnTo>
                    <a:pt x="44" y="69"/>
                  </a:lnTo>
                  <a:lnTo>
                    <a:pt x="44" y="61"/>
                  </a:lnTo>
                  <a:lnTo>
                    <a:pt x="41" y="59"/>
                  </a:lnTo>
                  <a:lnTo>
                    <a:pt x="41" y="56"/>
                  </a:lnTo>
                  <a:lnTo>
                    <a:pt x="43" y="52"/>
                  </a:lnTo>
                  <a:lnTo>
                    <a:pt x="43" y="50"/>
                  </a:lnTo>
                  <a:lnTo>
                    <a:pt x="40" y="46"/>
                  </a:lnTo>
                  <a:lnTo>
                    <a:pt x="40" y="42"/>
                  </a:lnTo>
                  <a:lnTo>
                    <a:pt x="43" y="33"/>
                  </a:lnTo>
                  <a:lnTo>
                    <a:pt x="43" y="29"/>
                  </a:lnTo>
                  <a:lnTo>
                    <a:pt x="41" y="24"/>
                  </a:lnTo>
                  <a:lnTo>
                    <a:pt x="38" y="20"/>
                  </a:lnTo>
                  <a:lnTo>
                    <a:pt x="35" y="20"/>
                  </a:lnTo>
                  <a:lnTo>
                    <a:pt x="32" y="22"/>
                  </a:lnTo>
                  <a:lnTo>
                    <a:pt x="29" y="26"/>
                  </a:lnTo>
                  <a:lnTo>
                    <a:pt x="18" y="29"/>
                  </a:lnTo>
                  <a:lnTo>
                    <a:pt x="16" y="26"/>
                  </a:lnTo>
                  <a:lnTo>
                    <a:pt x="14" y="22"/>
                  </a:lnTo>
                  <a:lnTo>
                    <a:pt x="14" y="19"/>
                  </a:lnTo>
                  <a:lnTo>
                    <a:pt x="12" y="16"/>
                  </a:lnTo>
                  <a:lnTo>
                    <a:pt x="9" y="15"/>
                  </a:lnTo>
                  <a:lnTo>
                    <a:pt x="6" y="15"/>
                  </a:lnTo>
                  <a:lnTo>
                    <a:pt x="6" y="19"/>
                  </a:lnTo>
                  <a:lnTo>
                    <a:pt x="4" y="19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3" y="8"/>
                  </a:lnTo>
                  <a:lnTo>
                    <a:pt x="0" y="6"/>
                  </a:lnTo>
                </a:path>
              </a:pathLst>
            </a:custGeom>
            <a:grpFill/>
            <a:ln>
              <a:solidFill>
                <a:srgbClr val="B1283E"/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3883013" y="3553205"/>
              <a:ext cx="932396" cy="975165"/>
            </a:xfrm>
            <a:custGeom>
              <a:avLst/>
              <a:gdLst>
                <a:gd name="T0" fmla="*/ 786976 w 109"/>
                <a:gd name="T1" fmla="*/ 727098 h 114"/>
                <a:gd name="T2" fmla="*/ 692881 w 109"/>
                <a:gd name="T3" fmla="*/ 804085 h 114"/>
                <a:gd name="T4" fmla="*/ 633003 w 109"/>
                <a:gd name="T5" fmla="*/ 778423 h 114"/>
                <a:gd name="T6" fmla="*/ 547462 w 109"/>
                <a:gd name="T7" fmla="*/ 769869 h 114"/>
                <a:gd name="T8" fmla="*/ 470475 w 109"/>
                <a:gd name="T9" fmla="*/ 804085 h 114"/>
                <a:gd name="T10" fmla="*/ 427705 w 109"/>
                <a:gd name="T11" fmla="*/ 804085 h 114"/>
                <a:gd name="T12" fmla="*/ 444813 w 109"/>
                <a:gd name="T13" fmla="*/ 898180 h 114"/>
                <a:gd name="T14" fmla="*/ 453367 w 109"/>
                <a:gd name="T15" fmla="*/ 949505 h 114"/>
                <a:gd name="T16" fmla="*/ 376380 w 109"/>
                <a:gd name="T17" fmla="*/ 940951 h 114"/>
                <a:gd name="T18" fmla="*/ 307947 w 109"/>
                <a:gd name="T19" fmla="*/ 915288 h 114"/>
                <a:gd name="T20" fmla="*/ 205298 w 109"/>
                <a:gd name="T21" fmla="*/ 838301 h 114"/>
                <a:gd name="T22" fmla="*/ 179636 w 109"/>
                <a:gd name="T23" fmla="*/ 752761 h 114"/>
                <a:gd name="T24" fmla="*/ 136865 w 109"/>
                <a:gd name="T25" fmla="*/ 701436 h 114"/>
                <a:gd name="T26" fmla="*/ 128311 w 109"/>
                <a:gd name="T27" fmla="*/ 641557 h 114"/>
                <a:gd name="T28" fmla="*/ 76987 w 109"/>
                <a:gd name="T29" fmla="*/ 581679 h 114"/>
                <a:gd name="T30" fmla="*/ 0 w 109"/>
                <a:gd name="T31" fmla="*/ 504692 h 114"/>
                <a:gd name="T32" fmla="*/ 119757 w 109"/>
                <a:gd name="T33" fmla="*/ 333610 h 114"/>
                <a:gd name="T34" fmla="*/ 136865 w 109"/>
                <a:gd name="T35" fmla="*/ 239515 h 114"/>
                <a:gd name="T36" fmla="*/ 94095 w 109"/>
                <a:gd name="T37" fmla="*/ 153974 h 114"/>
                <a:gd name="T38" fmla="*/ 145420 w 109"/>
                <a:gd name="T39" fmla="*/ 94095 h 114"/>
                <a:gd name="T40" fmla="*/ 162528 w 109"/>
                <a:gd name="T41" fmla="*/ 0 h 114"/>
                <a:gd name="T42" fmla="*/ 205298 w 109"/>
                <a:gd name="T43" fmla="*/ 68433 h 114"/>
                <a:gd name="T44" fmla="*/ 230960 w 109"/>
                <a:gd name="T45" fmla="*/ 102649 h 114"/>
                <a:gd name="T46" fmla="*/ 248069 w 109"/>
                <a:gd name="T47" fmla="*/ 34216 h 114"/>
                <a:gd name="T48" fmla="*/ 273731 w 109"/>
                <a:gd name="T49" fmla="*/ 85541 h 114"/>
                <a:gd name="T50" fmla="*/ 359272 w 109"/>
                <a:gd name="T51" fmla="*/ 153974 h 114"/>
                <a:gd name="T52" fmla="*/ 436259 w 109"/>
                <a:gd name="T53" fmla="*/ 299393 h 114"/>
                <a:gd name="T54" fmla="*/ 444813 w 109"/>
                <a:gd name="T55" fmla="*/ 342164 h 114"/>
                <a:gd name="T56" fmla="*/ 487583 w 109"/>
                <a:gd name="T57" fmla="*/ 384934 h 114"/>
                <a:gd name="T58" fmla="*/ 547462 w 109"/>
                <a:gd name="T59" fmla="*/ 384934 h 114"/>
                <a:gd name="T60" fmla="*/ 607341 w 109"/>
                <a:gd name="T61" fmla="*/ 333610 h 114"/>
                <a:gd name="T62" fmla="*/ 590232 w 109"/>
                <a:gd name="T63" fmla="*/ 282285 h 114"/>
                <a:gd name="T64" fmla="*/ 624449 w 109"/>
                <a:gd name="T65" fmla="*/ 213852 h 114"/>
                <a:gd name="T66" fmla="*/ 633003 w 109"/>
                <a:gd name="T67" fmla="*/ 136866 h 114"/>
                <a:gd name="T68" fmla="*/ 658665 w 109"/>
                <a:gd name="T69" fmla="*/ 76987 h 114"/>
                <a:gd name="T70" fmla="*/ 727098 w 109"/>
                <a:gd name="T71" fmla="*/ 76987 h 114"/>
                <a:gd name="T72" fmla="*/ 761314 w 109"/>
                <a:gd name="T73" fmla="*/ 153974 h 114"/>
                <a:gd name="T74" fmla="*/ 838301 w 109"/>
                <a:gd name="T75" fmla="*/ 145420 h 114"/>
                <a:gd name="T76" fmla="*/ 812639 w 109"/>
                <a:gd name="T77" fmla="*/ 222407 h 114"/>
                <a:gd name="T78" fmla="*/ 761314 w 109"/>
                <a:gd name="T79" fmla="*/ 205298 h 114"/>
                <a:gd name="T80" fmla="*/ 667219 w 109"/>
                <a:gd name="T81" fmla="*/ 248069 h 114"/>
                <a:gd name="T82" fmla="*/ 675773 w 109"/>
                <a:gd name="T83" fmla="*/ 307948 h 114"/>
                <a:gd name="T84" fmla="*/ 752760 w 109"/>
                <a:gd name="T85" fmla="*/ 307948 h 114"/>
                <a:gd name="T86" fmla="*/ 735652 w 109"/>
                <a:gd name="T87" fmla="*/ 419151 h 114"/>
                <a:gd name="T88" fmla="*/ 778422 w 109"/>
                <a:gd name="T89" fmla="*/ 453367 h 114"/>
                <a:gd name="T90" fmla="*/ 769868 w 109"/>
                <a:gd name="T91" fmla="*/ 556016 h 114"/>
                <a:gd name="T92" fmla="*/ 821193 w 109"/>
                <a:gd name="T93" fmla="*/ 590233 h 114"/>
                <a:gd name="T94" fmla="*/ 932396 w 109"/>
                <a:gd name="T95" fmla="*/ 641557 h 114"/>
                <a:gd name="T96" fmla="*/ 846855 w 109"/>
                <a:gd name="T97" fmla="*/ 692882 h 11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09"/>
                <a:gd name="T148" fmla="*/ 0 h 114"/>
                <a:gd name="T149" fmla="*/ 109 w 109"/>
                <a:gd name="T150" fmla="*/ 114 h 11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09" h="114">
                  <a:moveTo>
                    <a:pt x="99" y="81"/>
                  </a:moveTo>
                  <a:lnTo>
                    <a:pt x="96" y="83"/>
                  </a:lnTo>
                  <a:lnTo>
                    <a:pt x="92" y="85"/>
                  </a:lnTo>
                  <a:lnTo>
                    <a:pt x="89" y="90"/>
                  </a:lnTo>
                  <a:lnTo>
                    <a:pt x="84" y="90"/>
                  </a:lnTo>
                  <a:lnTo>
                    <a:pt x="81" y="94"/>
                  </a:lnTo>
                  <a:lnTo>
                    <a:pt x="78" y="94"/>
                  </a:lnTo>
                  <a:lnTo>
                    <a:pt x="76" y="91"/>
                  </a:lnTo>
                  <a:lnTo>
                    <a:pt x="74" y="91"/>
                  </a:lnTo>
                  <a:lnTo>
                    <a:pt x="71" y="93"/>
                  </a:lnTo>
                  <a:lnTo>
                    <a:pt x="67" y="93"/>
                  </a:lnTo>
                  <a:lnTo>
                    <a:pt x="64" y="90"/>
                  </a:lnTo>
                  <a:lnTo>
                    <a:pt x="61" y="90"/>
                  </a:lnTo>
                  <a:lnTo>
                    <a:pt x="58" y="94"/>
                  </a:lnTo>
                  <a:lnTo>
                    <a:pt x="55" y="94"/>
                  </a:lnTo>
                  <a:lnTo>
                    <a:pt x="53" y="92"/>
                  </a:lnTo>
                  <a:lnTo>
                    <a:pt x="52" y="92"/>
                  </a:lnTo>
                  <a:lnTo>
                    <a:pt x="50" y="94"/>
                  </a:lnTo>
                  <a:lnTo>
                    <a:pt x="50" y="97"/>
                  </a:lnTo>
                  <a:lnTo>
                    <a:pt x="52" y="100"/>
                  </a:lnTo>
                  <a:lnTo>
                    <a:pt x="52" y="105"/>
                  </a:lnTo>
                  <a:lnTo>
                    <a:pt x="51" y="106"/>
                  </a:lnTo>
                  <a:lnTo>
                    <a:pt x="52" y="107"/>
                  </a:lnTo>
                  <a:lnTo>
                    <a:pt x="53" y="111"/>
                  </a:lnTo>
                  <a:lnTo>
                    <a:pt x="52" y="114"/>
                  </a:lnTo>
                  <a:lnTo>
                    <a:pt x="50" y="114"/>
                  </a:lnTo>
                  <a:lnTo>
                    <a:pt x="44" y="110"/>
                  </a:lnTo>
                  <a:lnTo>
                    <a:pt x="44" y="103"/>
                  </a:lnTo>
                  <a:lnTo>
                    <a:pt x="41" y="103"/>
                  </a:lnTo>
                  <a:lnTo>
                    <a:pt x="36" y="107"/>
                  </a:lnTo>
                  <a:lnTo>
                    <a:pt x="34" y="106"/>
                  </a:lnTo>
                  <a:lnTo>
                    <a:pt x="27" y="98"/>
                  </a:lnTo>
                  <a:lnTo>
                    <a:pt x="24" y="98"/>
                  </a:lnTo>
                  <a:lnTo>
                    <a:pt x="20" y="95"/>
                  </a:lnTo>
                  <a:lnTo>
                    <a:pt x="20" y="89"/>
                  </a:lnTo>
                  <a:lnTo>
                    <a:pt x="21" y="88"/>
                  </a:lnTo>
                  <a:lnTo>
                    <a:pt x="21" y="84"/>
                  </a:lnTo>
                  <a:lnTo>
                    <a:pt x="18" y="83"/>
                  </a:lnTo>
                  <a:lnTo>
                    <a:pt x="16" y="82"/>
                  </a:lnTo>
                  <a:lnTo>
                    <a:pt x="16" y="80"/>
                  </a:lnTo>
                  <a:lnTo>
                    <a:pt x="15" y="79"/>
                  </a:lnTo>
                  <a:lnTo>
                    <a:pt x="15" y="75"/>
                  </a:lnTo>
                  <a:lnTo>
                    <a:pt x="13" y="71"/>
                  </a:lnTo>
                  <a:lnTo>
                    <a:pt x="12" y="69"/>
                  </a:lnTo>
                  <a:lnTo>
                    <a:pt x="9" y="68"/>
                  </a:lnTo>
                  <a:lnTo>
                    <a:pt x="4" y="71"/>
                  </a:lnTo>
                  <a:lnTo>
                    <a:pt x="1" y="71"/>
                  </a:lnTo>
                  <a:lnTo>
                    <a:pt x="0" y="59"/>
                  </a:lnTo>
                  <a:lnTo>
                    <a:pt x="5" y="52"/>
                  </a:lnTo>
                  <a:lnTo>
                    <a:pt x="14" y="45"/>
                  </a:lnTo>
                  <a:lnTo>
                    <a:pt x="14" y="39"/>
                  </a:lnTo>
                  <a:lnTo>
                    <a:pt x="15" y="39"/>
                  </a:lnTo>
                  <a:lnTo>
                    <a:pt x="15" y="29"/>
                  </a:lnTo>
                  <a:lnTo>
                    <a:pt x="16" y="28"/>
                  </a:lnTo>
                  <a:lnTo>
                    <a:pt x="16" y="25"/>
                  </a:lnTo>
                  <a:lnTo>
                    <a:pt x="15" y="22"/>
                  </a:lnTo>
                  <a:lnTo>
                    <a:pt x="11" y="18"/>
                  </a:lnTo>
                  <a:lnTo>
                    <a:pt x="11" y="13"/>
                  </a:lnTo>
                  <a:lnTo>
                    <a:pt x="15" y="13"/>
                  </a:lnTo>
                  <a:lnTo>
                    <a:pt x="17" y="11"/>
                  </a:lnTo>
                  <a:lnTo>
                    <a:pt x="17" y="5"/>
                  </a:lnTo>
                  <a:lnTo>
                    <a:pt x="15" y="1"/>
                  </a:lnTo>
                  <a:lnTo>
                    <a:pt x="19" y="0"/>
                  </a:lnTo>
                  <a:lnTo>
                    <a:pt x="22" y="2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10"/>
                  </a:lnTo>
                  <a:lnTo>
                    <a:pt x="25" y="12"/>
                  </a:lnTo>
                  <a:lnTo>
                    <a:pt x="27" y="12"/>
                  </a:lnTo>
                  <a:lnTo>
                    <a:pt x="27" y="10"/>
                  </a:lnTo>
                  <a:lnTo>
                    <a:pt x="27" y="5"/>
                  </a:lnTo>
                  <a:lnTo>
                    <a:pt x="29" y="4"/>
                  </a:lnTo>
                  <a:lnTo>
                    <a:pt x="30" y="4"/>
                  </a:lnTo>
                  <a:lnTo>
                    <a:pt x="32" y="7"/>
                  </a:lnTo>
                  <a:lnTo>
                    <a:pt x="32" y="10"/>
                  </a:lnTo>
                  <a:lnTo>
                    <a:pt x="37" y="17"/>
                  </a:lnTo>
                  <a:lnTo>
                    <a:pt x="40" y="18"/>
                  </a:lnTo>
                  <a:lnTo>
                    <a:pt x="42" y="18"/>
                  </a:lnTo>
                  <a:lnTo>
                    <a:pt x="46" y="26"/>
                  </a:lnTo>
                  <a:lnTo>
                    <a:pt x="51" y="32"/>
                  </a:lnTo>
                  <a:lnTo>
                    <a:pt x="51" y="35"/>
                  </a:lnTo>
                  <a:lnTo>
                    <a:pt x="49" y="37"/>
                  </a:lnTo>
                  <a:lnTo>
                    <a:pt x="49" y="38"/>
                  </a:lnTo>
                  <a:lnTo>
                    <a:pt x="52" y="40"/>
                  </a:lnTo>
                  <a:lnTo>
                    <a:pt x="52" y="47"/>
                  </a:lnTo>
                  <a:lnTo>
                    <a:pt x="53" y="48"/>
                  </a:lnTo>
                  <a:lnTo>
                    <a:pt x="57" y="45"/>
                  </a:lnTo>
                  <a:lnTo>
                    <a:pt x="59" y="46"/>
                  </a:lnTo>
                  <a:lnTo>
                    <a:pt x="62" y="45"/>
                  </a:lnTo>
                  <a:lnTo>
                    <a:pt x="64" y="45"/>
                  </a:lnTo>
                  <a:lnTo>
                    <a:pt x="69" y="41"/>
                  </a:lnTo>
                  <a:lnTo>
                    <a:pt x="71" y="41"/>
                  </a:lnTo>
                  <a:lnTo>
                    <a:pt x="71" y="39"/>
                  </a:lnTo>
                  <a:lnTo>
                    <a:pt x="72" y="39"/>
                  </a:lnTo>
                  <a:lnTo>
                    <a:pt x="72" y="36"/>
                  </a:lnTo>
                  <a:lnTo>
                    <a:pt x="69" y="33"/>
                  </a:lnTo>
                  <a:lnTo>
                    <a:pt x="69" y="29"/>
                  </a:lnTo>
                  <a:lnTo>
                    <a:pt x="71" y="26"/>
                  </a:lnTo>
                  <a:lnTo>
                    <a:pt x="73" y="25"/>
                  </a:lnTo>
                  <a:lnTo>
                    <a:pt x="76" y="22"/>
                  </a:lnTo>
                  <a:lnTo>
                    <a:pt x="76" y="19"/>
                  </a:lnTo>
                  <a:lnTo>
                    <a:pt x="74" y="16"/>
                  </a:lnTo>
                  <a:lnTo>
                    <a:pt x="74" y="13"/>
                  </a:lnTo>
                  <a:lnTo>
                    <a:pt x="77" y="11"/>
                  </a:lnTo>
                  <a:lnTo>
                    <a:pt x="77" y="9"/>
                  </a:lnTo>
                  <a:lnTo>
                    <a:pt x="79" y="7"/>
                  </a:lnTo>
                  <a:lnTo>
                    <a:pt x="83" y="7"/>
                  </a:lnTo>
                  <a:lnTo>
                    <a:pt x="85" y="9"/>
                  </a:lnTo>
                  <a:lnTo>
                    <a:pt x="85" y="11"/>
                  </a:lnTo>
                  <a:lnTo>
                    <a:pt x="85" y="13"/>
                  </a:lnTo>
                  <a:lnTo>
                    <a:pt x="89" y="18"/>
                  </a:lnTo>
                  <a:lnTo>
                    <a:pt x="93" y="18"/>
                  </a:lnTo>
                  <a:lnTo>
                    <a:pt x="97" y="15"/>
                  </a:lnTo>
                  <a:lnTo>
                    <a:pt x="98" y="17"/>
                  </a:lnTo>
                  <a:lnTo>
                    <a:pt x="98" y="22"/>
                  </a:lnTo>
                  <a:lnTo>
                    <a:pt x="97" y="24"/>
                  </a:lnTo>
                  <a:lnTo>
                    <a:pt x="95" y="26"/>
                  </a:lnTo>
                  <a:lnTo>
                    <a:pt x="92" y="26"/>
                  </a:lnTo>
                  <a:lnTo>
                    <a:pt x="90" y="25"/>
                  </a:lnTo>
                  <a:lnTo>
                    <a:pt x="89" y="24"/>
                  </a:lnTo>
                  <a:lnTo>
                    <a:pt x="86" y="24"/>
                  </a:lnTo>
                  <a:lnTo>
                    <a:pt x="81" y="26"/>
                  </a:lnTo>
                  <a:lnTo>
                    <a:pt x="78" y="29"/>
                  </a:lnTo>
                  <a:lnTo>
                    <a:pt x="78" y="32"/>
                  </a:lnTo>
                  <a:lnTo>
                    <a:pt x="79" y="33"/>
                  </a:lnTo>
                  <a:lnTo>
                    <a:pt x="79" y="36"/>
                  </a:lnTo>
                  <a:lnTo>
                    <a:pt x="82" y="37"/>
                  </a:lnTo>
                  <a:lnTo>
                    <a:pt x="83" y="36"/>
                  </a:lnTo>
                  <a:lnTo>
                    <a:pt x="88" y="36"/>
                  </a:lnTo>
                  <a:lnTo>
                    <a:pt x="89" y="38"/>
                  </a:lnTo>
                  <a:lnTo>
                    <a:pt x="89" y="41"/>
                  </a:lnTo>
                  <a:lnTo>
                    <a:pt x="86" y="49"/>
                  </a:lnTo>
                  <a:lnTo>
                    <a:pt x="86" y="51"/>
                  </a:lnTo>
                  <a:lnTo>
                    <a:pt x="89" y="53"/>
                  </a:lnTo>
                  <a:lnTo>
                    <a:pt x="91" y="53"/>
                  </a:lnTo>
                  <a:lnTo>
                    <a:pt x="91" y="58"/>
                  </a:lnTo>
                  <a:lnTo>
                    <a:pt x="90" y="59"/>
                  </a:lnTo>
                  <a:lnTo>
                    <a:pt x="90" y="65"/>
                  </a:lnTo>
                  <a:lnTo>
                    <a:pt x="92" y="68"/>
                  </a:lnTo>
                  <a:lnTo>
                    <a:pt x="94" y="69"/>
                  </a:lnTo>
                  <a:lnTo>
                    <a:pt x="96" y="69"/>
                  </a:lnTo>
                  <a:lnTo>
                    <a:pt x="105" y="73"/>
                  </a:lnTo>
                  <a:lnTo>
                    <a:pt x="108" y="73"/>
                  </a:lnTo>
                  <a:lnTo>
                    <a:pt x="109" y="75"/>
                  </a:lnTo>
                  <a:lnTo>
                    <a:pt x="108" y="77"/>
                  </a:lnTo>
                  <a:lnTo>
                    <a:pt x="104" y="81"/>
                  </a:lnTo>
                  <a:lnTo>
                    <a:pt x="99" y="81"/>
                  </a:lnTo>
                </a:path>
              </a:pathLst>
            </a:custGeom>
            <a:grpFill/>
            <a:ln>
              <a:solidFill>
                <a:srgbClr val="B1283E"/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4652881" y="3895366"/>
              <a:ext cx="786977" cy="590232"/>
            </a:xfrm>
            <a:custGeom>
              <a:avLst/>
              <a:gdLst>
                <a:gd name="T0" fmla="*/ 701436 w 92"/>
                <a:gd name="T1" fmla="*/ 393489 h 69"/>
                <a:gd name="T2" fmla="*/ 564571 w 92"/>
                <a:gd name="T3" fmla="*/ 530354 h 69"/>
                <a:gd name="T4" fmla="*/ 521800 w 92"/>
                <a:gd name="T5" fmla="*/ 564571 h 69"/>
                <a:gd name="T6" fmla="*/ 470475 w 92"/>
                <a:gd name="T7" fmla="*/ 590233 h 69"/>
                <a:gd name="T8" fmla="*/ 444813 w 92"/>
                <a:gd name="T9" fmla="*/ 556017 h 69"/>
                <a:gd name="T10" fmla="*/ 419151 w 92"/>
                <a:gd name="T11" fmla="*/ 538908 h 69"/>
                <a:gd name="T12" fmla="*/ 265177 w 92"/>
                <a:gd name="T13" fmla="*/ 564571 h 69"/>
                <a:gd name="T14" fmla="*/ 205298 w 92"/>
                <a:gd name="T15" fmla="*/ 470476 h 69"/>
                <a:gd name="T16" fmla="*/ 222407 w 92"/>
                <a:gd name="T17" fmla="*/ 427705 h 69"/>
                <a:gd name="T18" fmla="*/ 128311 w 92"/>
                <a:gd name="T19" fmla="*/ 410597 h 69"/>
                <a:gd name="T20" fmla="*/ 85541 w 92"/>
                <a:gd name="T21" fmla="*/ 367826 h 69"/>
                <a:gd name="T22" fmla="*/ 76987 w 92"/>
                <a:gd name="T23" fmla="*/ 350718 h 69"/>
                <a:gd name="T24" fmla="*/ 153974 w 92"/>
                <a:gd name="T25" fmla="*/ 316502 h 69"/>
                <a:gd name="T26" fmla="*/ 153974 w 92"/>
                <a:gd name="T27" fmla="*/ 282285 h 69"/>
                <a:gd name="T28" fmla="*/ 51325 w 92"/>
                <a:gd name="T29" fmla="*/ 248069 h 69"/>
                <a:gd name="T30" fmla="*/ 17108 w 92"/>
                <a:gd name="T31" fmla="*/ 239515 h 69"/>
                <a:gd name="T32" fmla="*/ 0 w 92"/>
                <a:gd name="T33" fmla="*/ 205298 h 69"/>
                <a:gd name="T34" fmla="*/ 51325 w 92"/>
                <a:gd name="T35" fmla="*/ 162528 h 69"/>
                <a:gd name="T36" fmla="*/ 145420 w 92"/>
                <a:gd name="T37" fmla="*/ 205298 h 69"/>
                <a:gd name="T38" fmla="*/ 188190 w 92"/>
                <a:gd name="T39" fmla="*/ 196744 h 69"/>
                <a:gd name="T40" fmla="*/ 256623 w 92"/>
                <a:gd name="T41" fmla="*/ 128311 h 69"/>
                <a:gd name="T42" fmla="*/ 265177 w 92"/>
                <a:gd name="T43" fmla="*/ 102649 h 69"/>
                <a:gd name="T44" fmla="*/ 307948 w 92"/>
                <a:gd name="T45" fmla="*/ 119757 h 69"/>
                <a:gd name="T46" fmla="*/ 384934 w 92"/>
                <a:gd name="T47" fmla="*/ 136866 h 69"/>
                <a:gd name="T48" fmla="*/ 479029 w 92"/>
                <a:gd name="T49" fmla="*/ 59879 h 69"/>
                <a:gd name="T50" fmla="*/ 581679 w 92"/>
                <a:gd name="T51" fmla="*/ 34216 h 69"/>
                <a:gd name="T52" fmla="*/ 633003 w 92"/>
                <a:gd name="T53" fmla="*/ 8554 h 69"/>
                <a:gd name="T54" fmla="*/ 675774 w 92"/>
                <a:gd name="T55" fmla="*/ 0 h 69"/>
                <a:gd name="T56" fmla="*/ 692882 w 92"/>
                <a:gd name="T57" fmla="*/ 51325 h 69"/>
                <a:gd name="T58" fmla="*/ 709990 w 92"/>
                <a:gd name="T59" fmla="*/ 68433 h 69"/>
                <a:gd name="T60" fmla="*/ 675774 w 92"/>
                <a:gd name="T61" fmla="*/ 145420 h 69"/>
                <a:gd name="T62" fmla="*/ 709990 w 92"/>
                <a:gd name="T63" fmla="*/ 153974 h 69"/>
                <a:gd name="T64" fmla="*/ 718544 w 92"/>
                <a:gd name="T65" fmla="*/ 179636 h 69"/>
                <a:gd name="T66" fmla="*/ 744207 w 92"/>
                <a:gd name="T67" fmla="*/ 196744 h 69"/>
                <a:gd name="T68" fmla="*/ 769869 w 92"/>
                <a:gd name="T69" fmla="*/ 188190 h 69"/>
                <a:gd name="T70" fmla="*/ 778423 w 92"/>
                <a:gd name="T71" fmla="*/ 205298 h 69"/>
                <a:gd name="T72" fmla="*/ 786977 w 92"/>
                <a:gd name="T73" fmla="*/ 256623 h 69"/>
                <a:gd name="T74" fmla="*/ 752761 w 92"/>
                <a:gd name="T75" fmla="*/ 333610 h 6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2"/>
                <a:gd name="T115" fmla="*/ 0 h 69"/>
                <a:gd name="T116" fmla="*/ 92 w 92"/>
                <a:gd name="T117" fmla="*/ 69 h 6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2" h="69">
                  <a:moveTo>
                    <a:pt x="86" y="42"/>
                  </a:moveTo>
                  <a:lnTo>
                    <a:pt x="82" y="46"/>
                  </a:lnTo>
                  <a:lnTo>
                    <a:pt x="79" y="50"/>
                  </a:lnTo>
                  <a:lnTo>
                    <a:pt x="66" y="62"/>
                  </a:lnTo>
                  <a:lnTo>
                    <a:pt x="64" y="67"/>
                  </a:lnTo>
                  <a:lnTo>
                    <a:pt x="61" y="66"/>
                  </a:lnTo>
                  <a:lnTo>
                    <a:pt x="58" y="69"/>
                  </a:lnTo>
                  <a:lnTo>
                    <a:pt x="55" y="69"/>
                  </a:lnTo>
                  <a:lnTo>
                    <a:pt x="55" y="66"/>
                  </a:lnTo>
                  <a:lnTo>
                    <a:pt x="52" y="65"/>
                  </a:lnTo>
                  <a:lnTo>
                    <a:pt x="52" y="63"/>
                  </a:lnTo>
                  <a:lnTo>
                    <a:pt x="49" y="63"/>
                  </a:lnTo>
                  <a:lnTo>
                    <a:pt x="49" y="67"/>
                  </a:lnTo>
                  <a:lnTo>
                    <a:pt x="31" y="66"/>
                  </a:lnTo>
                  <a:lnTo>
                    <a:pt x="25" y="58"/>
                  </a:lnTo>
                  <a:lnTo>
                    <a:pt x="24" y="55"/>
                  </a:lnTo>
                  <a:lnTo>
                    <a:pt x="26" y="52"/>
                  </a:lnTo>
                  <a:lnTo>
                    <a:pt x="26" y="50"/>
                  </a:lnTo>
                  <a:lnTo>
                    <a:pt x="23" y="48"/>
                  </a:lnTo>
                  <a:lnTo>
                    <a:pt x="15" y="48"/>
                  </a:lnTo>
                  <a:lnTo>
                    <a:pt x="10" y="46"/>
                  </a:lnTo>
                  <a:lnTo>
                    <a:pt x="10" y="43"/>
                  </a:lnTo>
                  <a:lnTo>
                    <a:pt x="6" y="43"/>
                  </a:lnTo>
                  <a:lnTo>
                    <a:pt x="9" y="41"/>
                  </a:lnTo>
                  <a:lnTo>
                    <a:pt x="14" y="41"/>
                  </a:lnTo>
                  <a:lnTo>
                    <a:pt x="18" y="37"/>
                  </a:lnTo>
                  <a:lnTo>
                    <a:pt x="19" y="35"/>
                  </a:lnTo>
                  <a:lnTo>
                    <a:pt x="18" y="33"/>
                  </a:lnTo>
                  <a:lnTo>
                    <a:pt x="15" y="33"/>
                  </a:lnTo>
                  <a:lnTo>
                    <a:pt x="6" y="29"/>
                  </a:lnTo>
                  <a:lnTo>
                    <a:pt x="4" y="29"/>
                  </a:lnTo>
                  <a:lnTo>
                    <a:pt x="2" y="28"/>
                  </a:lnTo>
                  <a:lnTo>
                    <a:pt x="0" y="25"/>
                  </a:lnTo>
                  <a:lnTo>
                    <a:pt x="0" y="24"/>
                  </a:lnTo>
                  <a:lnTo>
                    <a:pt x="3" y="20"/>
                  </a:lnTo>
                  <a:lnTo>
                    <a:pt x="6" y="19"/>
                  </a:lnTo>
                  <a:lnTo>
                    <a:pt x="11" y="19"/>
                  </a:lnTo>
                  <a:lnTo>
                    <a:pt x="17" y="24"/>
                  </a:lnTo>
                  <a:lnTo>
                    <a:pt x="19" y="24"/>
                  </a:lnTo>
                  <a:lnTo>
                    <a:pt x="22" y="23"/>
                  </a:lnTo>
                  <a:lnTo>
                    <a:pt x="27" y="17"/>
                  </a:lnTo>
                  <a:lnTo>
                    <a:pt x="30" y="15"/>
                  </a:lnTo>
                  <a:lnTo>
                    <a:pt x="30" y="13"/>
                  </a:lnTo>
                  <a:lnTo>
                    <a:pt x="31" y="12"/>
                  </a:lnTo>
                  <a:lnTo>
                    <a:pt x="33" y="12"/>
                  </a:lnTo>
                  <a:lnTo>
                    <a:pt x="36" y="14"/>
                  </a:lnTo>
                  <a:lnTo>
                    <a:pt x="39" y="16"/>
                  </a:lnTo>
                  <a:lnTo>
                    <a:pt x="45" y="16"/>
                  </a:lnTo>
                  <a:lnTo>
                    <a:pt x="53" y="10"/>
                  </a:lnTo>
                  <a:lnTo>
                    <a:pt x="56" y="7"/>
                  </a:lnTo>
                  <a:lnTo>
                    <a:pt x="61" y="5"/>
                  </a:lnTo>
                  <a:lnTo>
                    <a:pt x="68" y="4"/>
                  </a:lnTo>
                  <a:lnTo>
                    <a:pt x="72" y="1"/>
                  </a:lnTo>
                  <a:lnTo>
                    <a:pt x="74" y="1"/>
                  </a:lnTo>
                  <a:lnTo>
                    <a:pt x="76" y="0"/>
                  </a:lnTo>
                  <a:lnTo>
                    <a:pt x="79" y="0"/>
                  </a:lnTo>
                  <a:lnTo>
                    <a:pt x="79" y="3"/>
                  </a:lnTo>
                  <a:lnTo>
                    <a:pt x="81" y="6"/>
                  </a:lnTo>
                  <a:lnTo>
                    <a:pt x="83" y="6"/>
                  </a:lnTo>
                  <a:lnTo>
                    <a:pt x="83" y="8"/>
                  </a:lnTo>
                  <a:lnTo>
                    <a:pt x="79" y="14"/>
                  </a:lnTo>
                  <a:lnTo>
                    <a:pt x="79" y="17"/>
                  </a:lnTo>
                  <a:lnTo>
                    <a:pt x="80" y="18"/>
                  </a:lnTo>
                  <a:lnTo>
                    <a:pt x="83" y="18"/>
                  </a:lnTo>
                  <a:lnTo>
                    <a:pt x="84" y="19"/>
                  </a:lnTo>
                  <a:lnTo>
                    <a:pt x="84" y="21"/>
                  </a:lnTo>
                  <a:lnTo>
                    <a:pt x="85" y="23"/>
                  </a:lnTo>
                  <a:lnTo>
                    <a:pt x="87" y="23"/>
                  </a:lnTo>
                  <a:lnTo>
                    <a:pt x="88" y="22"/>
                  </a:lnTo>
                  <a:lnTo>
                    <a:pt x="90" y="22"/>
                  </a:lnTo>
                  <a:lnTo>
                    <a:pt x="91" y="23"/>
                  </a:lnTo>
                  <a:lnTo>
                    <a:pt x="91" y="24"/>
                  </a:lnTo>
                  <a:lnTo>
                    <a:pt x="92" y="24"/>
                  </a:lnTo>
                  <a:lnTo>
                    <a:pt x="92" y="30"/>
                  </a:lnTo>
                  <a:lnTo>
                    <a:pt x="88" y="34"/>
                  </a:lnTo>
                  <a:lnTo>
                    <a:pt x="88" y="39"/>
                  </a:lnTo>
                  <a:lnTo>
                    <a:pt x="86" y="42"/>
                  </a:lnTo>
                </a:path>
              </a:pathLst>
            </a:custGeom>
            <a:grpFill/>
            <a:ln>
              <a:solidFill>
                <a:srgbClr val="B1283E"/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5183235" y="3980908"/>
              <a:ext cx="821193" cy="633002"/>
            </a:xfrm>
            <a:custGeom>
              <a:avLst/>
              <a:gdLst>
                <a:gd name="T0" fmla="*/ 821193 w 96"/>
                <a:gd name="T1" fmla="*/ 153974 h 74"/>
                <a:gd name="T2" fmla="*/ 804085 w 96"/>
                <a:gd name="T3" fmla="*/ 179636 h 74"/>
                <a:gd name="T4" fmla="*/ 761314 w 96"/>
                <a:gd name="T5" fmla="*/ 230961 h 74"/>
                <a:gd name="T6" fmla="*/ 769868 w 96"/>
                <a:gd name="T7" fmla="*/ 248069 h 74"/>
                <a:gd name="T8" fmla="*/ 650111 w 96"/>
                <a:gd name="T9" fmla="*/ 316502 h 74"/>
                <a:gd name="T10" fmla="*/ 615895 w 96"/>
                <a:gd name="T11" fmla="*/ 307947 h 74"/>
                <a:gd name="T12" fmla="*/ 581678 w 96"/>
                <a:gd name="T13" fmla="*/ 325056 h 74"/>
                <a:gd name="T14" fmla="*/ 556016 w 96"/>
                <a:gd name="T15" fmla="*/ 342164 h 74"/>
                <a:gd name="T16" fmla="*/ 530354 w 96"/>
                <a:gd name="T17" fmla="*/ 359272 h 74"/>
                <a:gd name="T18" fmla="*/ 530354 w 96"/>
                <a:gd name="T19" fmla="*/ 384934 h 74"/>
                <a:gd name="T20" fmla="*/ 496137 w 96"/>
                <a:gd name="T21" fmla="*/ 367826 h 74"/>
                <a:gd name="T22" fmla="*/ 470475 w 96"/>
                <a:gd name="T23" fmla="*/ 342164 h 74"/>
                <a:gd name="T24" fmla="*/ 444813 w 96"/>
                <a:gd name="T25" fmla="*/ 325056 h 74"/>
                <a:gd name="T26" fmla="*/ 410597 w 96"/>
                <a:gd name="T27" fmla="*/ 384934 h 74"/>
                <a:gd name="T28" fmla="*/ 350718 w 96"/>
                <a:gd name="T29" fmla="*/ 427705 h 74"/>
                <a:gd name="T30" fmla="*/ 282285 w 96"/>
                <a:gd name="T31" fmla="*/ 444813 h 74"/>
                <a:gd name="T32" fmla="*/ 248069 w 96"/>
                <a:gd name="T33" fmla="*/ 461921 h 74"/>
                <a:gd name="T34" fmla="*/ 222406 w 96"/>
                <a:gd name="T35" fmla="*/ 461921 h 74"/>
                <a:gd name="T36" fmla="*/ 162528 w 96"/>
                <a:gd name="T37" fmla="*/ 487583 h 74"/>
                <a:gd name="T38" fmla="*/ 102649 w 96"/>
                <a:gd name="T39" fmla="*/ 504692 h 74"/>
                <a:gd name="T40" fmla="*/ 68433 w 96"/>
                <a:gd name="T41" fmla="*/ 547462 h 74"/>
                <a:gd name="T42" fmla="*/ 111203 w 96"/>
                <a:gd name="T43" fmla="*/ 598787 h 74"/>
                <a:gd name="T44" fmla="*/ 51325 w 96"/>
                <a:gd name="T45" fmla="*/ 633003 h 74"/>
                <a:gd name="T46" fmla="*/ 0 w 96"/>
                <a:gd name="T47" fmla="*/ 513246 h 74"/>
                <a:gd name="T48" fmla="*/ 17108 w 96"/>
                <a:gd name="T49" fmla="*/ 487583 h 74"/>
                <a:gd name="T50" fmla="*/ 136866 w 96"/>
                <a:gd name="T51" fmla="*/ 350718 h 74"/>
                <a:gd name="T52" fmla="*/ 205298 w 96"/>
                <a:gd name="T53" fmla="*/ 273731 h 74"/>
                <a:gd name="T54" fmla="*/ 222406 w 96"/>
                <a:gd name="T55" fmla="*/ 205298 h 74"/>
                <a:gd name="T56" fmla="*/ 256623 w 96"/>
                <a:gd name="T57" fmla="*/ 111203 h 74"/>
                <a:gd name="T58" fmla="*/ 282285 w 96"/>
                <a:gd name="T59" fmla="*/ 51325 h 74"/>
                <a:gd name="T60" fmla="*/ 325056 w 96"/>
                <a:gd name="T61" fmla="*/ 34216 h 74"/>
                <a:gd name="T62" fmla="*/ 359272 w 96"/>
                <a:gd name="T63" fmla="*/ 68433 h 74"/>
                <a:gd name="T64" fmla="*/ 376380 w 96"/>
                <a:gd name="T65" fmla="*/ 42770 h 74"/>
                <a:gd name="T66" fmla="*/ 350718 w 96"/>
                <a:gd name="T67" fmla="*/ 8554 h 74"/>
                <a:gd name="T68" fmla="*/ 521800 w 96"/>
                <a:gd name="T69" fmla="*/ 0 h 74"/>
                <a:gd name="T70" fmla="*/ 547462 w 96"/>
                <a:gd name="T71" fmla="*/ 17108 h 74"/>
                <a:gd name="T72" fmla="*/ 504692 w 96"/>
                <a:gd name="T73" fmla="*/ 76987 h 74"/>
                <a:gd name="T74" fmla="*/ 521800 w 96"/>
                <a:gd name="T75" fmla="*/ 102649 h 74"/>
                <a:gd name="T76" fmla="*/ 615895 w 96"/>
                <a:gd name="T77" fmla="*/ 76987 h 74"/>
                <a:gd name="T78" fmla="*/ 650111 w 96"/>
                <a:gd name="T79" fmla="*/ 85541 h 74"/>
                <a:gd name="T80" fmla="*/ 692882 w 96"/>
                <a:gd name="T81" fmla="*/ 51325 h 7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6"/>
                <a:gd name="T124" fmla="*/ 0 h 74"/>
                <a:gd name="T125" fmla="*/ 96 w 96"/>
                <a:gd name="T126" fmla="*/ 74 h 7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6" h="74">
                  <a:moveTo>
                    <a:pt x="87" y="6"/>
                  </a:moveTo>
                  <a:lnTo>
                    <a:pt x="96" y="18"/>
                  </a:lnTo>
                  <a:lnTo>
                    <a:pt x="96" y="21"/>
                  </a:lnTo>
                  <a:lnTo>
                    <a:pt x="94" y="21"/>
                  </a:lnTo>
                  <a:lnTo>
                    <a:pt x="89" y="25"/>
                  </a:lnTo>
                  <a:lnTo>
                    <a:pt x="89" y="27"/>
                  </a:lnTo>
                  <a:lnTo>
                    <a:pt x="90" y="28"/>
                  </a:lnTo>
                  <a:lnTo>
                    <a:pt x="90" y="29"/>
                  </a:lnTo>
                  <a:lnTo>
                    <a:pt x="87" y="30"/>
                  </a:lnTo>
                  <a:lnTo>
                    <a:pt x="76" y="37"/>
                  </a:lnTo>
                  <a:lnTo>
                    <a:pt x="73" y="36"/>
                  </a:lnTo>
                  <a:lnTo>
                    <a:pt x="72" y="36"/>
                  </a:lnTo>
                  <a:lnTo>
                    <a:pt x="70" y="38"/>
                  </a:lnTo>
                  <a:lnTo>
                    <a:pt x="68" y="38"/>
                  </a:lnTo>
                  <a:lnTo>
                    <a:pt x="65" y="36"/>
                  </a:lnTo>
                  <a:lnTo>
                    <a:pt x="65" y="40"/>
                  </a:lnTo>
                  <a:lnTo>
                    <a:pt x="62" y="41"/>
                  </a:lnTo>
                  <a:lnTo>
                    <a:pt x="62" y="42"/>
                  </a:lnTo>
                  <a:lnTo>
                    <a:pt x="63" y="44"/>
                  </a:lnTo>
                  <a:lnTo>
                    <a:pt x="62" y="45"/>
                  </a:lnTo>
                  <a:lnTo>
                    <a:pt x="59" y="43"/>
                  </a:lnTo>
                  <a:lnTo>
                    <a:pt x="58" y="43"/>
                  </a:lnTo>
                  <a:lnTo>
                    <a:pt x="57" y="41"/>
                  </a:lnTo>
                  <a:lnTo>
                    <a:pt x="55" y="40"/>
                  </a:lnTo>
                  <a:lnTo>
                    <a:pt x="53" y="38"/>
                  </a:lnTo>
                  <a:lnTo>
                    <a:pt x="52" y="38"/>
                  </a:lnTo>
                  <a:lnTo>
                    <a:pt x="51" y="41"/>
                  </a:lnTo>
                  <a:lnTo>
                    <a:pt x="48" y="45"/>
                  </a:lnTo>
                  <a:lnTo>
                    <a:pt x="46" y="49"/>
                  </a:lnTo>
                  <a:lnTo>
                    <a:pt x="41" y="50"/>
                  </a:lnTo>
                  <a:lnTo>
                    <a:pt x="39" y="52"/>
                  </a:lnTo>
                  <a:lnTo>
                    <a:pt x="33" y="52"/>
                  </a:lnTo>
                  <a:lnTo>
                    <a:pt x="33" y="54"/>
                  </a:lnTo>
                  <a:lnTo>
                    <a:pt x="29" y="54"/>
                  </a:lnTo>
                  <a:lnTo>
                    <a:pt x="26" y="54"/>
                  </a:lnTo>
                  <a:lnTo>
                    <a:pt x="23" y="55"/>
                  </a:lnTo>
                  <a:lnTo>
                    <a:pt x="19" y="57"/>
                  </a:lnTo>
                  <a:lnTo>
                    <a:pt x="14" y="58"/>
                  </a:lnTo>
                  <a:lnTo>
                    <a:pt x="12" y="59"/>
                  </a:lnTo>
                  <a:lnTo>
                    <a:pt x="11" y="63"/>
                  </a:lnTo>
                  <a:lnTo>
                    <a:pt x="8" y="64"/>
                  </a:lnTo>
                  <a:lnTo>
                    <a:pt x="8" y="66"/>
                  </a:lnTo>
                  <a:lnTo>
                    <a:pt x="13" y="70"/>
                  </a:lnTo>
                  <a:lnTo>
                    <a:pt x="12" y="73"/>
                  </a:lnTo>
                  <a:lnTo>
                    <a:pt x="6" y="74"/>
                  </a:lnTo>
                  <a:lnTo>
                    <a:pt x="0" y="64"/>
                  </a:lnTo>
                  <a:lnTo>
                    <a:pt x="0" y="60"/>
                  </a:lnTo>
                  <a:lnTo>
                    <a:pt x="2" y="58"/>
                  </a:lnTo>
                  <a:lnTo>
                    <a:pt x="2" y="57"/>
                  </a:lnTo>
                  <a:lnTo>
                    <a:pt x="4" y="52"/>
                  </a:lnTo>
                  <a:lnTo>
                    <a:pt x="16" y="41"/>
                  </a:lnTo>
                  <a:lnTo>
                    <a:pt x="20" y="36"/>
                  </a:lnTo>
                  <a:lnTo>
                    <a:pt x="24" y="32"/>
                  </a:lnTo>
                  <a:lnTo>
                    <a:pt x="26" y="29"/>
                  </a:lnTo>
                  <a:lnTo>
                    <a:pt x="26" y="24"/>
                  </a:lnTo>
                  <a:lnTo>
                    <a:pt x="30" y="20"/>
                  </a:lnTo>
                  <a:lnTo>
                    <a:pt x="30" y="13"/>
                  </a:lnTo>
                  <a:lnTo>
                    <a:pt x="31" y="12"/>
                  </a:lnTo>
                  <a:lnTo>
                    <a:pt x="33" y="6"/>
                  </a:lnTo>
                  <a:lnTo>
                    <a:pt x="34" y="4"/>
                  </a:lnTo>
                  <a:lnTo>
                    <a:pt x="38" y="4"/>
                  </a:lnTo>
                  <a:lnTo>
                    <a:pt x="41" y="9"/>
                  </a:lnTo>
                  <a:lnTo>
                    <a:pt x="42" y="8"/>
                  </a:lnTo>
                  <a:lnTo>
                    <a:pt x="44" y="6"/>
                  </a:lnTo>
                  <a:lnTo>
                    <a:pt x="44" y="5"/>
                  </a:lnTo>
                  <a:lnTo>
                    <a:pt x="41" y="2"/>
                  </a:lnTo>
                  <a:lnTo>
                    <a:pt x="41" y="1"/>
                  </a:lnTo>
                  <a:lnTo>
                    <a:pt x="59" y="1"/>
                  </a:lnTo>
                  <a:lnTo>
                    <a:pt x="61" y="0"/>
                  </a:lnTo>
                  <a:lnTo>
                    <a:pt x="64" y="0"/>
                  </a:lnTo>
                  <a:lnTo>
                    <a:pt x="64" y="2"/>
                  </a:lnTo>
                  <a:lnTo>
                    <a:pt x="64" y="3"/>
                  </a:lnTo>
                  <a:lnTo>
                    <a:pt x="59" y="9"/>
                  </a:lnTo>
                  <a:lnTo>
                    <a:pt x="59" y="11"/>
                  </a:lnTo>
                  <a:lnTo>
                    <a:pt x="61" y="12"/>
                  </a:lnTo>
                  <a:lnTo>
                    <a:pt x="64" y="12"/>
                  </a:lnTo>
                  <a:lnTo>
                    <a:pt x="72" y="9"/>
                  </a:lnTo>
                  <a:lnTo>
                    <a:pt x="74" y="9"/>
                  </a:lnTo>
                  <a:lnTo>
                    <a:pt x="76" y="10"/>
                  </a:lnTo>
                  <a:lnTo>
                    <a:pt x="80" y="8"/>
                  </a:lnTo>
                  <a:lnTo>
                    <a:pt x="81" y="6"/>
                  </a:lnTo>
                  <a:lnTo>
                    <a:pt x="87" y="6"/>
                  </a:lnTo>
                </a:path>
              </a:pathLst>
            </a:custGeom>
            <a:grpFill/>
            <a:ln>
              <a:solidFill>
                <a:srgbClr val="B1283E"/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5" name="Freeform 20"/>
            <p:cNvSpPr>
              <a:spLocks/>
            </p:cNvSpPr>
            <p:nvPr/>
          </p:nvSpPr>
          <p:spPr bwMode="auto">
            <a:xfrm>
              <a:off x="5927443" y="1714078"/>
              <a:ext cx="624449" cy="581677"/>
            </a:xfrm>
            <a:custGeom>
              <a:avLst/>
              <a:gdLst>
                <a:gd name="T0" fmla="*/ 547462 w 73"/>
                <a:gd name="T1" fmla="*/ 188190 h 68"/>
                <a:gd name="T2" fmla="*/ 624449 w 73"/>
                <a:gd name="T3" fmla="*/ 248069 h 68"/>
                <a:gd name="T4" fmla="*/ 607341 w 73"/>
                <a:gd name="T5" fmla="*/ 273731 h 68"/>
                <a:gd name="T6" fmla="*/ 564570 w 73"/>
                <a:gd name="T7" fmla="*/ 299393 h 68"/>
                <a:gd name="T8" fmla="*/ 504692 w 73"/>
                <a:gd name="T9" fmla="*/ 359272 h 68"/>
                <a:gd name="T10" fmla="*/ 496137 w 73"/>
                <a:gd name="T11" fmla="*/ 402042 h 68"/>
                <a:gd name="T12" fmla="*/ 410597 w 73"/>
                <a:gd name="T13" fmla="*/ 436258 h 68"/>
                <a:gd name="T14" fmla="*/ 350718 w 73"/>
                <a:gd name="T15" fmla="*/ 470475 h 68"/>
                <a:gd name="T16" fmla="*/ 333610 w 73"/>
                <a:gd name="T17" fmla="*/ 504691 h 68"/>
                <a:gd name="T18" fmla="*/ 307947 w 73"/>
                <a:gd name="T19" fmla="*/ 581678 h 68"/>
                <a:gd name="T20" fmla="*/ 239515 w 73"/>
                <a:gd name="T21" fmla="*/ 581678 h 68"/>
                <a:gd name="T22" fmla="*/ 248069 w 73"/>
                <a:gd name="T23" fmla="*/ 556016 h 68"/>
                <a:gd name="T24" fmla="*/ 290839 w 73"/>
                <a:gd name="T25" fmla="*/ 521799 h 68"/>
                <a:gd name="T26" fmla="*/ 265177 w 73"/>
                <a:gd name="T27" fmla="*/ 487583 h 68"/>
                <a:gd name="T28" fmla="*/ 265177 w 73"/>
                <a:gd name="T29" fmla="*/ 444813 h 68"/>
                <a:gd name="T30" fmla="*/ 299393 w 73"/>
                <a:gd name="T31" fmla="*/ 410596 h 68"/>
                <a:gd name="T32" fmla="*/ 299393 w 73"/>
                <a:gd name="T33" fmla="*/ 359272 h 68"/>
                <a:gd name="T34" fmla="*/ 265177 w 73"/>
                <a:gd name="T35" fmla="*/ 325055 h 68"/>
                <a:gd name="T36" fmla="*/ 213852 w 73"/>
                <a:gd name="T37" fmla="*/ 325055 h 68"/>
                <a:gd name="T38" fmla="*/ 162528 w 73"/>
                <a:gd name="T39" fmla="*/ 376380 h 68"/>
                <a:gd name="T40" fmla="*/ 153974 w 73"/>
                <a:gd name="T41" fmla="*/ 410596 h 68"/>
                <a:gd name="T42" fmla="*/ 119757 w 73"/>
                <a:gd name="T43" fmla="*/ 444813 h 68"/>
                <a:gd name="T44" fmla="*/ 42770 w 73"/>
                <a:gd name="T45" fmla="*/ 384934 h 68"/>
                <a:gd name="T46" fmla="*/ 0 w 73"/>
                <a:gd name="T47" fmla="*/ 367826 h 68"/>
                <a:gd name="T48" fmla="*/ 0 w 73"/>
                <a:gd name="T49" fmla="*/ 342164 h 68"/>
                <a:gd name="T50" fmla="*/ 34216 w 73"/>
                <a:gd name="T51" fmla="*/ 316501 h 68"/>
                <a:gd name="T52" fmla="*/ 42770 w 73"/>
                <a:gd name="T53" fmla="*/ 307947 h 68"/>
                <a:gd name="T54" fmla="*/ 42770 w 73"/>
                <a:gd name="T55" fmla="*/ 256623 h 68"/>
                <a:gd name="T56" fmla="*/ 17108 w 73"/>
                <a:gd name="T57" fmla="*/ 222406 h 68"/>
                <a:gd name="T58" fmla="*/ 17108 w 73"/>
                <a:gd name="T59" fmla="*/ 196744 h 68"/>
                <a:gd name="T60" fmla="*/ 34216 w 73"/>
                <a:gd name="T61" fmla="*/ 179636 h 68"/>
                <a:gd name="T62" fmla="*/ 51325 w 73"/>
                <a:gd name="T63" fmla="*/ 179636 h 68"/>
                <a:gd name="T64" fmla="*/ 59879 w 73"/>
                <a:gd name="T65" fmla="*/ 188190 h 68"/>
                <a:gd name="T66" fmla="*/ 59879 w 73"/>
                <a:gd name="T67" fmla="*/ 205298 h 68"/>
                <a:gd name="T68" fmla="*/ 85541 w 73"/>
                <a:gd name="T69" fmla="*/ 230960 h 68"/>
                <a:gd name="T70" fmla="*/ 102649 w 73"/>
                <a:gd name="T71" fmla="*/ 230960 h 68"/>
                <a:gd name="T72" fmla="*/ 239515 w 73"/>
                <a:gd name="T73" fmla="*/ 111203 h 68"/>
                <a:gd name="T74" fmla="*/ 273731 w 73"/>
                <a:gd name="T75" fmla="*/ 68433 h 68"/>
                <a:gd name="T76" fmla="*/ 325056 w 73"/>
                <a:gd name="T77" fmla="*/ 68433 h 68"/>
                <a:gd name="T78" fmla="*/ 333610 w 73"/>
                <a:gd name="T79" fmla="*/ 76987 h 68"/>
                <a:gd name="T80" fmla="*/ 350718 w 73"/>
                <a:gd name="T81" fmla="*/ 76987 h 68"/>
                <a:gd name="T82" fmla="*/ 359272 w 73"/>
                <a:gd name="T83" fmla="*/ 68433 h 68"/>
                <a:gd name="T84" fmla="*/ 359272 w 73"/>
                <a:gd name="T85" fmla="*/ 0 h 68"/>
                <a:gd name="T86" fmla="*/ 393488 w 73"/>
                <a:gd name="T87" fmla="*/ 0 h 68"/>
                <a:gd name="T88" fmla="*/ 436259 w 73"/>
                <a:gd name="T89" fmla="*/ 42770 h 68"/>
                <a:gd name="T90" fmla="*/ 461921 w 73"/>
                <a:gd name="T91" fmla="*/ 42770 h 68"/>
                <a:gd name="T92" fmla="*/ 453367 w 73"/>
                <a:gd name="T93" fmla="*/ 25662 h 68"/>
                <a:gd name="T94" fmla="*/ 470475 w 73"/>
                <a:gd name="T95" fmla="*/ 8554 h 68"/>
                <a:gd name="T96" fmla="*/ 487583 w 73"/>
                <a:gd name="T97" fmla="*/ 25662 h 68"/>
                <a:gd name="T98" fmla="*/ 487583 w 73"/>
                <a:gd name="T99" fmla="*/ 59879 h 68"/>
                <a:gd name="T100" fmla="*/ 547462 w 73"/>
                <a:gd name="T101" fmla="*/ 136865 h 68"/>
                <a:gd name="T102" fmla="*/ 547462 w 73"/>
                <a:gd name="T103" fmla="*/ 188190 h 6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73"/>
                <a:gd name="T157" fmla="*/ 0 h 68"/>
                <a:gd name="T158" fmla="*/ 73 w 73"/>
                <a:gd name="T159" fmla="*/ 68 h 6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73" h="68">
                  <a:moveTo>
                    <a:pt x="64" y="22"/>
                  </a:moveTo>
                  <a:lnTo>
                    <a:pt x="73" y="29"/>
                  </a:lnTo>
                  <a:lnTo>
                    <a:pt x="71" y="32"/>
                  </a:lnTo>
                  <a:lnTo>
                    <a:pt x="66" y="35"/>
                  </a:lnTo>
                  <a:lnTo>
                    <a:pt x="59" y="42"/>
                  </a:lnTo>
                  <a:lnTo>
                    <a:pt x="58" y="47"/>
                  </a:lnTo>
                  <a:lnTo>
                    <a:pt x="48" y="51"/>
                  </a:lnTo>
                  <a:lnTo>
                    <a:pt x="41" y="55"/>
                  </a:lnTo>
                  <a:lnTo>
                    <a:pt x="39" y="59"/>
                  </a:lnTo>
                  <a:lnTo>
                    <a:pt x="36" y="68"/>
                  </a:lnTo>
                  <a:lnTo>
                    <a:pt x="28" y="68"/>
                  </a:lnTo>
                  <a:lnTo>
                    <a:pt x="29" y="65"/>
                  </a:lnTo>
                  <a:lnTo>
                    <a:pt x="34" y="61"/>
                  </a:lnTo>
                  <a:lnTo>
                    <a:pt x="31" y="57"/>
                  </a:lnTo>
                  <a:lnTo>
                    <a:pt x="31" y="52"/>
                  </a:lnTo>
                  <a:lnTo>
                    <a:pt x="35" y="48"/>
                  </a:lnTo>
                  <a:lnTo>
                    <a:pt x="35" y="42"/>
                  </a:lnTo>
                  <a:lnTo>
                    <a:pt x="31" y="38"/>
                  </a:lnTo>
                  <a:lnTo>
                    <a:pt x="25" y="38"/>
                  </a:lnTo>
                  <a:lnTo>
                    <a:pt x="19" y="44"/>
                  </a:lnTo>
                  <a:lnTo>
                    <a:pt x="18" y="48"/>
                  </a:lnTo>
                  <a:lnTo>
                    <a:pt x="14" y="52"/>
                  </a:lnTo>
                  <a:lnTo>
                    <a:pt x="5" y="45"/>
                  </a:lnTo>
                  <a:lnTo>
                    <a:pt x="0" y="43"/>
                  </a:lnTo>
                  <a:lnTo>
                    <a:pt x="0" y="40"/>
                  </a:lnTo>
                  <a:lnTo>
                    <a:pt x="4" y="37"/>
                  </a:lnTo>
                  <a:lnTo>
                    <a:pt x="5" y="36"/>
                  </a:lnTo>
                  <a:lnTo>
                    <a:pt x="5" y="30"/>
                  </a:lnTo>
                  <a:lnTo>
                    <a:pt x="2" y="26"/>
                  </a:lnTo>
                  <a:lnTo>
                    <a:pt x="2" y="23"/>
                  </a:lnTo>
                  <a:lnTo>
                    <a:pt x="4" y="21"/>
                  </a:lnTo>
                  <a:lnTo>
                    <a:pt x="6" y="21"/>
                  </a:lnTo>
                  <a:lnTo>
                    <a:pt x="7" y="22"/>
                  </a:lnTo>
                  <a:lnTo>
                    <a:pt x="7" y="24"/>
                  </a:lnTo>
                  <a:lnTo>
                    <a:pt x="10" y="27"/>
                  </a:lnTo>
                  <a:lnTo>
                    <a:pt x="12" y="27"/>
                  </a:lnTo>
                  <a:lnTo>
                    <a:pt x="28" y="13"/>
                  </a:lnTo>
                  <a:lnTo>
                    <a:pt x="32" y="8"/>
                  </a:lnTo>
                  <a:lnTo>
                    <a:pt x="38" y="8"/>
                  </a:lnTo>
                  <a:lnTo>
                    <a:pt x="39" y="9"/>
                  </a:lnTo>
                  <a:lnTo>
                    <a:pt x="41" y="9"/>
                  </a:lnTo>
                  <a:lnTo>
                    <a:pt x="42" y="8"/>
                  </a:lnTo>
                  <a:lnTo>
                    <a:pt x="42" y="0"/>
                  </a:lnTo>
                  <a:lnTo>
                    <a:pt x="46" y="0"/>
                  </a:lnTo>
                  <a:lnTo>
                    <a:pt x="51" y="5"/>
                  </a:lnTo>
                  <a:lnTo>
                    <a:pt x="54" y="5"/>
                  </a:lnTo>
                  <a:lnTo>
                    <a:pt x="53" y="3"/>
                  </a:lnTo>
                  <a:lnTo>
                    <a:pt x="55" y="1"/>
                  </a:lnTo>
                  <a:lnTo>
                    <a:pt x="57" y="3"/>
                  </a:lnTo>
                  <a:lnTo>
                    <a:pt x="57" y="7"/>
                  </a:lnTo>
                  <a:lnTo>
                    <a:pt x="64" y="16"/>
                  </a:lnTo>
                  <a:lnTo>
                    <a:pt x="64" y="22"/>
                  </a:lnTo>
                </a:path>
              </a:pathLst>
            </a:custGeom>
            <a:grpFill/>
            <a:ln>
              <a:solidFill>
                <a:srgbClr val="B1283E"/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6" name="Freeform 21"/>
            <p:cNvSpPr>
              <a:spLocks/>
            </p:cNvSpPr>
            <p:nvPr/>
          </p:nvSpPr>
          <p:spPr bwMode="auto">
            <a:xfrm>
              <a:off x="6055754" y="1397578"/>
              <a:ext cx="881072" cy="564569"/>
            </a:xfrm>
            <a:custGeom>
              <a:avLst/>
              <a:gdLst>
                <a:gd name="T0" fmla="*/ 196744 w 103"/>
                <a:gd name="T1" fmla="*/ 282285 h 66"/>
                <a:gd name="T2" fmla="*/ 162528 w 103"/>
                <a:gd name="T3" fmla="*/ 188190 h 66"/>
                <a:gd name="T4" fmla="*/ 119757 w 103"/>
                <a:gd name="T5" fmla="*/ 230960 h 66"/>
                <a:gd name="T6" fmla="*/ 94095 w 103"/>
                <a:gd name="T7" fmla="*/ 239514 h 66"/>
                <a:gd name="T8" fmla="*/ 59879 w 103"/>
                <a:gd name="T9" fmla="*/ 171082 h 66"/>
                <a:gd name="T10" fmla="*/ 17108 w 103"/>
                <a:gd name="T11" fmla="*/ 76987 h 66"/>
                <a:gd name="T12" fmla="*/ 0 w 103"/>
                <a:gd name="T13" fmla="*/ 42770 h 66"/>
                <a:gd name="T14" fmla="*/ 34216 w 103"/>
                <a:gd name="T15" fmla="*/ 25662 h 66"/>
                <a:gd name="T16" fmla="*/ 76987 w 103"/>
                <a:gd name="T17" fmla="*/ 59879 h 66"/>
                <a:gd name="T18" fmla="*/ 145420 w 103"/>
                <a:gd name="T19" fmla="*/ 8554 h 66"/>
                <a:gd name="T20" fmla="*/ 153974 w 103"/>
                <a:gd name="T21" fmla="*/ 0 h 66"/>
                <a:gd name="T22" fmla="*/ 179636 w 103"/>
                <a:gd name="T23" fmla="*/ 17108 h 66"/>
                <a:gd name="T24" fmla="*/ 222407 w 103"/>
                <a:gd name="T25" fmla="*/ 68433 h 66"/>
                <a:gd name="T26" fmla="*/ 307948 w 103"/>
                <a:gd name="T27" fmla="*/ 59879 h 66"/>
                <a:gd name="T28" fmla="*/ 367826 w 103"/>
                <a:gd name="T29" fmla="*/ 17108 h 66"/>
                <a:gd name="T30" fmla="*/ 376380 w 103"/>
                <a:gd name="T31" fmla="*/ 68433 h 66"/>
                <a:gd name="T32" fmla="*/ 402043 w 103"/>
                <a:gd name="T33" fmla="*/ 85541 h 66"/>
                <a:gd name="T34" fmla="*/ 444813 w 103"/>
                <a:gd name="T35" fmla="*/ 68433 h 66"/>
                <a:gd name="T36" fmla="*/ 496138 w 103"/>
                <a:gd name="T37" fmla="*/ 102649 h 66"/>
                <a:gd name="T38" fmla="*/ 556016 w 103"/>
                <a:gd name="T39" fmla="*/ 171082 h 66"/>
                <a:gd name="T40" fmla="*/ 590233 w 103"/>
                <a:gd name="T41" fmla="*/ 128311 h 66"/>
                <a:gd name="T42" fmla="*/ 667220 w 103"/>
                <a:gd name="T43" fmla="*/ 213852 h 66"/>
                <a:gd name="T44" fmla="*/ 727098 w 103"/>
                <a:gd name="T45" fmla="*/ 179636 h 66"/>
                <a:gd name="T46" fmla="*/ 709990 w 103"/>
                <a:gd name="T47" fmla="*/ 171082 h 66"/>
                <a:gd name="T48" fmla="*/ 769869 w 103"/>
                <a:gd name="T49" fmla="*/ 145420 h 66"/>
                <a:gd name="T50" fmla="*/ 786977 w 103"/>
                <a:gd name="T51" fmla="*/ 136865 h 66"/>
                <a:gd name="T52" fmla="*/ 829747 w 103"/>
                <a:gd name="T53" fmla="*/ 188190 h 66"/>
                <a:gd name="T54" fmla="*/ 872518 w 103"/>
                <a:gd name="T55" fmla="*/ 188190 h 66"/>
                <a:gd name="T56" fmla="*/ 881072 w 103"/>
                <a:gd name="T57" fmla="*/ 256623 h 66"/>
                <a:gd name="T58" fmla="*/ 855410 w 103"/>
                <a:gd name="T59" fmla="*/ 325055 h 66"/>
                <a:gd name="T60" fmla="*/ 829747 w 103"/>
                <a:gd name="T61" fmla="*/ 307947 h 66"/>
                <a:gd name="T62" fmla="*/ 795531 w 103"/>
                <a:gd name="T63" fmla="*/ 316501 h 66"/>
                <a:gd name="T64" fmla="*/ 778423 w 103"/>
                <a:gd name="T65" fmla="*/ 248069 h 66"/>
                <a:gd name="T66" fmla="*/ 752761 w 103"/>
                <a:gd name="T67" fmla="*/ 307947 h 66"/>
                <a:gd name="T68" fmla="*/ 684328 w 103"/>
                <a:gd name="T69" fmla="*/ 393488 h 66"/>
                <a:gd name="T70" fmla="*/ 650111 w 103"/>
                <a:gd name="T71" fmla="*/ 419150 h 66"/>
                <a:gd name="T72" fmla="*/ 675774 w 103"/>
                <a:gd name="T73" fmla="*/ 461921 h 66"/>
                <a:gd name="T74" fmla="*/ 598787 w 103"/>
                <a:gd name="T75" fmla="*/ 479029 h 66"/>
                <a:gd name="T76" fmla="*/ 547462 w 103"/>
                <a:gd name="T77" fmla="*/ 453367 h 66"/>
                <a:gd name="T78" fmla="*/ 513246 w 103"/>
                <a:gd name="T79" fmla="*/ 530354 h 66"/>
                <a:gd name="T80" fmla="*/ 419151 w 103"/>
                <a:gd name="T81" fmla="*/ 504691 h 66"/>
                <a:gd name="T82" fmla="*/ 359272 w 103"/>
                <a:gd name="T83" fmla="*/ 376380 h 66"/>
                <a:gd name="T84" fmla="*/ 342164 w 103"/>
                <a:gd name="T85" fmla="*/ 325055 h 66"/>
                <a:gd name="T86" fmla="*/ 333610 w 103"/>
                <a:gd name="T87" fmla="*/ 359272 h 66"/>
                <a:gd name="T88" fmla="*/ 265177 w 103"/>
                <a:gd name="T89" fmla="*/ 316501 h 66"/>
                <a:gd name="T90" fmla="*/ 230961 w 103"/>
                <a:gd name="T91" fmla="*/ 316501 h 6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03"/>
                <a:gd name="T139" fmla="*/ 0 h 66"/>
                <a:gd name="T140" fmla="*/ 103 w 103"/>
                <a:gd name="T141" fmla="*/ 66 h 6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03" h="66">
                  <a:moveTo>
                    <a:pt x="27" y="37"/>
                  </a:moveTo>
                  <a:lnTo>
                    <a:pt x="23" y="33"/>
                  </a:lnTo>
                  <a:lnTo>
                    <a:pt x="23" y="30"/>
                  </a:lnTo>
                  <a:lnTo>
                    <a:pt x="19" y="22"/>
                  </a:lnTo>
                  <a:lnTo>
                    <a:pt x="18" y="22"/>
                  </a:lnTo>
                  <a:lnTo>
                    <a:pt x="14" y="27"/>
                  </a:lnTo>
                  <a:lnTo>
                    <a:pt x="14" y="28"/>
                  </a:lnTo>
                  <a:lnTo>
                    <a:pt x="11" y="28"/>
                  </a:lnTo>
                  <a:lnTo>
                    <a:pt x="9" y="22"/>
                  </a:lnTo>
                  <a:lnTo>
                    <a:pt x="7" y="20"/>
                  </a:lnTo>
                  <a:lnTo>
                    <a:pt x="7" y="14"/>
                  </a:lnTo>
                  <a:lnTo>
                    <a:pt x="2" y="9"/>
                  </a:lnTo>
                  <a:lnTo>
                    <a:pt x="0" y="9"/>
                  </a:lnTo>
                  <a:lnTo>
                    <a:pt x="0" y="5"/>
                  </a:lnTo>
                  <a:lnTo>
                    <a:pt x="2" y="3"/>
                  </a:lnTo>
                  <a:lnTo>
                    <a:pt x="4" y="3"/>
                  </a:lnTo>
                  <a:lnTo>
                    <a:pt x="6" y="5"/>
                  </a:lnTo>
                  <a:lnTo>
                    <a:pt x="9" y="7"/>
                  </a:lnTo>
                  <a:lnTo>
                    <a:pt x="10" y="7"/>
                  </a:lnTo>
                  <a:lnTo>
                    <a:pt x="17" y="1"/>
                  </a:lnTo>
                  <a:lnTo>
                    <a:pt x="18" y="0"/>
                  </a:lnTo>
                  <a:lnTo>
                    <a:pt x="19" y="0"/>
                  </a:lnTo>
                  <a:lnTo>
                    <a:pt x="21" y="2"/>
                  </a:lnTo>
                  <a:lnTo>
                    <a:pt x="23" y="5"/>
                  </a:lnTo>
                  <a:lnTo>
                    <a:pt x="26" y="8"/>
                  </a:lnTo>
                  <a:lnTo>
                    <a:pt x="29" y="10"/>
                  </a:lnTo>
                  <a:lnTo>
                    <a:pt x="36" y="7"/>
                  </a:lnTo>
                  <a:lnTo>
                    <a:pt x="42" y="2"/>
                  </a:lnTo>
                  <a:lnTo>
                    <a:pt x="43" y="2"/>
                  </a:lnTo>
                  <a:lnTo>
                    <a:pt x="44" y="3"/>
                  </a:lnTo>
                  <a:lnTo>
                    <a:pt x="44" y="8"/>
                  </a:lnTo>
                  <a:lnTo>
                    <a:pt x="45" y="10"/>
                  </a:lnTo>
                  <a:lnTo>
                    <a:pt x="47" y="10"/>
                  </a:lnTo>
                  <a:lnTo>
                    <a:pt x="50" y="8"/>
                  </a:lnTo>
                  <a:lnTo>
                    <a:pt x="52" y="8"/>
                  </a:lnTo>
                  <a:lnTo>
                    <a:pt x="55" y="12"/>
                  </a:lnTo>
                  <a:lnTo>
                    <a:pt x="58" y="12"/>
                  </a:lnTo>
                  <a:lnTo>
                    <a:pt x="63" y="20"/>
                  </a:lnTo>
                  <a:lnTo>
                    <a:pt x="65" y="20"/>
                  </a:lnTo>
                  <a:lnTo>
                    <a:pt x="67" y="15"/>
                  </a:lnTo>
                  <a:lnTo>
                    <a:pt x="69" y="15"/>
                  </a:lnTo>
                  <a:lnTo>
                    <a:pt x="71" y="18"/>
                  </a:lnTo>
                  <a:lnTo>
                    <a:pt x="78" y="25"/>
                  </a:lnTo>
                  <a:lnTo>
                    <a:pt x="80" y="25"/>
                  </a:lnTo>
                  <a:lnTo>
                    <a:pt x="85" y="21"/>
                  </a:lnTo>
                  <a:lnTo>
                    <a:pt x="83" y="21"/>
                  </a:lnTo>
                  <a:lnTo>
                    <a:pt x="83" y="20"/>
                  </a:lnTo>
                  <a:lnTo>
                    <a:pt x="88" y="17"/>
                  </a:lnTo>
                  <a:lnTo>
                    <a:pt x="90" y="17"/>
                  </a:lnTo>
                  <a:lnTo>
                    <a:pt x="90" y="15"/>
                  </a:lnTo>
                  <a:lnTo>
                    <a:pt x="92" y="16"/>
                  </a:lnTo>
                  <a:lnTo>
                    <a:pt x="93" y="18"/>
                  </a:lnTo>
                  <a:lnTo>
                    <a:pt x="97" y="22"/>
                  </a:lnTo>
                  <a:lnTo>
                    <a:pt x="100" y="22"/>
                  </a:lnTo>
                  <a:lnTo>
                    <a:pt x="102" y="22"/>
                  </a:lnTo>
                  <a:lnTo>
                    <a:pt x="103" y="24"/>
                  </a:lnTo>
                  <a:lnTo>
                    <a:pt x="103" y="30"/>
                  </a:lnTo>
                  <a:lnTo>
                    <a:pt x="100" y="33"/>
                  </a:lnTo>
                  <a:lnTo>
                    <a:pt x="100" y="38"/>
                  </a:lnTo>
                  <a:lnTo>
                    <a:pt x="98" y="38"/>
                  </a:lnTo>
                  <a:lnTo>
                    <a:pt x="97" y="36"/>
                  </a:lnTo>
                  <a:lnTo>
                    <a:pt x="95" y="37"/>
                  </a:lnTo>
                  <a:lnTo>
                    <a:pt x="93" y="37"/>
                  </a:lnTo>
                  <a:lnTo>
                    <a:pt x="93" y="31"/>
                  </a:lnTo>
                  <a:lnTo>
                    <a:pt x="91" y="29"/>
                  </a:lnTo>
                  <a:lnTo>
                    <a:pt x="90" y="31"/>
                  </a:lnTo>
                  <a:lnTo>
                    <a:pt x="88" y="36"/>
                  </a:lnTo>
                  <a:lnTo>
                    <a:pt x="83" y="44"/>
                  </a:lnTo>
                  <a:lnTo>
                    <a:pt x="80" y="46"/>
                  </a:lnTo>
                  <a:lnTo>
                    <a:pt x="77" y="45"/>
                  </a:lnTo>
                  <a:lnTo>
                    <a:pt x="76" y="49"/>
                  </a:lnTo>
                  <a:lnTo>
                    <a:pt x="79" y="51"/>
                  </a:lnTo>
                  <a:lnTo>
                    <a:pt x="79" y="54"/>
                  </a:lnTo>
                  <a:lnTo>
                    <a:pt x="77" y="56"/>
                  </a:lnTo>
                  <a:lnTo>
                    <a:pt x="70" y="56"/>
                  </a:lnTo>
                  <a:lnTo>
                    <a:pt x="66" y="54"/>
                  </a:lnTo>
                  <a:lnTo>
                    <a:pt x="64" y="53"/>
                  </a:lnTo>
                  <a:lnTo>
                    <a:pt x="61" y="59"/>
                  </a:lnTo>
                  <a:lnTo>
                    <a:pt x="60" y="62"/>
                  </a:lnTo>
                  <a:lnTo>
                    <a:pt x="58" y="66"/>
                  </a:lnTo>
                  <a:lnTo>
                    <a:pt x="49" y="59"/>
                  </a:lnTo>
                  <a:lnTo>
                    <a:pt x="49" y="53"/>
                  </a:lnTo>
                  <a:lnTo>
                    <a:pt x="42" y="44"/>
                  </a:lnTo>
                  <a:lnTo>
                    <a:pt x="42" y="40"/>
                  </a:lnTo>
                  <a:lnTo>
                    <a:pt x="40" y="38"/>
                  </a:lnTo>
                  <a:lnTo>
                    <a:pt x="38" y="40"/>
                  </a:lnTo>
                  <a:lnTo>
                    <a:pt x="39" y="42"/>
                  </a:lnTo>
                  <a:lnTo>
                    <a:pt x="36" y="42"/>
                  </a:lnTo>
                  <a:lnTo>
                    <a:pt x="31" y="37"/>
                  </a:lnTo>
                  <a:lnTo>
                    <a:pt x="27" y="37"/>
                  </a:lnTo>
                </a:path>
              </a:pathLst>
            </a:custGeom>
            <a:grpFill/>
            <a:ln>
              <a:solidFill>
                <a:srgbClr val="B1283E"/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7" name="Freeform 23"/>
            <p:cNvSpPr>
              <a:spLocks/>
            </p:cNvSpPr>
            <p:nvPr/>
          </p:nvSpPr>
          <p:spPr bwMode="auto">
            <a:xfrm>
              <a:off x="3207239" y="2278648"/>
              <a:ext cx="1291670" cy="949502"/>
            </a:xfrm>
            <a:custGeom>
              <a:avLst/>
              <a:gdLst>
                <a:gd name="T0" fmla="*/ 692882 w 151"/>
                <a:gd name="T1" fmla="*/ 915288 h 111"/>
                <a:gd name="T2" fmla="*/ 641557 w 151"/>
                <a:gd name="T3" fmla="*/ 949504 h 111"/>
                <a:gd name="T4" fmla="*/ 590233 w 151"/>
                <a:gd name="T5" fmla="*/ 923842 h 111"/>
                <a:gd name="T6" fmla="*/ 564571 w 151"/>
                <a:gd name="T7" fmla="*/ 940950 h 111"/>
                <a:gd name="T8" fmla="*/ 530354 w 151"/>
                <a:gd name="T9" fmla="*/ 872517 h 111"/>
                <a:gd name="T10" fmla="*/ 479029 w 151"/>
                <a:gd name="T11" fmla="*/ 821193 h 111"/>
                <a:gd name="T12" fmla="*/ 367826 w 151"/>
                <a:gd name="T13" fmla="*/ 804085 h 111"/>
                <a:gd name="T14" fmla="*/ 290839 w 151"/>
                <a:gd name="T15" fmla="*/ 795530 h 111"/>
                <a:gd name="T16" fmla="*/ 222407 w 151"/>
                <a:gd name="T17" fmla="*/ 761314 h 111"/>
                <a:gd name="T18" fmla="*/ 145420 w 151"/>
                <a:gd name="T19" fmla="*/ 701435 h 111"/>
                <a:gd name="T20" fmla="*/ 51325 w 151"/>
                <a:gd name="T21" fmla="*/ 667219 h 111"/>
                <a:gd name="T22" fmla="*/ 0 w 151"/>
                <a:gd name="T23" fmla="*/ 556016 h 111"/>
                <a:gd name="T24" fmla="*/ 17108 w 151"/>
                <a:gd name="T25" fmla="*/ 393488 h 111"/>
                <a:gd name="T26" fmla="*/ 8554 w 151"/>
                <a:gd name="T27" fmla="*/ 350718 h 111"/>
                <a:gd name="T28" fmla="*/ 51325 w 151"/>
                <a:gd name="T29" fmla="*/ 342164 h 111"/>
                <a:gd name="T30" fmla="*/ 85541 w 151"/>
                <a:gd name="T31" fmla="*/ 325055 h 111"/>
                <a:gd name="T32" fmla="*/ 119757 w 151"/>
                <a:gd name="T33" fmla="*/ 350718 h 111"/>
                <a:gd name="T34" fmla="*/ 162528 w 151"/>
                <a:gd name="T35" fmla="*/ 342164 h 111"/>
                <a:gd name="T36" fmla="*/ 136866 w 151"/>
                <a:gd name="T37" fmla="*/ 290839 h 111"/>
                <a:gd name="T38" fmla="*/ 188190 w 151"/>
                <a:gd name="T39" fmla="*/ 230960 h 111"/>
                <a:gd name="T40" fmla="*/ 162528 w 151"/>
                <a:gd name="T41" fmla="*/ 179636 h 111"/>
                <a:gd name="T42" fmla="*/ 128311 w 151"/>
                <a:gd name="T43" fmla="*/ 136865 h 111"/>
                <a:gd name="T44" fmla="*/ 119757 w 151"/>
                <a:gd name="T45" fmla="*/ 111203 h 111"/>
                <a:gd name="T46" fmla="*/ 102649 w 151"/>
                <a:gd name="T47" fmla="*/ 76987 h 111"/>
                <a:gd name="T48" fmla="*/ 136866 w 151"/>
                <a:gd name="T49" fmla="*/ 51325 h 111"/>
                <a:gd name="T50" fmla="*/ 239515 w 151"/>
                <a:gd name="T51" fmla="*/ 51325 h 111"/>
                <a:gd name="T52" fmla="*/ 350718 w 151"/>
                <a:gd name="T53" fmla="*/ 0 h 111"/>
                <a:gd name="T54" fmla="*/ 402043 w 151"/>
                <a:gd name="T55" fmla="*/ 0 h 111"/>
                <a:gd name="T56" fmla="*/ 521800 w 151"/>
                <a:gd name="T57" fmla="*/ 8554 h 111"/>
                <a:gd name="T58" fmla="*/ 701436 w 151"/>
                <a:gd name="T59" fmla="*/ 128311 h 111"/>
                <a:gd name="T60" fmla="*/ 744207 w 151"/>
                <a:gd name="T61" fmla="*/ 119757 h 111"/>
                <a:gd name="T62" fmla="*/ 735653 w 151"/>
                <a:gd name="T63" fmla="*/ 59879 h 111"/>
                <a:gd name="T64" fmla="*/ 769869 w 151"/>
                <a:gd name="T65" fmla="*/ 51325 h 111"/>
                <a:gd name="T66" fmla="*/ 821193 w 151"/>
                <a:gd name="T67" fmla="*/ 76987 h 111"/>
                <a:gd name="T68" fmla="*/ 932397 w 151"/>
                <a:gd name="T69" fmla="*/ 111203 h 111"/>
                <a:gd name="T70" fmla="*/ 1009384 w 151"/>
                <a:gd name="T71" fmla="*/ 145420 h 111"/>
                <a:gd name="T72" fmla="*/ 1035046 w 151"/>
                <a:gd name="T73" fmla="*/ 136865 h 111"/>
                <a:gd name="T74" fmla="*/ 1103479 w 151"/>
                <a:gd name="T75" fmla="*/ 213852 h 111"/>
                <a:gd name="T76" fmla="*/ 1214682 w 151"/>
                <a:gd name="T77" fmla="*/ 248069 h 111"/>
                <a:gd name="T78" fmla="*/ 1240344 w 151"/>
                <a:gd name="T79" fmla="*/ 325055 h 111"/>
                <a:gd name="T80" fmla="*/ 1274561 w 151"/>
                <a:gd name="T81" fmla="*/ 436259 h 111"/>
                <a:gd name="T82" fmla="*/ 1274561 w 151"/>
                <a:gd name="T83" fmla="*/ 496137 h 111"/>
                <a:gd name="T84" fmla="*/ 1240344 w 151"/>
                <a:gd name="T85" fmla="*/ 521799 h 111"/>
                <a:gd name="T86" fmla="*/ 1197574 w 151"/>
                <a:gd name="T87" fmla="*/ 581678 h 111"/>
                <a:gd name="T88" fmla="*/ 1171912 w 151"/>
                <a:gd name="T89" fmla="*/ 615895 h 111"/>
                <a:gd name="T90" fmla="*/ 1206128 w 151"/>
                <a:gd name="T91" fmla="*/ 658665 h 111"/>
                <a:gd name="T92" fmla="*/ 1163358 w 151"/>
                <a:gd name="T93" fmla="*/ 667219 h 111"/>
                <a:gd name="T94" fmla="*/ 1077816 w 151"/>
                <a:gd name="T95" fmla="*/ 641557 h 111"/>
                <a:gd name="T96" fmla="*/ 1077816 w 151"/>
                <a:gd name="T97" fmla="*/ 684327 h 111"/>
                <a:gd name="T98" fmla="*/ 1103479 w 151"/>
                <a:gd name="T99" fmla="*/ 761314 h 111"/>
                <a:gd name="T100" fmla="*/ 1129141 w 151"/>
                <a:gd name="T101" fmla="*/ 812639 h 111"/>
                <a:gd name="T102" fmla="*/ 1077816 w 151"/>
                <a:gd name="T103" fmla="*/ 846855 h 111"/>
                <a:gd name="T104" fmla="*/ 1043600 w 151"/>
                <a:gd name="T105" fmla="*/ 863963 h 111"/>
                <a:gd name="T106" fmla="*/ 1000829 w 151"/>
                <a:gd name="T107" fmla="*/ 846855 h 111"/>
                <a:gd name="T108" fmla="*/ 975167 w 151"/>
                <a:gd name="T109" fmla="*/ 829747 h 111"/>
                <a:gd name="T110" fmla="*/ 940951 w 151"/>
                <a:gd name="T111" fmla="*/ 846855 h 111"/>
                <a:gd name="T112" fmla="*/ 915289 w 151"/>
                <a:gd name="T113" fmla="*/ 829747 h 111"/>
                <a:gd name="T114" fmla="*/ 855410 w 151"/>
                <a:gd name="T115" fmla="*/ 744206 h 111"/>
                <a:gd name="T116" fmla="*/ 735653 w 151"/>
                <a:gd name="T117" fmla="*/ 692881 h 111"/>
                <a:gd name="T118" fmla="*/ 727098 w 151"/>
                <a:gd name="T119" fmla="*/ 727098 h 111"/>
                <a:gd name="T120" fmla="*/ 752761 w 151"/>
                <a:gd name="T121" fmla="*/ 786976 h 111"/>
                <a:gd name="T122" fmla="*/ 718544 w 151"/>
                <a:gd name="T123" fmla="*/ 829747 h 11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51"/>
                <a:gd name="T187" fmla="*/ 0 h 111"/>
                <a:gd name="T188" fmla="*/ 151 w 151"/>
                <a:gd name="T189" fmla="*/ 111 h 11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51" h="111">
                  <a:moveTo>
                    <a:pt x="86" y="100"/>
                  </a:moveTo>
                  <a:lnTo>
                    <a:pt x="81" y="107"/>
                  </a:lnTo>
                  <a:lnTo>
                    <a:pt x="78" y="110"/>
                  </a:lnTo>
                  <a:lnTo>
                    <a:pt x="75" y="111"/>
                  </a:lnTo>
                  <a:lnTo>
                    <a:pt x="72" y="108"/>
                  </a:lnTo>
                  <a:lnTo>
                    <a:pt x="69" y="108"/>
                  </a:lnTo>
                  <a:lnTo>
                    <a:pt x="68" y="110"/>
                  </a:lnTo>
                  <a:lnTo>
                    <a:pt x="66" y="110"/>
                  </a:lnTo>
                  <a:lnTo>
                    <a:pt x="63" y="106"/>
                  </a:lnTo>
                  <a:lnTo>
                    <a:pt x="62" y="102"/>
                  </a:lnTo>
                  <a:lnTo>
                    <a:pt x="58" y="97"/>
                  </a:lnTo>
                  <a:lnTo>
                    <a:pt x="56" y="96"/>
                  </a:lnTo>
                  <a:lnTo>
                    <a:pt x="52" y="94"/>
                  </a:lnTo>
                  <a:lnTo>
                    <a:pt x="43" y="94"/>
                  </a:lnTo>
                  <a:lnTo>
                    <a:pt x="38" y="94"/>
                  </a:lnTo>
                  <a:lnTo>
                    <a:pt x="34" y="93"/>
                  </a:lnTo>
                  <a:lnTo>
                    <a:pt x="30" y="89"/>
                  </a:lnTo>
                  <a:lnTo>
                    <a:pt x="26" y="89"/>
                  </a:lnTo>
                  <a:lnTo>
                    <a:pt x="20" y="86"/>
                  </a:lnTo>
                  <a:lnTo>
                    <a:pt x="17" y="82"/>
                  </a:lnTo>
                  <a:lnTo>
                    <a:pt x="13" y="82"/>
                  </a:lnTo>
                  <a:lnTo>
                    <a:pt x="6" y="78"/>
                  </a:lnTo>
                  <a:lnTo>
                    <a:pt x="2" y="72"/>
                  </a:lnTo>
                  <a:lnTo>
                    <a:pt x="0" y="65"/>
                  </a:lnTo>
                  <a:lnTo>
                    <a:pt x="0" y="50"/>
                  </a:lnTo>
                  <a:lnTo>
                    <a:pt x="2" y="46"/>
                  </a:lnTo>
                  <a:lnTo>
                    <a:pt x="2" y="43"/>
                  </a:lnTo>
                  <a:lnTo>
                    <a:pt x="1" y="41"/>
                  </a:lnTo>
                  <a:lnTo>
                    <a:pt x="2" y="40"/>
                  </a:lnTo>
                  <a:lnTo>
                    <a:pt x="6" y="40"/>
                  </a:lnTo>
                  <a:lnTo>
                    <a:pt x="6" y="38"/>
                  </a:lnTo>
                  <a:lnTo>
                    <a:pt x="10" y="38"/>
                  </a:lnTo>
                  <a:lnTo>
                    <a:pt x="11" y="40"/>
                  </a:lnTo>
                  <a:lnTo>
                    <a:pt x="14" y="41"/>
                  </a:lnTo>
                  <a:lnTo>
                    <a:pt x="17" y="41"/>
                  </a:lnTo>
                  <a:lnTo>
                    <a:pt x="19" y="40"/>
                  </a:lnTo>
                  <a:lnTo>
                    <a:pt x="19" y="38"/>
                  </a:lnTo>
                  <a:lnTo>
                    <a:pt x="16" y="34"/>
                  </a:lnTo>
                  <a:lnTo>
                    <a:pt x="16" y="32"/>
                  </a:lnTo>
                  <a:lnTo>
                    <a:pt x="22" y="27"/>
                  </a:lnTo>
                  <a:lnTo>
                    <a:pt x="22" y="24"/>
                  </a:lnTo>
                  <a:lnTo>
                    <a:pt x="19" y="21"/>
                  </a:lnTo>
                  <a:lnTo>
                    <a:pt x="19" y="19"/>
                  </a:lnTo>
                  <a:lnTo>
                    <a:pt x="15" y="16"/>
                  </a:lnTo>
                  <a:lnTo>
                    <a:pt x="13" y="13"/>
                  </a:lnTo>
                  <a:lnTo>
                    <a:pt x="14" y="13"/>
                  </a:lnTo>
                  <a:lnTo>
                    <a:pt x="14" y="11"/>
                  </a:lnTo>
                  <a:lnTo>
                    <a:pt x="12" y="9"/>
                  </a:lnTo>
                  <a:lnTo>
                    <a:pt x="12" y="7"/>
                  </a:lnTo>
                  <a:lnTo>
                    <a:pt x="16" y="6"/>
                  </a:lnTo>
                  <a:lnTo>
                    <a:pt x="25" y="6"/>
                  </a:lnTo>
                  <a:lnTo>
                    <a:pt x="28" y="6"/>
                  </a:lnTo>
                  <a:lnTo>
                    <a:pt x="36" y="2"/>
                  </a:lnTo>
                  <a:lnTo>
                    <a:pt x="41" y="0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48" y="1"/>
                  </a:lnTo>
                  <a:lnTo>
                    <a:pt x="61" y="1"/>
                  </a:lnTo>
                  <a:lnTo>
                    <a:pt x="65" y="3"/>
                  </a:lnTo>
                  <a:lnTo>
                    <a:pt x="82" y="15"/>
                  </a:lnTo>
                  <a:lnTo>
                    <a:pt x="86" y="15"/>
                  </a:lnTo>
                  <a:lnTo>
                    <a:pt x="87" y="14"/>
                  </a:lnTo>
                  <a:lnTo>
                    <a:pt x="87" y="10"/>
                  </a:lnTo>
                  <a:lnTo>
                    <a:pt x="86" y="7"/>
                  </a:lnTo>
                  <a:lnTo>
                    <a:pt x="88" y="6"/>
                  </a:lnTo>
                  <a:lnTo>
                    <a:pt x="90" y="6"/>
                  </a:lnTo>
                  <a:lnTo>
                    <a:pt x="93" y="6"/>
                  </a:lnTo>
                  <a:lnTo>
                    <a:pt x="96" y="9"/>
                  </a:lnTo>
                  <a:lnTo>
                    <a:pt x="103" y="10"/>
                  </a:lnTo>
                  <a:lnTo>
                    <a:pt x="109" y="13"/>
                  </a:lnTo>
                  <a:lnTo>
                    <a:pt x="114" y="17"/>
                  </a:lnTo>
                  <a:lnTo>
                    <a:pt x="118" y="17"/>
                  </a:lnTo>
                  <a:lnTo>
                    <a:pt x="120" y="16"/>
                  </a:lnTo>
                  <a:lnTo>
                    <a:pt x="121" y="16"/>
                  </a:lnTo>
                  <a:lnTo>
                    <a:pt x="123" y="20"/>
                  </a:lnTo>
                  <a:lnTo>
                    <a:pt x="129" y="25"/>
                  </a:lnTo>
                  <a:lnTo>
                    <a:pt x="135" y="29"/>
                  </a:lnTo>
                  <a:lnTo>
                    <a:pt x="142" y="29"/>
                  </a:lnTo>
                  <a:lnTo>
                    <a:pt x="144" y="34"/>
                  </a:lnTo>
                  <a:lnTo>
                    <a:pt x="145" y="38"/>
                  </a:lnTo>
                  <a:lnTo>
                    <a:pt x="148" y="45"/>
                  </a:lnTo>
                  <a:lnTo>
                    <a:pt x="149" y="51"/>
                  </a:lnTo>
                  <a:lnTo>
                    <a:pt x="151" y="54"/>
                  </a:lnTo>
                  <a:lnTo>
                    <a:pt x="149" y="58"/>
                  </a:lnTo>
                  <a:lnTo>
                    <a:pt x="146" y="60"/>
                  </a:lnTo>
                  <a:lnTo>
                    <a:pt x="145" y="61"/>
                  </a:lnTo>
                  <a:lnTo>
                    <a:pt x="144" y="63"/>
                  </a:lnTo>
                  <a:lnTo>
                    <a:pt x="140" y="68"/>
                  </a:lnTo>
                  <a:lnTo>
                    <a:pt x="137" y="70"/>
                  </a:lnTo>
                  <a:lnTo>
                    <a:pt x="137" y="72"/>
                  </a:lnTo>
                  <a:lnTo>
                    <a:pt x="141" y="75"/>
                  </a:lnTo>
                  <a:lnTo>
                    <a:pt x="141" y="77"/>
                  </a:lnTo>
                  <a:lnTo>
                    <a:pt x="139" y="78"/>
                  </a:lnTo>
                  <a:lnTo>
                    <a:pt x="136" y="78"/>
                  </a:lnTo>
                  <a:lnTo>
                    <a:pt x="132" y="75"/>
                  </a:lnTo>
                  <a:lnTo>
                    <a:pt x="126" y="75"/>
                  </a:lnTo>
                  <a:lnTo>
                    <a:pt x="126" y="76"/>
                  </a:lnTo>
                  <a:lnTo>
                    <a:pt x="126" y="80"/>
                  </a:lnTo>
                  <a:lnTo>
                    <a:pt x="131" y="86"/>
                  </a:lnTo>
                  <a:lnTo>
                    <a:pt x="129" y="89"/>
                  </a:lnTo>
                  <a:lnTo>
                    <a:pt x="130" y="91"/>
                  </a:lnTo>
                  <a:lnTo>
                    <a:pt x="132" y="95"/>
                  </a:lnTo>
                  <a:lnTo>
                    <a:pt x="131" y="99"/>
                  </a:lnTo>
                  <a:lnTo>
                    <a:pt x="126" y="99"/>
                  </a:lnTo>
                  <a:lnTo>
                    <a:pt x="124" y="101"/>
                  </a:lnTo>
                  <a:lnTo>
                    <a:pt x="122" y="101"/>
                  </a:lnTo>
                  <a:lnTo>
                    <a:pt x="121" y="99"/>
                  </a:lnTo>
                  <a:lnTo>
                    <a:pt x="117" y="99"/>
                  </a:lnTo>
                  <a:lnTo>
                    <a:pt x="116" y="97"/>
                  </a:lnTo>
                  <a:lnTo>
                    <a:pt x="114" y="97"/>
                  </a:lnTo>
                  <a:lnTo>
                    <a:pt x="112" y="99"/>
                  </a:lnTo>
                  <a:lnTo>
                    <a:pt x="110" y="99"/>
                  </a:lnTo>
                  <a:lnTo>
                    <a:pt x="109" y="97"/>
                  </a:lnTo>
                  <a:lnTo>
                    <a:pt x="107" y="97"/>
                  </a:lnTo>
                  <a:lnTo>
                    <a:pt x="100" y="89"/>
                  </a:lnTo>
                  <a:lnTo>
                    <a:pt x="100" y="87"/>
                  </a:lnTo>
                  <a:lnTo>
                    <a:pt x="96" y="81"/>
                  </a:lnTo>
                  <a:lnTo>
                    <a:pt x="86" y="81"/>
                  </a:lnTo>
                  <a:lnTo>
                    <a:pt x="85" y="82"/>
                  </a:lnTo>
                  <a:lnTo>
                    <a:pt x="85" y="85"/>
                  </a:lnTo>
                  <a:lnTo>
                    <a:pt x="89" y="88"/>
                  </a:lnTo>
                  <a:lnTo>
                    <a:pt x="88" y="92"/>
                  </a:lnTo>
                  <a:lnTo>
                    <a:pt x="86" y="93"/>
                  </a:lnTo>
                  <a:lnTo>
                    <a:pt x="84" y="97"/>
                  </a:lnTo>
                  <a:lnTo>
                    <a:pt x="86" y="100"/>
                  </a:lnTo>
                </a:path>
              </a:pathLst>
            </a:custGeom>
            <a:grpFill/>
            <a:ln>
              <a:solidFill>
                <a:srgbClr val="B1283E"/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8" name="Freeform 24"/>
            <p:cNvSpPr>
              <a:spLocks/>
            </p:cNvSpPr>
            <p:nvPr/>
          </p:nvSpPr>
          <p:spPr bwMode="auto">
            <a:xfrm>
              <a:off x="3566511" y="1885159"/>
              <a:ext cx="1471306" cy="1248895"/>
            </a:xfrm>
            <a:custGeom>
              <a:avLst/>
              <a:gdLst>
                <a:gd name="T0" fmla="*/ 470475 w 172"/>
                <a:gd name="T1" fmla="*/ 17108 h 146"/>
                <a:gd name="T2" fmla="*/ 487584 w 172"/>
                <a:gd name="T3" fmla="*/ 102649 h 146"/>
                <a:gd name="T4" fmla="*/ 479029 w 172"/>
                <a:gd name="T5" fmla="*/ 188190 h 146"/>
                <a:gd name="T6" fmla="*/ 547462 w 172"/>
                <a:gd name="T7" fmla="*/ 290839 h 146"/>
                <a:gd name="T8" fmla="*/ 684328 w 172"/>
                <a:gd name="T9" fmla="*/ 256623 h 146"/>
                <a:gd name="T10" fmla="*/ 675774 w 172"/>
                <a:gd name="T11" fmla="*/ 325056 h 146"/>
                <a:gd name="T12" fmla="*/ 641557 w 172"/>
                <a:gd name="T13" fmla="*/ 384934 h 146"/>
                <a:gd name="T14" fmla="*/ 718544 w 172"/>
                <a:gd name="T15" fmla="*/ 436259 h 146"/>
                <a:gd name="T16" fmla="*/ 804085 w 172"/>
                <a:gd name="T17" fmla="*/ 530354 h 146"/>
                <a:gd name="T18" fmla="*/ 829748 w 172"/>
                <a:gd name="T19" fmla="*/ 496137 h 146"/>
                <a:gd name="T20" fmla="*/ 906734 w 172"/>
                <a:gd name="T21" fmla="*/ 461921 h 146"/>
                <a:gd name="T22" fmla="*/ 1000829 w 172"/>
                <a:gd name="T23" fmla="*/ 436259 h 146"/>
                <a:gd name="T24" fmla="*/ 1035046 w 172"/>
                <a:gd name="T25" fmla="*/ 487583 h 146"/>
                <a:gd name="T26" fmla="*/ 975167 w 172"/>
                <a:gd name="T27" fmla="*/ 598787 h 146"/>
                <a:gd name="T28" fmla="*/ 1077816 w 172"/>
                <a:gd name="T29" fmla="*/ 675774 h 146"/>
                <a:gd name="T30" fmla="*/ 1163358 w 172"/>
                <a:gd name="T31" fmla="*/ 821193 h 146"/>
                <a:gd name="T32" fmla="*/ 1257453 w 172"/>
                <a:gd name="T33" fmla="*/ 898180 h 146"/>
                <a:gd name="T34" fmla="*/ 1300223 w 172"/>
                <a:gd name="T35" fmla="*/ 838301 h 146"/>
                <a:gd name="T36" fmla="*/ 1257453 w 172"/>
                <a:gd name="T37" fmla="*/ 769869 h 146"/>
                <a:gd name="T38" fmla="*/ 1308777 w 172"/>
                <a:gd name="T39" fmla="*/ 701436 h 146"/>
                <a:gd name="T40" fmla="*/ 1342994 w 172"/>
                <a:gd name="T41" fmla="*/ 701436 h 146"/>
                <a:gd name="T42" fmla="*/ 1402872 w 172"/>
                <a:gd name="T43" fmla="*/ 761314 h 146"/>
                <a:gd name="T44" fmla="*/ 1471305 w 172"/>
                <a:gd name="T45" fmla="*/ 812639 h 146"/>
                <a:gd name="T46" fmla="*/ 1462751 w 172"/>
                <a:gd name="T47" fmla="*/ 898180 h 146"/>
                <a:gd name="T48" fmla="*/ 1419980 w 172"/>
                <a:gd name="T49" fmla="*/ 923842 h 146"/>
                <a:gd name="T50" fmla="*/ 1385764 w 172"/>
                <a:gd name="T51" fmla="*/ 983721 h 146"/>
                <a:gd name="T52" fmla="*/ 1308777 w 172"/>
                <a:gd name="T53" fmla="*/ 958059 h 146"/>
                <a:gd name="T54" fmla="*/ 1257453 w 172"/>
                <a:gd name="T55" fmla="*/ 1026491 h 146"/>
                <a:gd name="T56" fmla="*/ 1214682 w 172"/>
                <a:gd name="T57" fmla="*/ 1137695 h 146"/>
                <a:gd name="T58" fmla="*/ 1223236 w 172"/>
                <a:gd name="T59" fmla="*/ 1206128 h 146"/>
                <a:gd name="T60" fmla="*/ 1171912 w 172"/>
                <a:gd name="T61" fmla="*/ 1248898 h 146"/>
                <a:gd name="T62" fmla="*/ 1043600 w 172"/>
                <a:gd name="T63" fmla="*/ 1171911 h 146"/>
                <a:gd name="T64" fmla="*/ 915289 w 172"/>
                <a:gd name="T65" fmla="*/ 1060708 h 146"/>
                <a:gd name="T66" fmla="*/ 863964 w 172"/>
                <a:gd name="T67" fmla="*/ 1094924 h 146"/>
                <a:gd name="T68" fmla="*/ 855410 w 172"/>
                <a:gd name="T69" fmla="*/ 1171911 h 146"/>
                <a:gd name="T70" fmla="*/ 718544 w 172"/>
                <a:gd name="T71" fmla="*/ 1077816 h 146"/>
                <a:gd name="T72" fmla="*/ 769869 w 172"/>
                <a:gd name="T73" fmla="*/ 1035045 h 146"/>
                <a:gd name="T74" fmla="*/ 846856 w 172"/>
                <a:gd name="T75" fmla="*/ 1052154 h 146"/>
                <a:gd name="T76" fmla="*/ 812639 w 172"/>
                <a:gd name="T77" fmla="*/ 992275 h 146"/>
                <a:gd name="T78" fmla="*/ 881072 w 172"/>
                <a:gd name="T79" fmla="*/ 915288 h 146"/>
                <a:gd name="T80" fmla="*/ 932397 w 172"/>
                <a:gd name="T81" fmla="*/ 855409 h 146"/>
                <a:gd name="T82" fmla="*/ 881072 w 172"/>
                <a:gd name="T83" fmla="*/ 718544 h 146"/>
                <a:gd name="T84" fmla="*/ 795531 w 172"/>
                <a:gd name="T85" fmla="*/ 641557 h 146"/>
                <a:gd name="T86" fmla="*/ 675774 w 172"/>
                <a:gd name="T87" fmla="*/ 530354 h 146"/>
                <a:gd name="T88" fmla="*/ 615895 w 172"/>
                <a:gd name="T89" fmla="*/ 538908 h 146"/>
                <a:gd name="T90" fmla="*/ 461921 w 172"/>
                <a:gd name="T91" fmla="*/ 470475 h 146"/>
                <a:gd name="T92" fmla="*/ 393489 w 172"/>
                <a:gd name="T93" fmla="*/ 444813 h 146"/>
                <a:gd name="T94" fmla="*/ 384934 w 172"/>
                <a:gd name="T95" fmla="*/ 513246 h 146"/>
                <a:gd name="T96" fmla="*/ 196744 w 172"/>
                <a:gd name="T97" fmla="*/ 419151 h 146"/>
                <a:gd name="T98" fmla="*/ 42770 w 172"/>
                <a:gd name="T99" fmla="*/ 393488 h 146"/>
                <a:gd name="T100" fmla="*/ 0 w 172"/>
                <a:gd name="T101" fmla="*/ 316502 h 146"/>
                <a:gd name="T102" fmla="*/ 25662 w 172"/>
                <a:gd name="T103" fmla="*/ 256623 h 146"/>
                <a:gd name="T104" fmla="*/ 119757 w 172"/>
                <a:gd name="T105" fmla="*/ 213852 h 146"/>
                <a:gd name="T106" fmla="*/ 171082 w 172"/>
                <a:gd name="T107" fmla="*/ 145420 h 146"/>
                <a:gd name="T108" fmla="*/ 325056 w 172"/>
                <a:gd name="T109" fmla="*/ 111203 h 146"/>
                <a:gd name="T110" fmla="*/ 342164 w 172"/>
                <a:gd name="T111" fmla="*/ 0 h 14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72"/>
                <a:gd name="T169" fmla="*/ 0 h 146"/>
                <a:gd name="T170" fmla="*/ 172 w 172"/>
                <a:gd name="T171" fmla="*/ 146 h 14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72" h="146">
                  <a:moveTo>
                    <a:pt x="43" y="0"/>
                  </a:moveTo>
                  <a:lnTo>
                    <a:pt x="49" y="1"/>
                  </a:lnTo>
                  <a:lnTo>
                    <a:pt x="55" y="2"/>
                  </a:lnTo>
                  <a:lnTo>
                    <a:pt x="53" y="3"/>
                  </a:lnTo>
                  <a:lnTo>
                    <a:pt x="53" y="7"/>
                  </a:lnTo>
                  <a:lnTo>
                    <a:pt x="57" y="12"/>
                  </a:lnTo>
                  <a:lnTo>
                    <a:pt x="57" y="17"/>
                  </a:lnTo>
                  <a:lnTo>
                    <a:pt x="56" y="20"/>
                  </a:lnTo>
                  <a:lnTo>
                    <a:pt x="56" y="22"/>
                  </a:lnTo>
                  <a:lnTo>
                    <a:pt x="62" y="28"/>
                  </a:lnTo>
                  <a:lnTo>
                    <a:pt x="62" y="34"/>
                  </a:lnTo>
                  <a:lnTo>
                    <a:pt x="64" y="34"/>
                  </a:lnTo>
                  <a:lnTo>
                    <a:pt x="68" y="31"/>
                  </a:lnTo>
                  <a:lnTo>
                    <a:pt x="74" y="30"/>
                  </a:lnTo>
                  <a:lnTo>
                    <a:pt x="80" y="30"/>
                  </a:lnTo>
                  <a:lnTo>
                    <a:pt x="81" y="32"/>
                  </a:lnTo>
                  <a:lnTo>
                    <a:pt x="81" y="33"/>
                  </a:lnTo>
                  <a:lnTo>
                    <a:pt x="79" y="38"/>
                  </a:lnTo>
                  <a:lnTo>
                    <a:pt x="75" y="41"/>
                  </a:lnTo>
                  <a:lnTo>
                    <a:pt x="74" y="43"/>
                  </a:lnTo>
                  <a:lnTo>
                    <a:pt x="75" y="45"/>
                  </a:lnTo>
                  <a:lnTo>
                    <a:pt x="77" y="44"/>
                  </a:lnTo>
                  <a:lnTo>
                    <a:pt x="81" y="49"/>
                  </a:lnTo>
                  <a:lnTo>
                    <a:pt x="84" y="51"/>
                  </a:lnTo>
                  <a:lnTo>
                    <a:pt x="86" y="55"/>
                  </a:lnTo>
                  <a:lnTo>
                    <a:pt x="91" y="60"/>
                  </a:lnTo>
                  <a:lnTo>
                    <a:pt x="94" y="62"/>
                  </a:lnTo>
                  <a:lnTo>
                    <a:pt x="96" y="62"/>
                  </a:lnTo>
                  <a:lnTo>
                    <a:pt x="97" y="61"/>
                  </a:lnTo>
                  <a:lnTo>
                    <a:pt x="97" y="58"/>
                  </a:lnTo>
                  <a:lnTo>
                    <a:pt x="98" y="55"/>
                  </a:lnTo>
                  <a:lnTo>
                    <a:pt x="100" y="54"/>
                  </a:lnTo>
                  <a:lnTo>
                    <a:pt x="106" y="54"/>
                  </a:lnTo>
                  <a:lnTo>
                    <a:pt x="108" y="56"/>
                  </a:lnTo>
                  <a:lnTo>
                    <a:pt x="109" y="56"/>
                  </a:lnTo>
                  <a:lnTo>
                    <a:pt x="117" y="51"/>
                  </a:lnTo>
                  <a:lnTo>
                    <a:pt x="121" y="50"/>
                  </a:lnTo>
                  <a:lnTo>
                    <a:pt x="123" y="53"/>
                  </a:lnTo>
                  <a:lnTo>
                    <a:pt x="121" y="57"/>
                  </a:lnTo>
                  <a:lnTo>
                    <a:pt x="115" y="62"/>
                  </a:lnTo>
                  <a:lnTo>
                    <a:pt x="114" y="64"/>
                  </a:lnTo>
                  <a:lnTo>
                    <a:pt x="114" y="70"/>
                  </a:lnTo>
                  <a:lnTo>
                    <a:pt x="118" y="78"/>
                  </a:lnTo>
                  <a:lnTo>
                    <a:pt x="123" y="79"/>
                  </a:lnTo>
                  <a:lnTo>
                    <a:pt x="126" y="79"/>
                  </a:lnTo>
                  <a:lnTo>
                    <a:pt x="134" y="87"/>
                  </a:lnTo>
                  <a:lnTo>
                    <a:pt x="135" y="89"/>
                  </a:lnTo>
                  <a:lnTo>
                    <a:pt x="136" y="96"/>
                  </a:lnTo>
                  <a:lnTo>
                    <a:pt x="136" y="101"/>
                  </a:lnTo>
                  <a:lnTo>
                    <a:pt x="143" y="107"/>
                  </a:lnTo>
                  <a:lnTo>
                    <a:pt x="147" y="105"/>
                  </a:lnTo>
                  <a:lnTo>
                    <a:pt x="148" y="103"/>
                  </a:lnTo>
                  <a:lnTo>
                    <a:pt x="152" y="101"/>
                  </a:lnTo>
                  <a:lnTo>
                    <a:pt x="152" y="98"/>
                  </a:lnTo>
                  <a:lnTo>
                    <a:pt x="150" y="95"/>
                  </a:lnTo>
                  <a:lnTo>
                    <a:pt x="147" y="94"/>
                  </a:lnTo>
                  <a:lnTo>
                    <a:pt x="147" y="90"/>
                  </a:lnTo>
                  <a:lnTo>
                    <a:pt x="150" y="86"/>
                  </a:lnTo>
                  <a:lnTo>
                    <a:pt x="150" y="82"/>
                  </a:lnTo>
                  <a:lnTo>
                    <a:pt x="153" y="82"/>
                  </a:lnTo>
                  <a:lnTo>
                    <a:pt x="155" y="80"/>
                  </a:lnTo>
                  <a:lnTo>
                    <a:pt x="157" y="80"/>
                  </a:lnTo>
                  <a:lnTo>
                    <a:pt x="157" y="82"/>
                  </a:lnTo>
                  <a:lnTo>
                    <a:pt x="156" y="84"/>
                  </a:lnTo>
                  <a:lnTo>
                    <a:pt x="156" y="87"/>
                  </a:lnTo>
                  <a:lnTo>
                    <a:pt x="164" y="89"/>
                  </a:lnTo>
                  <a:lnTo>
                    <a:pt x="170" y="94"/>
                  </a:lnTo>
                  <a:lnTo>
                    <a:pt x="172" y="93"/>
                  </a:lnTo>
                  <a:lnTo>
                    <a:pt x="172" y="95"/>
                  </a:lnTo>
                  <a:lnTo>
                    <a:pt x="170" y="98"/>
                  </a:lnTo>
                  <a:lnTo>
                    <a:pt x="171" y="101"/>
                  </a:lnTo>
                  <a:lnTo>
                    <a:pt x="171" y="105"/>
                  </a:lnTo>
                  <a:lnTo>
                    <a:pt x="170" y="109"/>
                  </a:lnTo>
                  <a:lnTo>
                    <a:pt x="168" y="109"/>
                  </a:lnTo>
                  <a:lnTo>
                    <a:pt x="166" y="108"/>
                  </a:lnTo>
                  <a:lnTo>
                    <a:pt x="163" y="108"/>
                  </a:lnTo>
                  <a:lnTo>
                    <a:pt x="162" y="110"/>
                  </a:lnTo>
                  <a:lnTo>
                    <a:pt x="162" y="115"/>
                  </a:lnTo>
                  <a:lnTo>
                    <a:pt x="159" y="115"/>
                  </a:lnTo>
                  <a:lnTo>
                    <a:pt x="156" y="112"/>
                  </a:lnTo>
                  <a:lnTo>
                    <a:pt x="153" y="112"/>
                  </a:lnTo>
                  <a:lnTo>
                    <a:pt x="149" y="112"/>
                  </a:lnTo>
                  <a:lnTo>
                    <a:pt x="146" y="115"/>
                  </a:lnTo>
                  <a:lnTo>
                    <a:pt x="147" y="120"/>
                  </a:lnTo>
                  <a:lnTo>
                    <a:pt x="149" y="125"/>
                  </a:lnTo>
                  <a:lnTo>
                    <a:pt x="149" y="133"/>
                  </a:lnTo>
                  <a:lnTo>
                    <a:pt x="142" y="133"/>
                  </a:lnTo>
                  <a:lnTo>
                    <a:pt x="140" y="136"/>
                  </a:lnTo>
                  <a:lnTo>
                    <a:pt x="143" y="138"/>
                  </a:lnTo>
                  <a:lnTo>
                    <a:pt x="143" y="141"/>
                  </a:lnTo>
                  <a:lnTo>
                    <a:pt x="142" y="144"/>
                  </a:lnTo>
                  <a:lnTo>
                    <a:pt x="140" y="144"/>
                  </a:lnTo>
                  <a:lnTo>
                    <a:pt x="137" y="146"/>
                  </a:lnTo>
                  <a:lnTo>
                    <a:pt x="128" y="146"/>
                  </a:lnTo>
                  <a:lnTo>
                    <a:pt x="124" y="143"/>
                  </a:lnTo>
                  <a:lnTo>
                    <a:pt x="122" y="137"/>
                  </a:lnTo>
                  <a:lnTo>
                    <a:pt x="114" y="130"/>
                  </a:lnTo>
                  <a:lnTo>
                    <a:pt x="110" y="128"/>
                  </a:lnTo>
                  <a:lnTo>
                    <a:pt x="107" y="124"/>
                  </a:lnTo>
                  <a:lnTo>
                    <a:pt x="105" y="124"/>
                  </a:lnTo>
                  <a:lnTo>
                    <a:pt x="101" y="126"/>
                  </a:lnTo>
                  <a:lnTo>
                    <a:pt x="101" y="128"/>
                  </a:lnTo>
                  <a:lnTo>
                    <a:pt x="101" y="131"/>
                  </a:lnTo>
                  <a:lnTo>
                    <a:pt x="102" y="134"/>
                  </a:lnTo>
                  <a:lnTo>
                    <a:pt x="100" y="137"/>
                  </a:lnTo>
                  <a:lnTo>
                    <a:pt x="96" y="137"/>
                  </a:lnTo>
                  <a:lnTo>
                    <a:pt x="89" y="132"/>
                  </a:lnTo>
                  <a:lnTo>
                    <a:pt x="84" y="126"/>
                  </a:lnTo>
                  <a:lnTo>
                    <a:pt x="84" y="122"/>
                  </a:lnTo>
                  <a:lnTo>
                    <a:pt x="84" y="121"/>
                  </a:lnTo>
                  <a:lnTo>
                    <a:pt x="90" y="121"/>
                  </a:lnTo>
                  <a:lnTo>
                    <a:pt x="94" y="124"/>
                  </a:lnTo>
                  <a:lnTo>
                    <a:pt x="97" y="124"/>
                  </a:lnTo>
                  <a:lnTo>
                    <a:pt x="99" y="123"/>
                  </a:lnTo>
                  <a:lnTo>
                    <a:pt x="99" y="121"/>
                  </a:lnTo>
                  <a:lnTo>
                    <a:pt x="95" y="118"/>
                  </a:lnTo>
                  <a:lnTo>
                    <a:pt x="95" y="116"/>
                  </a:lnTo>
                  <a:lnTo>
                    <a:pt x="98" y="114"/>
                  </a:lnTo>
                  <a:lnTo>
                    <a:pt x="102" y="109"/>
                  </a:lnTo>
                  <a:lnTo>
                    <a:pt x="103" y="107"/>
                  </a:lnTo>
                  <a:lnTo>
                    <a:pt x="104" y="106"/>
                  </a:lnTo>
                  <a:lnTo>
                    <a:pt x="107" y="104"/>
                  </a:lnTo>
                  <a:lnTo>
                    <a:pt x="109" y="100"/>
                  </a:lnTo>
                  <a:lnTo>
                    <a:pt x="107" y="97"/>
                  </a:lnTo>
                  <a:lnTo>
                    <a:pt x="106" y="91"/>
                  </a:lnTo>
                  <a:lnTo>
                    <a:pt x="103" y="84"/>
                  </a:lnTo>
                  <a:lnTo>
                    <a:pt x="102" y="80"/>
                  </a:lnTo>
                  <a:lnTo>
                    <a:pt x="100" y="75"/>
                  </a:lnTo>
                  <a:lnTo>
                    <a:pt x="93" y="75"/>
                  </a:lnTo>
                  <a:lnTo>
                    <a:pt x="87" y="71"/>
                  </a:lnTo>
                  <a:lnTo>
                    <a:pt x="81" y="66"/>
                  </a:lnTo>
                  <a:lnTo>
                    <a:pt x="79" y="62"/>
                  </a:lnTo>
                  <a:lnTo>
                    <a:pt x="78" y="62"/>
                  </a:lnTo>
                  <a:lnTo>
                    <a:pt x="76" y="63"/>
                  </a:lnTo>
                  <a:lnTo>
                    <a:pt x="72" y="63"/>
                  </a:lnTo>
                  <a:lnTo>
                    <a:pt x="67" y="59"/>
                  </a:lnTo>
                  <a:lnTo>
                    <a:pt x="61" y="56"/>
                  </a:lnTo>
                  <a:lnTo>
                    <a:pt x="54" y="55"/>
                  </a:lnTo>
                  <a:lnTo>
                    <a:pt x="51" y="52"/>
                  </a:lnTo>
                  <a:lnTo>
                    <a:pt x="48" y="52"/>
                  </a:lnTo>
                  <a:lnTo>
                    <a:pt x="46" y="52"/>
                  </a:lnTo>
                  <a:lnTo>
                    <a:pt x="44" y="53"/>
                  </a:lnTo>
                  <a:lnTo>
                    <a:pt x="45" y="56"/>
                  </a:lnTo>
                  <a:lnTo>
                    <a:pt x="45" y="60"/>
                  </a:lnTo>
                  <a:lnTo>
                    <a:pt x="44" y="61"/>
                  </a:lnTo>
                  <a:lnTo>
                    <a:pt x="40" y="61"/>
                  </a:lnTo>
                  <a:lnTo>
                    <a:pt x="23" y="49"/>
                  </a:lnTo>
                  <a:lnTo>
                    <a:pt x="19" y="47"/>
                  </a:lnTo>
                  <a:lnTo>
                    <a:pt x="6" y="47"/>
                  </a:lnTo>
                  <a:lnTo>
                    <a:pt x="5" y="46"/>
                  </a:lnTo>
                  <a:lnTo>
                    <a:pt x="2" y="46"/>
                  </a:lnTo>
                  <a:lnTo>
                    <a:pt x="3" y="44"/>
                  </a:lnTo>
                  <a:lnTo>
                    <a:pt x="0" y="37"/>
                  </a:lnTo>
                  <a:lnTo>
                    <a:pt x="0" y="35"/>
                  </a:lnTo>
                  <a:lnTo>
                    <a:pt x="2" y="32"/>
                  </a:lnTo>
                  <a:lnTo>
                    <a:pt x="3" y="30"/>
                  </a:lnTo>
                  <a:lnTo>
                    <a:pt x="8" y="29"/>
                  </a:lnTo>
                  <a:lnTo>
                    <a:pt x="14" y="27"/>
                  </a:lnTo>
                  <a:lnTo>
                    <a:pt x="14" y="25"/>
                  </a:lnTo>
                  <a:lnTo>
                    <a:pt x="17" y="22"/>
                  </a:lnTo>
                  <a:lnTo>
                    <a:pt x="18" y="20"/>
                  </a:lnTo>
                  <a:lnTo>
                    <a:pt x="20" y="17"/>
                  </a:lnTo>
                  <a:lnTo>
                    <a:pt x="24" y="14"/>
                  </a:lnTo>
                  <a:lnTo>
                    <a:pt x="34" y="14"/>
                  </a:lnTo>
                  <a:lnTo>
                    <a:pt x="38" y="13"/>
                  </a:lnTo>
                  <a:lnTo>
                    <a:pt x="37" y="3"/>
                  </a:lnTo>
                  <a:lnTo>
                    <a:pt x="38" y="1"/>
                  </a:lnTo>
                  <a:lnTo>
                    <a:pt x="40" y="0"/>
                  </a:lnTo>
                  <a:lnTo>
                    <a:pt x="43" y="0"/>
                  </a:lnTo>
                </a:path>
              </a:pathLst>
            </a:custGeom>
            <a:grpFill/>
            <a:ln>
              <a:solidFill>
                <a:srgbClr val="B1283E"/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9" name="Freeform 25"/>
            <p:cNvSpPr>
              <a:spLocks/>
            </p:cNvSpPr>
            <p:nvPr/>
          </p:nvSpPr>
          <p:spPr bwMode="auto">
            <a:xfrm>
              <a:off x="3925783" y="2945865"/>
              <a:ext cx="1035045" cy="1017935"/>
            </a:xfrm>
            <a:custGeom>
              <a:avLst/>
              <a:gdLst>
                <a:gd name="T0" fmla="*/ 983720 w 121"/>
                <a:gd name="T1" fmla="*/ 367826 h 119"/>
                <a:gd name="T2" fmla="*/ 889625 w 121"/>
                <a:gd name="T3" fmla="*/ 453367 h 119"/>
                <a:gd name="T4" fmla="*/ 812639 w 121"/>
                <a:gd name="T5" fmla="*/ 410596 h 119"/>
                <a:gd name="T6" fmla="*/ 812639 w 121"/>
                <a:gd name="T7" fmla="*/ 564570 h 119"/>
                <a:gd name="T8" fmla="*/ 846855 w 121"/>
                <a:gd name="T9" fmla="*/ 667219 h 119"/>
                <a:gd name="T10" fmla="*/ 838301 w 121"/>
                <a:gd name="T11" fmla="*/ 718544 h 119"/>
                <a:gd name="T12" fmla="*/ 898180 w 121"/>
                <a:gd name="T13" fmla="*/ 778422 h 119"/>
                <a:gd name="T14" fmla="*/ 795531 w 121"/>
                <a:gd name="T15" fmla="*/ 778422 h 119"/>
                <a:gd name="T16" fmla="*/ 752760 w 121"/>
                <a:gd name="T17" fmla="*/ 761314 h 119"/>
                <a:gd name="T18" fmla="*/ 684327 w 121"/>
                <a:gd name="T19" fmla="*/ 701436 h 119"/>
                <a:gd name="T20" fmla="*/ 633003 w 121"/>
                <a:gd name="T21" fmla="*/ 667219 h 119"/>
                <a:gd name="T22" fmla="*/ 590232 w 121"/>
                <a:gd name="T23" fmla="*/ 718544 h 119"/>
                <a:gd name="T24" fmla="*/ 607341 w 121"/>
                <a:gd name="T25" fmla="*/ 795531 h 119"/>
                <a:gd name="T26" fmla="*/ 547462 w 121"/>
                <a:gd name="T27" fmla="*/ 855409 h 119"/>
                <a:gd name="T28" fmla="*/ 573124 w 121"/>
                <a:gd name="T29" fmla="*/ 940950 h 119"/>
                <a:gd name="T30" fmla="*/ 547462 w 121"/>
                <a:gd name="T31" fmla="*/ 958058 h 119"/>
                <a:gd name="T32" fmla="*/ 461921 w 121"/>
                <a:gd name="T33" fmla="*/ 1000829 h 119"/>
                <a:gd name="T34" fmla="*/ 402042 w 121"/>
                <a:gd name="T35" fmla="*/ 1009383 h 119"/>
                <a:gd name="T36" fmla="*/ 376380 w 121"/>
                <a:gd name="T37" fmla="*/ 923842 h 119"/>
                <a:gd name="T38" fmla="*/ 350718 w 121"/>
                <a:gd name="T39" fmla="*/ 829747 h 119"/>
                <a:gd name="T40" fmla="*/ 273731 w 121"/>
                <a:gd name="T41" fmla="*/ 752760 h 119"/>
                <a:gd name="T42" fmla="*/ 213852 w 121"/>
                <a:gd name="T43" fmla="*/ 641557 h 119"/>
                <a:gd name="T44" fmla="*/ 188190 w 121"/>
                <a:gd name="T45" fmla="*/ 692882 h 119"/>
                <a:gd name="T46" fmla="*/ 162528 w 121"/>
                <a:gd name="T47" fmla="*/ 692882 h 119"/>
                <a:gd name="T48" fmla="*/ 145420 w 121"/>
                <a:gd name="T49" fmla="*/ 624449 h 119"/>
                <a:gd name="T50" fmla="*/ 153974 w 121"/>
                <a:gd name="T51" fmla="*/ 615895 h 119"/>
                <a:gd name="T52" fmla="*/ 145420 w 121"/>
                <a:gd name="T53" fmla="*/ 487583 h 119"/>
                <a:gd name="T54" fmla="*/ 145420 w 121"/>
                <a:gd name="T55" fmla="*/ 393488 h 119"/>
                <a:gd name="T56" fmla="*/ 94095 w 121"/>
                <a:gd name="T57" fmla="*/ 299393 h 119"/>
                <a:gd name="T58" fmla="*/ 17108 w 121"/>
                <a:gd name="T59" fmla="*/ 188190 h 119"/>
                <a:gd name="T60" fmla="*/ 17108 w 121"/>
                <a:gd name="T61" fmla="*/ 128311 h 119"/>
                <a:gd name="T62" fmla="*/ 8554 w 121"/>
                <a:gd name="T63" fmla="*/ 59879 h 119"/>
                <a:gd name="T64" fmla="*/ 102649 w 121"/>
                <a:gd name="T65" fmla="*/ 25662 h 119"/>
                <a:gd name="T66" fmla="*/ 196744 w 121"/>
                <a:gd name="T67" fmla="*/ 162528 h 119"/>
                <a:gd name="T68" fmla="*/ 239515 w 121"/>
                <a:gd name="T69" fmla="*/ 179636 h 119"/>
                <a:gd name="T70" fmla="*/ 282285 w 121"/>
                <a:gd name="T71" fmla="*/ 179636 h 119"/>
                <a:gd name="T72" fmla="*/ 342164 w 121"/>
                <a:gd name="T73" fmla="*/ 196744 h 119"/>
                <a:gd name="T74" fmla="*/ 410596 w 121"/>
                <a:gd name="T75" fmla="*/ 145420 h 119"/>
                <a:gd name="T76" fmla="*/ 402042 w 121"/>
                <a:gd name="T77" fmla="*/ 68433 h 119"/>
                <a:gd name="T78" fmla="*/ 513245 w 121"/>
                <a:gd name="T79" fmla="*/ 85541 h 119"/>
                <a:gd name="T80" fmla="*/ 504691 w 121"/>
                <a:gd name="T81" fmla="*/ 17108 h 119"/>
                <a:gd name="T82" fmla="*/ 581678 w 121"/>
                <a:gd name="T83" fmla="*/ 34216 h 119"/>
                <a:gd name="T84" fmla="*/ 701436 w 121"/>
                <a:gd name="T85" fmla="*/ 162528 h 119"/>
                <a:gd name="T86" fmla="*/ 838301 w 121"/>
                <a:gd name="T87" fmla="*/ 171082 h 119"/>
                <a:gd name="T88" fmla="*/ 906734 w 121"/>
                <a:gd name="T89" fmla="*/ 188190 h 119"/>
                <a:gd name="T90" fmla="*/ 1000829 w 121"/>
                <a:gd name="T91" fmla="*/ 213852 h 11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21"/>
                <a:gd name="T139" fmla="*/ 0 h 119"/>
                <a:gd name="T140" fmla="*/ 121 w 121"/>
                <a:gd name="T141" fmla="*/ 119 h 11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21" h="119">
                  <a:moveTo>
                    <a:pt x="120" y="35"/>
                  </a:moveTo>
                  <a:lnTo>
                    <a:pt x="118" y="37"/>
                  </a:lnTo>
                  <a:lnTo>
                    <a:pt x="115" y="43"/>
                  </a:lnTo>
                  <a:lnTo>
                    <a:pt x="113" y="48"/>
                  </a:lnTo>
                  <a:lnTo>
                    <a:pt x="108" y="52"/>
                  </a:lnTo>
                  <a:lnTo>
                    <a:pt x="104" y="53"/>
                  </a:lnTo>
                  <a:lnTo>
                    <a:pt x="97" y="47"/>
                  </a:lnTo>
                  <a:lnTo>
                    <a:pt x="95" y="46"/>
                  </a:lnTo>
                  <a:lnTo>
                    <a:pt x="95" y="48"/>
                  </a:lnTo>
                  <a:lnTo>
                    <a:pt x="95" y="50"/>
                  </a:lnTo>
                  <a:lnTo>
                    <a:pt x="96" y="53"/>
                  </a:lnTo>
                  <a:lnTo>
                    <a:pt x="95" y="66"/>
                  </a:lnTo>
                  <a:lnTo>
                    <a:pt x="101" y="71"/>
                  </a:lnTo>
                  <a:lnTo>
                    <a:pt x="101" y="76"/>
                  </a:lnTo>
                  <a:lnTo>
                    <a:pt x="99" y="78"/>
                  </a:lnTo>
                  <a:lnTo>
                    <a:pt x="97" y="79"/>
                  </a:lnTo>
                  <a:lnTo>
                    <a:pt x="97" y="82"/>
                  </a:lnTo>
                  <a:lnTo>
                    <a:pt x="98" y="84"/>
                  </a:lnTo>
                  <a:lnTo>
                    <a:pt x="100" y="84"/>
                  </a:lnTo>
                  <a:lnTo>
                    <a:pt x="105" y="87"/>
                  </a:lnTo>
                  <a:lnTo>
                    <a:pt x="105" y="91"/>
                  </a:lnTo>
                  <a:lnTo>
                    <a:pt x="104" y="94"/>
                  </a:lnTo>
                  <a:lnTo>
                    <a:pt x="96" y="93"/>
                  </a:lnTo>
                  <a:lnTo>
                    <a:pt x="93" y="91"/>
                  </a:lnTo>
                  <a:lnTo>
                    <a:pt x="93" y="88"/>
                  </a:lnTo>
                  <a:lnTo>
                    <a:pt x="92" y="86"/>
                  </a:lnTo>
                  <a:lnTo>
                    <a:pt x="88" y="89"/>
                  </a:lnTo>
                  <a:lnTo>
                    <a:pt x="84" y="89"/>
                  </a:lnTo>
                  <a:lnTo>
                    <a:pt x="80" y="84"/>
                  </a:lnTo>
                  <a:lnTo>
                    <a:pt x="80" y="82"/>
                  </a:lnTo>
                  <a:lnTo>
                    <a:pt x="80" y="80"/>
                  </a:lnTo>
                  <a:lnTo>
                    <a:pt x="78" y="78"/>
                  </a:lnTo>
                  <a:lnTo>
                    <a:pt x="74" y="78"/>
                  </a:lnTo>
                  <a:lnTo>
                    <a:pt x="72" y="80"/>
                  </a:lnTo>
                  <a:lnTo>
                    <a:pt x="72" y="82"/>
                  </a:lnTo>
                  <a:lnTo>
                    <a:pt x="69" y="84"/>
                  </a:lnTo>
                  <a:lnTo>
                    <a:pt x="69" y="87"/>
                  </a:lnTo>
                  <a:lnTo>
                    <a:pt x="71" y="90"/>
                  </a:lnTo>
                  <a:lnTo>
                    <a:pt x="71" y="93"/>
                  </a:lnTo>
                  <a:lnTo>
                    <a:pt x="68" y="96"/>
                  </a:lnTo>
                  <a:lnTo>
                    <a:pt x="66" y="97"/>
                  </a:lnTo>
                  <a:lnTo>
                    <a:pt x="64" y="100"/>
                  </a:lnTo>
                  <a:lnTo>
                    <a:pt x="64" y="104"/>
                  </a:lnTo>
                  <a:lnTo>
                    <a:pt x="67" y="107"/>
                  </a:lnTo>
                  <a:lnTo>
                    <a:pt x="67" y="110"/>
                  </a:lnTo>
                  <a:lnTo>
                    <a:pt x="66" y="110"/>
                  </a:lnTo>
                  <a:lnTo>
                    <a:pt x="66" y="112"/>
                  </a:lnTo>
                  <a:lnTo>
                    <a:pt x="64" y="112"/>
                  </a:lnTo>
                  <a:lnTo>
                    <a:pt x="59" y="116"/>
                  </a:lnTo>
                  <a:lnTo>
                    <a:pt x="57" y="116"/>
                  </a:lnTo>
                  <a:lnTo>
                    <a:pt x="54" y="117"/>
                  </a:lnTo>
                  <a:lnTo>
                    <a:pt x="52" y="116"/>
                  </a:lnTo>
                  <a:lnTo>
                    <a:pt x="48" y="119"/>
                  </a:lnTo>
                  <a:lnTo>
                    <a:pt x="47" y="118"/>
                  </a:lnTo>
                  <a:lnTo>
                    <a:pt x="47" y="111"/>
                  </a:lnTo>
                  <a:lnTo>
                    <a:pt x="44" y="109"/>
                  </a:lnTo>
                  <a:lnTo>
                    <a:pt x="44" y="108"/>
                  </a:lnTo>
                  <a:lnTo>
                    <a:pt x="46" y="106"/>
                  </a:lnTo>
                  <a:lnTo>
                    <a:pt x="46" y="103"/>
                  </a:lnTo>
                  <a:lnTo>
                    <a:pt x="41" y="97"/>
                  </a:lnTo>
                  <a:lnTo>
                    <a:pt x="37" y="89"/>
                  </a:lnTo>
                  <a:lnTo>
                    <a:pt x="35" y="89"/>
                  </a:lnTo>
                  <a:lnTo>
                    <a:pt x="32" y="88"/>
                  </a:lnTo>
                  <a:lnTo>
                    <a:pt x="27" y="81"/>
                  </a:lnTo>
                  <a:lnTo>
                    <a:pt x="27" y="78"/>
                  </a:lnTo>
                  <a:lnTo>
                    <a:pt x="25" y="75"/>
                  </a:lnTo>
                  <a:lnTo>
                    <a:pt x="24" y="75"/>
                  </a:lnTo>
                  <a:lnTo>
                    <a:pt x="22" y="76"/>
                  </a:lnTo>
                  <a:lnTo>
                    <a:pt x="22" y="81"/>
                  </a:lnTo>
                  <a:lnTo>
                    <a:pt x="22" y="83"/>
                  </a:lnTo>
                  <a:lnTo>
                    <a:pt x="20" y="83"/>
                  </a:lnTo>
                  <a:lnTo>
                    <a:pt x="19" y="81"/>
                  </a:lnTo>
                  <a:lnTo>
                    <a:pt x="19" y="79"/>
                  </a:lnTo>
                  <a:lnTo>
                    <a:pt x="17" y="75"/>
                  </a:lnTo>
                  <a:lnTo>
                    <a:pt x="17" y="73"/>
                  </a:lnTo>
                  <a:lnTo>
                    <a:pt x="15" y="72"/>
                  </a:lnTo>
                  <a:lnTo>
                    <a:pt x="17" y="73"/>
                  </a:lnTo>
                  <a:lnTo>
                    <a:pt x="18" y="72"/>
                  </a:lnTo>
                  <a:lnTo>
                    <a:pt x="19" y="66"/>
                  </a:lnTo>
                  <a:lnTo>
                    <a:pt x="17" y="63"/>
                  </a:lnTo>
                  <a:lnTo>
                    <a:pt x="17" y="57"/>
                  </a:lnTo>
                  <a:lnTo>
                    <a:pt x="20" y="54"/>
                  </a:lnTo>
                  <a:lnTo>
                    <a:pt x="19" y="49"/>
                  </a:lnTo>
                  <a:lnTo>
                    <a:pt x="17" y="46"/>
                  </a:lnTo>
                  <a:lnTo>
                    <a:pt x="15" y="40"/>
                  </a:lnTo>
                  <a:lnTo>
                    <a:pt x="14" y="36"/>
                  </a:lnTo>
                  <a:lnTo>
                    <a:pt x="11" y="35"/>
                  </a:lnTo>
                  <a:lnTo>
                    <a:pt x="6" y="25"/>
                  </a:lnTo>
                  <a:lnTo>
                    <a:pt x="2" y="22"/>
                  </a:lnTo>
                  <a:lnTo>
                    <a:pt x="0" y="19"/>
                  </a:lnTo>
                  <a:lnTo>
                    <a:pt x="2" y="15"/>
                  </a:lnTo>
                  <a:lnTo>
                    <a:pt x="4" y="14"/>
                  </a:lnTo>
                  <a:lnTo>
                    <a:pt x="5" y="10"/>
                  </a:lnTo>
                  <a:lnTo>
                    <a:pt x="1" y="7"/>
                  </a:lnTo>
                  <a:lnTo>
                    <a:pt x="1" y="4"/>
                  </a:lnTo>
                  <a:lnTo>
                    <a:pt x="2" y="3"/>
                  </a:lnTo>
                  <a:lnTo>
                    <a:pt x="12" y="3"/>
                  </a:lnTo>
                  <a:lnTo>
                    <a:pt x="16" y="9"/>
                  </a:lnTo>
                  <a:lnTo>
                    <a:pt x="16" y="11"/>
                  </a:lnTo>
                  <a:lnTo>
                    <a:pt x="23" y="19"/>
                  </a:lnTo>
                  <a:lnTo>
                    <a:pt x="25" y="19"/>
                  </a:lnTo>
                  <a:lnTo>
                    <a:pt x="26" y="21"/>
                  </a:lnTo>
                  <a:lnTo>
                    <a:pt x="28" y="21"/>
                  </a:lnTo>
                  <a:lnTo>
                    <a:pt x="30" y="19"/>
                  </a:lnTo>
                  <a:lnTo>
                    <a:pt x="32" y="19"/>
                  </a:lnTo>
                  <a:lnTo>
                    <a:pt x="33" y="21"/>
                  </a:lnTo>
                  <a:lnTo>
                    <a:pt x="37" y="21"/>
                  </a:lnTo>
                  <a:lnTo>
                    <a:pt x="38" y="23"/>
                  </a:lnTo>
                  <a:lnTo>
                    <a:pt x="40" y="23"/>
                  </a:lnTo>
                  <a:lnTo>
                    <a:pt x="42" y="21"/>
                  </a:lnTo>
                  <a:lnTo>
                    <a:pt x="47" y="21"/>
                  </a:lnTo>
                  <a:lnTo>
                    <a:pt x="48" y="17"/>
                  </a:lnTo>
                  <a:lnTo>
                    <a:pt x="46" y="13"/>
                  </a:lnTo>
                  <a:lnTo>
                    <a:pt x="45" y="11"/>
                  </a:lnTo>
                  <a:lnTo>
                    <a:pt x="47" y="8"/>
                  </a:lnTo>
                  <a:lnTo>
                    <a:pt x="54" y="13"/>
                  </a:lnTo>
                  <a:lnTo>
                    <a:pt x="58" y="13"/>
                  </a:lnTo>
                  <a:lnTo>
                    <a:pt x="60" y="10"/>
                  </a:lnTo>
                  <a:lnTo>
                    <a:pt x="59" y="7"/>
                  </a:lnTo>
                  <a:lnTo>
                    <a:pt x="59" y="4"/>
                  </a:lnTo>
                  <a:lnTo>
                    <a:pt x="59" y="2"/>
                  </a:lnTo>
                  <a:lnTo>
                    <a:pt x="63" y="0"/>
                  </a:lnTo>
                  <a:lnTo>
                    <a:pt x="65" y="0"/>
                  </a:lnTo>
                  <a:lnTo>
                    <a:pt x="68" y="4"/>
                  </a:lnTo>
                  <a:lnTo>
                    <a:pt x="72" y="6"/>
                  </a:lnTo>
                  <a:lnTo>
                    <a:pt x="80" y="13"/>
                  </a:lnTo>
                  <a:lnTo>
                    <a:pt x="82" y="19"/>
                  </a:lnTo>
                  <a:lnTo>
                    <a:pt x="86" y="22"/>
                  </a:lnTo>
                  <a:lnTo>
                    <a:pt x="95" y="22"/>
                  </a:lnTo>
                  <a:lnTo>
                    <a:pt x="98" y="20"/>
                  </a:lnTo>
                  <a:lnTo>
                    <a:pt x="100" y="20"/>
                  </a:lnTo>
                  <a:lnTo>
                    <a:pt x="102" y="21"/>
                  </a:lnTo>
                  <a:lnTo>
                    <a:pt x="106" y="22"/>
                  </a:lnTo>
                  <a:lnTo>
                    <a:pt x="111" y="22"/>
                  </a:lnTo>
                  <a:lnTo>
                    <a:pt x="114" y="25"/>
                  </a:lnTo>
                  <a:lnTo>
                    <a:pt x="117" y="25"/>
                  </a:lnTo>
                  <a:lnTo>
                    <a:pt x="121" y="28"/>
                  </a:lnTo>
                  <a:lnTo>
                    <a:pt x="120" y="35"/>
                  </a:lnTo>
                </a:path>
              </a:pathLst>
            </a:custGeom>
            <a:grpFill/>
            <a:ln>
              <a:solidFill>
                <a:srgbClr val="B1283E"/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20" name="Freeform 26"/>
            <p:cNvSpPr>
              <a:spLocks noEditPoints="1"/>
            </p:cNvSpPr>
            <p:nvPr/>
          </p:nvSpPr>
          <p:spPr bwMode="auto">
            <a:xfrm>
              <a:off x="4601557" y="2329972"/>
              <a:ext cx="325056" cy="470474"/>
            </a:xfrm>
            <a:custGeom>
              <a:avLst/>
              <a:gdLst>
                <a:gd name="T0" fmla="*/ 299394 w 38"/>
                <a:gd name="T1" fmla="*/ 239515 h 55"/>
                <a:gd name="T2" fmla="*/ 290840 w 38"/>
                <a:gd name="T3" fmla="*/ 239515 h 55"/>
                <a:gd name="T4" fmla="*/ 273731 w 38"/>
                <a:gd name="T5" fmla="*/ 256623 h 55"/>
                <a:gd name="T6" fmla="*/ 248069 w 38"/>
                <a:gd name="T7" fmla="*/ 256623 h 55"/>
                <a:gd name="T8" fmla="*/ 248069 w 38"/>
                <a:gd name="T9" fmla="*/ 290839 h 55"/>
                <a:gd name="T10" fmla="*/ 222407 w 38"/>
                <a:gd name="T11" fmla="*/ 325055 h 55"/>
                <a:gd name="T12" fmla="*/ 222407 w 38"/>
                <a:gd name="T13" fmla="*/ 359272 h 55"/>
                <a:gd name="T14" fmla="*/ 248069 w 38"/>
                <a:gd name="T15" fmla="*/ 367826 h 55"/>
                <a:gd name="T16" fmla="*/ 265177 w 38"/>
                <a:gd name="T17" fmla="*/ 393488 h 55"/>
                <a:gd name="T18" fmla="*/ 265177 w 38"/>
                <a:gd name="T19" fmla="*/ 419150 h 55"/>
                <a:gd name="T20" fmla="*/ 230961 w 38"/>
                <a:gd name="T21" fmla="*/ 436259 h 55"/>
                <a:gd name="T22" fmla="*/ 222407 w 38"/>
                <a:gd name="T23" fmla="*/ 453367 h 55"/>
                <a:gd name="T24" fmla="*/ 188190 w 38"/>
                <a:gd name="T25" fmla="*/ 470475 h 55"/>
                <a:gd name="T26" fmla="*/ 128312 w 38"/>
                <a:gd name="T27" fmla="*/ 419150 h 55"/>
                <a:gd name="T28" fmla="*/ 128312 w 38"/>
                <a:gd name="T29" fmla="*/ 376380 h 55"/>
                <a:gd name="T30" fmla="*/ 119757 w 38"/>
                <a:gd name="T31" fmla="*/ 316501 h 55"/>
                <a:gd name="T32" fmla="*/ 111203 w 38"/>
                <a:gd name="T33" fmla="*/ 299393 h 55"/>
                <a:gd name="T34" fmla="*/ 42771 w 38"/>
                <a:gd name="T35" fmla="*/ 230960 h 55"/>
                <a:gd name="T36" fmla="*/ 17108 w 38"/>
                <a:gd name="T37" fmla="*/ 230960 h 55"/>
                <a:gd name="T38" fmla="*/ 34216 w 38"/>
                <a:gd name="T39" fmla="*/ 213852 h 55"/>
                <a:gd name="T40" fmla="*/ 59879 w 38"/>
                <a:gd name="T41" fmla="*/ 196744 h 55"/>
                <a:gd name="T42" fmla="*/ 102649 w 38"/>
                <a:gd name="T43" fmla="*/ 196744 h 55"/>
                <a:gd name="T44" fmla="*/ 119757 w 38"/>
                <a:gd name="T45" fmla="*/ 179636 h 55"/>
                <a:gd name="T46" fmla="*/ 145420 w 38"/>
                <a:gd name="T47" fmla="*/ 179636 h 55"/>
                <a:gd name="T48" fmla="*/ 162528 w 38"/>
                <a:gd name="T49" fmla="*/ 153974 h 55"/>
                <a:gd name="T50" fmla="*/ 162528 w 38"/>
                <a:gd name="T51" fmla="*/ 111203 h 55"/>
                <a:gd name="T52" fmla="*/ 171082 w 38"/>
                <a:gd name="T53" fmla="*/ 76987 h 55"/>
                <a:gd name="T54" fmla="*/ 188190 w 38"/>
                <a:gd name="T55" fmla="*/ 51325 h 55"/>
                <a:gd name="T56" fmla="*/ 188190 w 38"/>
                <a:gd name="T57" fmla="*/ 25662 h 55"/>
                <a:gd name="T58" fmla="*/ 213853 w 38"/>
                <a:gd name="T59" fmla="*/ 17108 h 55"/>
                <a:gd name="T60" fmla="*/ 230961 w 38"/>
                <a:gd name="T61" fmla="*/ 0 h 55"/>
                <a:gd name="T62" fmla="*/ 248069 w 38"/>
                <a:gd name="T63" fmla="*/ 0 h 55"/>
                <a:gd name="T64" fmla="*/ 265177 w 38"/>
                <a:gd name="T65" fmla="*/ 25662 h 55"/>
                <a:gd name="T66" fmla="*/ 265177 w 38"/>
                <a:gd name="T67" fmla="*/ 59879 h 55"/>
                <a:gd name="T68" fmla="*/ 239515 w 38"/>
                <a:gd name="T69" fmla="*/ 119757 h 55"/>
                <a:gd name="T70" fmla="*/ 239515 w 38"/>
                <a:gd name="T71" fmla="*/ 136865 h 55"/>
                <a:gd name="T72" fmla="*/ 239515 w 38"/>
                <a:gd name="T73" fmla="*/ 145420 h 55"/>
                <a:gd name="T74" fmla="*/ 282285 w 38"/>
                <a:gd name="T75" fmla="*/ 153974 h 55"/>
                <a:gd name="T76" fmla="*/ 325056 w 38"/>
                <a:gd name="T77" fmla="*/ 188190 h 55"/>
                <a:gd name="T78" fmla="*/ 299394 w 38"/>
                <a:gd name="T79" fmla="*/ 239515 h 55"/>
                <a:gd name="T80" fmla="*/ 0 w 38"/>
                <a:gd name="T81" fmla="*/ 222406 h 55"/>
                <a:gd name="T82" fmla="*/ 0 w 38"/>
                <a:gd name="T83" fmla="*/ 222406 h 55"/>
                <a:gd name="T84" fmla="*/ 17108 w 38"/>
                <a:gd name="T85" fmla="*/ 230960 h 55"/>
                <a:gd name="T86" fmla="*/ 17108 w 38"/>
                <a:gd name="T87" fmla="*/ 230960 h 55"/>
                <a:gd name="T88" fmla="*/ 0 w 38"/>
                <a:gd name="T89" fmla="*/ 222406 h 55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8"/>
                <a:gd name="T136" fmla="*/ 0 h 55"/>
                <a:gd name="T137" fmla="*/ 38 w 38"/>
                <a:gd name="T138" fmla="*/ 55 h 55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8" h="55">
                  <a:moveTo>
                    <a:pt x="35" y="28"/>
                  </a:moveTo>
                  <a:lnTo>
                    <a:pt x="34" y="28"/>
                  </a:lnTo>
                  <a:lnTo>
                    <a:pt x="32" y="30"/>
                  </a:lnTo>
                  <a:lnTo>
                    <a:pt x="29" y="30"/>
                  </a:lnTo>
                  <a:lnTo>
                    <a:pt x="29" y="34"/>
                  </a:lnTo>
                  <a:lnTo>
                    <a:pt x="26" y="38"/>
                  </a:lnTo>
                  <a:lnTo>
                    <a:pt x="26" y="42"/>
                  </a:lnTo>
                  <a:lnTo>
                    <a:pt x="29" y="43"/>
                  </a:lnTo>
                  <a:lnTo>
                    <a:pt x="31" y="46"/>
                  </a:lnTo>
                  <a:lnTo>
                    <a:pt x="31" y="49"/>
                  </a:lnTo>
                  <a:lnTo>
                    <a:pt x="27" y="51"/>
                  </a:lnTo>
                  <a:lnTo>
                    <a:pt x="26" y="53"/>
                  </a:lnTo>
                  <a:lnTo>
                    <a:pt x="22" y="55"/>
                  </a:lnTo>
                  <a:lnTo>
                    <a:pt x="15" y="49"/>
                  </a:lnTo>
                  <a:lnTo>
                    <a:pt x="15" y="44"/>
                  </a:lnTo>
                  <a:lnTo>
                    <a:pt x="14" y="37"/>
                  </a:lnTo>
                  <a:lnTo>
                    <a:pt x="13" y="35"/>
                  </a:lnTo>
                  <a:lnTo>
                    <a:pt x="5" y="27"/>
                  </a:lnTo>
                  <a:lnTo>
                    <a:pt x="2" y="27"/>
                  </a:lnTo>
                  <a:lnTo>
                    <a:pt x="4" y="25"/>
                  </a:lnTo>
                  <a:lnTo>
                    <a:pt x="7" y="23"/>
                  </a:lnTo>
                  <a:lnTo>
                    <a:pt x="12" y="23"/>
                  </a:lnTo>
                  <a:lnTo>
                    <a:pt x="14" y="21"/>
                  </a:lnTo>
                  <a:lnTo>
                    <a:pt x="17" y="21"/>
                  </a:lnTo>
                  <a:lnTo>
                    <a:pt x="19" y="18"/>
                  </a:lnTo>
                  <a:lnTo>
                    <a:pt x="19" y="13"/>
                  </a:lnTo>
                  <a:lnTo>
                    <a:pt x="20" y="9"/>
                  </a:lnTo>
                  <a:lnTo>
                    <a:pt x="22" y="6"/>
                  </a:lnTo>
                  <a:lnTo>
                    <a:pt x="22" y="3"/>
                  </a:lnTo>
                  <a:lnTo>
                    <a:pt x="25" y="2"/>
                  </a:lnTo>
                  <a:lnTo>
                    <a:pt x="27" y="0"/>
                  </a:lnTo>
                  <a:lnTo>
                    <a:pt x="29" y="0"/>
                  </a:lnTo>
                  <a:lnTo>
                    <a:pt x="31" y="3"/>
                  </a:lnTo>
                  <a:lnTo>
                    <a:pt x="31" y="7"/>
                  </a:lnTo>
                  <a:lnTo>
                    <a:pt x="28" y="14"/>
                  </a:lnTo>
                  <a:lnTo>
                    <a:pt x="28" y="16"/>
                  </a:lnTo>
                  <a:lnTo>
                    <a:pt x="28" y="17"/>
                  </a:lnTo>
                  <a:lnTo>
                    <a:pt x="33" y="18"/>
                  </a:lnTo>
                  <a:lnTo>
                    <a:pt x="38" y="22"/>
                  </a:lnTo>
                  <a:lnTo>
                    <a:pt x="35" y="28"/>
                  </a:lnTo>
                  <a:moveTo>
                    <a:pt x="0" y="26"/>
                  </a:moveTo>
                  <a:lnTo>
                    <a:pt x="0" y="26"/>
                  </a:lnTo>
                  <a:lnTo>
                    <a:pt x="2" y="27"/>
                  </a:lnTo>
                  <a:lnTo>
                    <a:pt x="0" y="26"/>
                  </a:lnTo>
                </a:path>
              </a:pathLst>
            </a:custGeom>
            <a:grpFill/>
            <a:ln>
              <a:solidFill>
                <a:srgbClr val="B1283E"/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21" name="Freeform 27"/>
            <p:cNvSpPr>
              <a:spLocks noEditPoints="1"/>
            </p:cNvSpPr>
            <p:nvPr/>
          </p:nvSpPr>
          <p:spPr bwMode="auto">
            <a:xfrm>
              <a:off x="4550232" y="3536095"/>
              <a:ext cx="641557" cy="581677"/>
            </a:xfrm>
            <a:custGeom>
              <a:avLst/>
              <a:gdLst>
                <a:gd name="T0" fmla="*/ 402042 w 75"/>
                <a:gd name="T1" fmla="*/ 34216 h 68"/>
                <a:gd name="T2" fmla="*/ 427705 w 75"/>
                <a:gd name="T3" fmla="*/ 0 h 68"/>
                <a:gd name="T4" fmla="*/ 487583 w 75"/>
                <a:gd name="T5" fmla="*/ 17108 h 68"/>
                <a:gd name="T6" fmla="*/ 496137 w 75"/>
                <a:gd name="T7" fmla="*/ 68433 h 68"/>
                <a:gd name="T8" fmla="*/ 581678 w 75"/>
                <a:gd name="T9" fmla="*/ 136865 h 68"/>
                <a:gd name="T10" fmla="*/ 598787 w 75"/>
                <a:gd name="T11" fmla="*/ 205298 h 68"/>
                <a:gd name="T12" fmla="*/ 564570 w 75"/>
                <a:gd name="T13" fmla="*/ 239514 h 68"/>
                <a:gd name="T14" fmla="*/ 530354 w 75"/>
                <a:gd name="T15" fmla="*/ 248069 h 68"/>
                <a:gd name="T16" fmla="*/ 556016 w 75"/>
                <a:gd name="T17" fmla="*/ 273731 h 68"/>
                <a:gd name="T18" fmla="*/ 598787 w 75"/>
                <a:gd name="T19" fmla="*/ 256623 h 68"/>
                <a:gd name="T20" fmla="*/ 624449 w 75"/>
                <a:gd name="T21" fmla="*/ 367826 h 68"/>
                <a:gd name="T22" fmla="*/ 641557 w 75"/>
                <a:gd name="T23" fmla="*/ 402042 h 68"/>
                <a:gd name="T24" fmla="*/ 581678 w 75"/>
                <a:gd name="T25" fmla="*/ 419150 h 68"/>
                <a:gd name="T26" fmla="*/ 487583 w 75"/>
                <a:gd name="T27" fmla="*/ 496137 h 68"/>
                <a:gd name="T28" fmla="*/ 410596 w 75"/>
                <a:gd name="T29" fmla="*/ 479029 h 68"/>
                <a:gd name="T30" fmla="*/ 367826 w 75"/>
                <a:gd name="T31" fmla="*/ 461921 h 68"/>
                <a:gd name="T32" fmla="*/ 359272 w 75"/>
                <a:gd name="T33" fmla="*/ 487583 h 68"/>
                <a:gd name="T34" fmla="*/ 290839 w 75"/>
                <a:gd name="T35" fmla="*/ 556016 h 68"/>
                <a:gd name="T36" fmla="*/ 248069 w 75"/>
                <a:gd name="T37" fmla="*/ 564570 h 68"/>
                <a:gd name="T38" fmla="*/ 153974 w 75"/>
                <a:gd name="T39" fmla="*/ 521799 h 68"/>
                <a:gd name="T40" fmla="*/ 102649 w 75"/>
                <a:gd name="T41" fmla="*/ 564570 h 68"/>
                <a:gd name="T42" fmla="*/ 111203 w 75"/>
                <a:gd name="T43" fmla="*/ 513245 h 68"/>
                <a:gd name="T44" fmla="*/ 94095 w 75"/>
                <a:gd name="T45" fmla="*/ 470475 h 68"/>
                <a:gd name="T46" fmla="*/ 68433 w 75"/>
                <a:gd name="T47" fmla="*/ 436258 h 68"/>
                <a:gd name="T48" fmla="*/ 94095 w 75"/>
                <a:gd name="T49" fmla="*/ 342164 h 68"/>
                <a:gd name="T50" fmla="*/ 42770 w 75"/>
                <a:gd name="T51" fmla="*/ 325055 h 68"/>
                <a:gd name="T52" fmla="*/ 8554 w 75"/>
                <a:gd name="T53" fmla="*/ 325055 h 68"/>
                <a:gd name="T54" fmla="*/ 0 w 75"/>
                <a:gd name="T55" fmla="*/ 290839 h 68"/>
                <a:gd name="T56" fmla="*/ 25662 w 75"/>
                <a:gd name="T57" fmla="*/ 239514 h 68"/>
                <a:gd name="T58" fmla="*/ 94095 w 75"/>
                <a:gd name="T59" fmla="*/ 222406 h 68"/>
                <a:gd name="T60" fmla="*/ 119757 w 75"/>
                <a:gd name="T61" fmla="*/ 239514 h 68"/>
                <a:gd name="T62" fmla="*/ 162528 w 75"/>
                <a:gd name="T63" fmla="*/ 222406 h 68"/>
                <a:gd name="T64" fmla="*/ 171082 w 75"/>
                <a:gd name="T65" fmla="*/ 162528 h 68"/>
                <a:gd name="T66" fmla="*/ 196744 w 75"/>
                <a:gd name="T67" fmla="*/ 205298 h 68"/>
                <a:gd name="T68" fmla="*/ 273731 w 75"/>
                <a:gd name="T69" fmla="*/ 188190 h 68"/>
                <a:gd name="T70" fmla="*/ 230960 w 75"/>
                <a:gd name="T71" fmla="*/ 128311 h 68"/>
                <a:gd name="T72" fmla="*/ 205298 w 75"/>
                <a:gd name="T73" fmla="*/ 111203 h 68"/>
                <a:gd name="T74" fmla="*/ 222406 w 75"/>
                <a:gd name="T75" fmla="*/ 76987 h 68"/>
                <a:gd name="T76" fmla="*/ 273731 w 75"/>
                <a:gd name="T77" fmla="*/ 102649 h 68"/>
                <a:gd name="T78" fmla="*/ 333610 w 75"/>
                <a:gd name="T79" fmla="*/ 94095 h 68"/>
                <a:gd name="T80" fmla="*/ 111203 w 75"/>
                <a:gd name="T81" fmla="*/ 581678 h 68"/>
                <a:gd name="T82" fmla="*/ 102649 w 75"/>
                <a:gd name="T83" fmla="*/ 573124 h 6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5"/>
                <a:gd name="T127" fmla="*/ 0 h 68"/>
                <a:gd name="T128" fmla="*/ 75 w 75"/>
                <a:gd name="T129" fmla="*/ 68 h 6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5" h="68">
                  <a:moveTo>
                    <a:pt x="39" y="11"/>
                  </a:moveTo>
                  <a:lnTo>
                    <a:pt x="47" y="4"/>
                  </a:lnTo>
                  <a:lnTo>
                    <a:pt x="48" y="1"/>
                  </a:lnTo>
                  <a:lnTo>
                    <a:pt x="50" y="0"/>
                  </a:lnTo>
                  <a:lnTo>
                    <a:pt x="54" y="0"/>
                  </a:lnTo>
                  <a:lnTo>
                    <a:pt x="57" y="2"/>
                  </a:lnTo>
                  <a:lnTo>
                    <a:pt x="58" y="6"/>
                  </a:lnTo>
                  <a:lnTo>
                    <a:pt x="58" y="8"/>
                  </a:lnTo>
                  <a:lnTo>
                    <a:pt x="66" y="16"/>
                  </a:lnTo>
                  <a:lnTo>
                    <a:pt x="68" y="16"/>
                  </a:lnTo>
                  <a:lnTo>
                    <a:pt x="70" y="21"/>
                  </a:lnTo>
                  <a:lnTo>
                    <a:pt x="70" y="24"/>
                  </a:lnTo>
                  <a:lnTo>
                    <a:pt x="68" y="26"/>
                  </a:lnTo>
                  <a:lnTo>
                    <a:pt x="66" y="28"/>
                  </a:lnTo>
                  <a:lnTo>
                    <a:pt x="64" y="28"/>
                  </a:lnTo>
                  <a:lnTo>
                    <a:pt x="62" y="29"/>
                  </a:lnTo>
                  <a:lnTo>
                    <a:pt x="62" y="32"/>
                  </a:lnTo>
                  <a:lnTo>
                    <a:pt x="65" y="32"/>
                  </a:lnTo>
                  <a:lnTo>
                    <a:pt x="67" y="30"/>
                  </a:lnTo>
                  <a:lnTo>
                    <a:pt x="70" y="30"/>
                  </a:lnTo>
                  <a:lnTo>
                    <a:pt x="70" y="40"/>
                  </a:lnTo>
                  <a:lnTo>
                    <a:pt x="73" y="43"/>
                  </a:lnTo>
                  <a:lnTo>
                    <a:pt x="74" y="45"/>
                  </a:lnTo>
                  <a:lnTo>
                    <a:pt x="75" y="47"/>
                  </a:lnTo>
                  <a:lnTo>
                    <a:pt x="73" y="47"/>
                  </a:lnTo>
                  <a:lnTo>
                    <a:pt x="68" y="49"/>
                  </a:lnTo>
                  <a:lnTo>
                    <a:pt x="65" y="52"/>
                  </a:lnTo>
                  <a:lnTo>
                    <a:pt x="57" y="58"/>
                  </a:lnTo>
                  <a:lnTo>
                    <a:pt x="51" y="58"/>
                  </a:lnTo>
                  <a:lnTo>
                    <a:pt x="48" y="56"/>
                  </a:lnTo>
                  <a:lnTo>
                    <a:pt x="45" y="54"/>
                  </a:lnTo>
                  <a:lnTo>
                    <a:pt x="43" y="54"/>
                  </a:lnTo>
                  <a:lnTo>
                    <a:pt x="42" y="55"/>
                  </a:lnTo>
                  <a:lnTo>
                    <a:pt x="42" y="57"/>
                  </a:lnTo>
                  <a:lnTo>
                    <a:pt x="39" y="59"/>
                  </a:lnTo>
                  <a:lnTo>
                    <a:pt x="34" y="65"/>
                  </a:lnTo>
                  <a:lnTo>
                    <a:pt x="31" y="66"/>
                  </a:lnTo>
                  <a:lnTo>
                    <a:pt x="29" y="66"/>
                  </a:lnTo>
                  <a:lnTo>
                    <a:pt x="23" y="61"/>
                  </a:lnTo>
                  <a:lnTo>
                    <a:pt x="18" y="61"/>
                  </a:lnTo>
                  <a:lnTo>
                    <a:pt x="15" y="62"/>
                  </a:lnTo>
                  <a:lnTo>
                    <a:pt x="12" y="66"/>
                  </a:lnTo>
                  <a:lnTo>
                    <a:pt x="12" y="61"/>
                  </a:lnTo>
                  <a:lnTo>
                    <a:pt x="13" y="60"/>
                  </a:lnTo>
                  <a:lnTo>
                    <a:pt x="13" y="55"/>
                  </a:lnTo>
                  <a:lnTo>
                    <a:pt x="11" y="55"/>
                  </a:lnTo>
                  <a:lnTo>
                    <a:pt x="8" y="53"/>
                  </a:lnTo>
                  <a:lnTo>
                    <a:pt x="8" y="51"/>
                  </a:lnTo>
                  <a:lnTo>
                    <a:pt x="11" y="43"/>
                  </a:lnTo>
                  <a:lnTo>
                    <a:pt x="11" y="40"/>
                  </a:lnTo>
                  <a:lnTo>
                    <a:pt x="10" y="38"/>
                  </a:lnTo>
                  <a:lnTo>
                    <a:pt x="5" y="38"/>
                  </a:lnTo>
                  <a:lnTo>
                    <a:pt x="4" y="39"/>
                  </a:lnTo>
                  <a:lnTo>
                    <a:pt x="1" y="38"/>
                  </a:lnTo>
                  <a:lnTo>
                    <a:pt x="1" y="35"/>
                  </a:lnTo>
                  <a:lnTo>
                    <a:pt x="0" y="34"/>
                  </a:lnTo>
                  <a:lnTo>
                    <a:pt x="0" y="31"/>
                  </a:lnTo>
                  <a:lnTo>
                    <a:pt x="3" y="28"/>
                  </a:lnTo>
                  <a:lnTo>
                    <a:pt x="8" y="26"/>
                  </a:lnTo>
                  <a:lnTo>
                    <a:pt x="11" y="26"/>
                  </a:lnTo>
                  <a:lnTo>
                    <a:pt x="12" y="27"/>
                  </a:lnTo>
                  <a:lnTo>
                    <a:pt x="14" y="28"/>
                  </a:lnTo>
                  <a:lnTo>
                    <a:pt x="17" y="28"/>
                  </a:lnTo>
                  <a:lnTo>
                    <a:pt x="19" y="26"/>
                  </a:lnTo>
                  <a:lnTo>
                    <a:pt x="20" y="24"/>
                  </a:lnTo>
                  <a:lnTo>
                    <a:pt x="20" y="19"/>
                  </a:lnTo>
                  <a:lnTo>
                    <a:pt x="20" y="22"/>
                  </a:lnTo>
                  <a:lnTo>
                    <a:pt x="23" y="24"/>
                  </a:lnTo>
                  <a:lnTo>
                    <a:pt x="31" y="25"/>
                  </a:lnTo>
                  <a:lnTo>
                    <a:pt x="32" y="22"/>
                  </a:lnTo>
                  <a:lnTo>
                    <a:pt x="32" y="18"/>
                  </a:lnTo>
                  <a:lnTo>
                    <a:pt x="27" y="15"/>
                  </a:lnTo>
                  <a:lnTo>
                    <a:pt x="25" y="15"/>
                  </a:lnTo>
                  <a:lnTo>
                    <a:pt x="24" y="13"/>
                  </a:lnTo>
                  <a:lnTo>
                    <a:pt x="24" y="10"/>
                  </a:lnTo>
                  <a:lnTo>
                    <a:pt x="26" y="9"/>
                  </a:lnTo>
                  <a:lnTo>
                    <a:pt x="28" y="9"/>
                  </a:lnTo>
                  <a:lnTo>
                    <a:pt x="32" y="12"/>
                  </a:lnTo>
                  <a:lnTo>
                    <a:pt x="37" y="12"/>
                  </a:lnTo>
                  <a:lnTo>
                    <a:pt x="39" y="11"/>
                  </a:lnTo>
                  <a:moveTo>
                    <a:pt x="13" y="68"/>
                  </a:moveTo>
                  <a:lnTo>
                    <a:pt x="13" y="68"/>
                  </a:lnTo>
                  <a:lnTo>
                    <a:pt x="12" y="67"/>
                  </a:lnTo>
                  <a:lnTo>
                    <a:pt x="13" y="68"/>
                  </a:lnTo>
                </a:path>
              </a:pathLst>
            </a:custGeom>
            <a:grpFill/>
            <a:ln>
              <a:solidFill>
                <a:srgbClr val="B1283E"/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22" name="Freeform 28"/>
            <p:cNvSpPr>
              <a:spLocks/>
            </p:cNvSpPr>
            <p:nvPr/>
          </p:nvSpPr>
          <p:spPr bwMode="auto">
            <a:xfrm>
              <a:off x="4738422" y="3168271"/>
              <a:ext cx="487583" cy="504690"/>
            </a:xfrm>
            <a:custGeom>
              <a:avLst/>
              <a:gdLst>
                <a:gd name="T0" fmla="*/ 325055 w 57"/>
                <a:gd name="T1" fmla="*/ 8554 h 59"/>
                <a:gd name="T2" fmla="*/ 376380 w 57"/>
                <a:gd name="T3" fmla="*/ 59879 h 59"/>
                <a:gd name="T4" fmla="*/ 410596 w 57"/>
                <a:gd name="T5" fmla="*/ 59879 h 59"/>
                <a:gd name="T6" fmla="*/ 444813 w 57"/>
                <a:gd name="T7" fmla="*/ 85541 h 59"/>
                <a:gd name="T8" fmla="*/ 487583 w 57"/>
                <a:gd name="T9" fmla="*/ 128311 h 59"/>
                <a:gd name="T10" fmla="*/ 487583 w 57"/>
                <a:gd name="T11" fmla="*/ 153974 h 59"/>
                <a:gd name="T12" fmla="*/ 470475 w 57"/>
                <a:gd name="T13" fmla="*/ 162528 h 59"/>
                <a:gd name="T14" fmla="*/ 410596 w 57"/>
                <a:gd name="T15" fmla="*/ 205298 h 59"/>
                <a:gd name="T16" fmla="*/ 333609 w 57"/>
                <a:gd name="T17" fmla="*/ 205298 h 59"/>
                <a:gd name="T18" fmla="*/ 307947 w 57"/>
                <a:gd name="T19" fmla="*/ 213852 h 59"/>
                <a:gd name="T20" fmla="*/ 299393 w 57"/>
                <a:gd name="T21" fmla="*/ 230960 h 59"/>
                <a:gd name="T22" fmla="*/ 316501 w 57"/>
                <a:gd name="T23" fmla="*/ 239514 h 59"/>
                <a:gd name="T24" fmla="*/ 307947 w 57"/>
                <a:gd name="T25" fmla="*/ 256623 h 59"/>
                <a:gd name="T26" fmla="*/ 299393 w 57"/>
                <a:gd name="T27" fmla="*/ 265177 h 59"/>
                <a:gd name="T28" fmla="*/ 299393 w 57"/>
                <a:gd name="T29" fmla="*/ 290839 h 59"/>
                <a:gd name="T30" fmla="*/ 316501 w 57"/>
                <a:gd name="T31" fmla="*/ 307947 h 59"/>
                <a:gd name="T32" fmla="*/ 359272 w 57"/>
                <a:gd name="T33" fmla="*/ 342163 h 59"/>
                <a:gd name="T34" fmla="*/ 384934 w 57"/>
                <a:gd name="T35" fmla="*/ 384934 h 59"/>
                <a:gd name="T36" fmla="*/ 393488 w 57"/>
                <a:gd name="T37" fmla="*/ 402042 h 59"/>
                <a:gd name="T38" fmla="*/ 393488 w 57"/>
                <a:gd name="T39" fmla="*/ 504691 h 59"/>
                <a:gd name="T40" fmla="*/ 376380 w 57"/>
                <a:gd name="T41" fmla="*/ 504691 h 59"/>
                <a:gd name="T42" fmla="*/ 307947 w 57"/>
                <a:gd name="T43" fmla="*/ 436258 h 59"/>
                <a:gd name="T44" fmla="*/ 307947 w 57"/>
                <a:gd name="T45" fmla="*/ 419150 h 59"/>
                <a:gd name="T46" fmla="*/ 299393 w 57"/>
                <a:gd name="T47" fmla="*/ 384934 h 59"/>
                <a:gd name="T48" fmla="*/ 273731 w 57"/>
                <a:gd name="T49" fmla="*/ 367826 h 59"/>
                <a:gd name="T50" fmla="*/ 239514 w 57"/>
                <a:gd name="T51" fmla="*/ 367826 h 59"/>
                <a:gd name="T52" fmla="*/ 222406 w 57"/>
                <a:gd name="T53" fmla="*/ 376380 h 59"/>
                <a:gd name="T54" fmla="*/ 213852 w 57"/>
                <a:gd name="T55" fmla="*/ 402042 h 59"/>
                <a:gd name="T56" fmla="*/ 145420 w 57"/>
                <a:gd name="T57" fmla="*/ 461921 h 59"/>
                <a:gd name="T58" fmla="*/ 128311 w 57"/>
                <a:gd name="T59" fmla="*/ 470475 h 59"/>
                <a:gd name="T60" fmla="*/ 85541 w 57"/>
                <a:gd name="T61" fmla="*/ 470475 h 59"/>
                <a:gd name="T62" fmla="*/ 51325 w 57"/>
                <a:gd name="T63" fmla="*/ 444812 h 59"/>
                <a:gd name="T64" fmla="*/ 34216 w 57"/>
                <a:gd name="T65" fmla="*/ 444812 h 59"/>
                <a:gd name="T66" fmla="*/ 51325 w 57"/>
                <a:gd name="T67" fmla="*/ 427704 h 59"/>
                <a:gd name="T68" fmla="*/ 51325 w 57"/>
                <a:gd name="T69" fmla="*/ 384934 h 59"/>
                <a:gd name="T70" fmla="*/ 0 w 57"/>
                <a:gd name="T71" fmla="*/ 342163 h 59"/>
                <a:gd name="T72" fmla="*/ 8554 w 57"/>
                <a:gd name="T73" fmla="*/ 230960 h 59"/>
                <a:gd name="T74" fmla="*/ 0 w 57"/>
                <a:gd name="T75" fmla="*/ 205298 h 59"/>
                <a:gd name="T76" fmla="*/ 0 w 57"/>
                <a:gd name="T77" fmla="*/ 188190 h 59"/>
                <a:gd name="T78" fmla="*/ 0 w 57"/>
                <a:gd name="T79" fmla="*/ 171082 h 59"/>
                <a:gd name="T80" fmla="*/ 17108 w 57"/>
                <a:gd name="T81" fmla="*/ 179636 h 59"/>
                <a:gd name="T82" fmla="*/ 76987 w 57"/>
                <a:gd name="T83" fmla="*/ 230960 h 59"/>
                <a:gd name="T84" fmla="*/ 111203 w 57"/>
                <a:gd name="T85" fmla="*/ 222406 h 59"/>
                <a:gd name="T86" fmla="*/ 153974 w 57"/>
                <a:gd name="T87" fmla="*/ 188190 h 59"/>
                <a:gd name="T88" fmla="*/ 171082 w 57"/>
                <a:gd name="T89" fmla="*/ 145419 h 59"/>
                <a:gd name="T90" fmla="*/ 196744 w 57"/>
                <a:gd name="T91" fmla="*/ 94095 h 59"/>
                <a:gd name="T92" fmla="*/ 213852 w 57"/>
                <a:gd name="T93" fmla="*/ 76987 h 59"/>
                <a:gd name="T94" fmla="*/ 222406 w 57"/>
                <a:gd name="T95" fmla="*/ 17108 h 59"/>
                <a:gd name="T96" fmla="*/ 256623 w 57"/>
                <a:gd name="T97" fmla="*/ 0 h 59"/>
                <a:gd name="T98" fmla="*/ 307947 w 57"/>
                <a:gd name="T99" fmla="*/ 0 h 59"/>
                <a:gd name="T100" fmla="*/ 325055 w 57"/>
                <a:gd name="T101" fmla="*/ 8554 h 5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7"/>
                <a:gd name="T154" fmla="*/ 0 h 59"/>
                <a:gd name="T155" fmla="*/ 57 w 57"/>
                <a:gd name="T156" fmla="*/ 59 h 5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7" h="59">
                  <a:moveTo>
                    <a:pt x="38" y="1"/>
                  </a:moveTo>
                  <a:lnTo>
                    <a:pt x="44" y="7"/>
                  </a:lnTo>
                  <a:lnTo>
                    <a:pt x="48" y="7"/>
                  </a:lnTo>
                  <a:lnTo>
                    <a:pt x="52" y="10"/>
                  </a:lnTo>
                  <a:lnTo>
                    <a:pt x="57" y="15"/>
                  </a:lnTo>
                  <a:lnTo>
                    <a:pt x="57" y="18"/>
                  </a:lnTo>
                  <a:lnTo>
                    <a:pt x="55" y="19"/>
                  </a:lnTo>
                  <a:lnTo>
                    <a:pt x="48" y="24"/>
                  </a:lnTo>
                  <a:lnTo>
                    <a:pt x="39" y="24"/>
                  </a:lnTo>
                  <a:lnTo>
                    <a:pt x="36" y="25"/>
                  </a:lnTo>
                  <a:lnTo>
                    <a:pt x="35" y="27"/>
                  </a:lnTo>
                  <a:lnTo>
                    <a:pt x="37" y="28"/>
                  </a:lnTo>
                  <a:lnTo>
                    <a:pt x="36" y="30"/>
                  </a:lnTo>
                  <a:lnTo>
                    <a:pt x="35" y="31"/>
                  </a:lnTo>
                  <a:lnTo>
                    <a:pt x="35" y="34"/>
                  </a:lnTo>
                  <a:lnTo>
                    <a:pt x="37" y="36"/>
                  </a:lnTo>
                  <a:lnTo>
                    <a:pt x="42" y="40"/>
                  </a:lnTo>
                  <a:lnTo>
                    <a:pt x="45" y="45"/>
                  </a:lnTo>
                  <a:lnTo>
                    <a:pt x="46" y="47"/>
                  </a:lnTo>
                  <a:lnTo>
                    <a:pt x="46" y="59"/>
                  </a:lnTo>
                  <a:lnTo>
                    <a:pt x="44" y="59"/>
                  </a:lnTo>
                  <a:lnTo>
                    <a:pt x="36" y="51"/>
                  </a:lnTo>
                  <a:lnTo>
                    <a:pt x="36" y="49"/>
                  </a:lnTo>
                  <a:lnTo>
                    <a:pt x="35" y="45"/>
                  </a:lnTo>
                  <a:lnTo>
                    <a:pt x="32" y="43"/>
                  </a:lnTo>
                  <a:lnTo>
                    <a:pt x="28" y="43"/>
                  </a:lnTo>
                  <a:lnTo>
                    <a:pt x="26" y="44"/>
                  </a:lnTo>
                  <a:lnTo>
                    <a:pt x="25" y="47"/>
                  </a:lnTo>
                  <a:lnTo>
                    <a:pt x="17" y="54"/>
                  </a:lnTo>
                  <a:lnTo>
                    <a:pt x="15" y="55"/>
                  </a:lnTo>
                  <a:lnTo>
                    <a:pt x="10" y="55"/>
                  </a:lnTo>
                  <a:lnTo>
                    <a:pt x="6" y="52"/>
                  </a:lnTo>
                  <a:lnTo>
                    <a:pt x="4" y="52"/>
                  </a:lnTo>
                  <a:lnTo>
                    <a:pt x="6" y="50"/>
                  </a:lnTo>
                  <a:lnTo>
                    <a:pt x="6" y="45"/>
                  </a:lnTo>
                  <a:lnTo>
                    <a:pt x="0" y="40"/>
                  </a:lnTo>
                  <a:lnTo>
                    <a:pt x="1" y="27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2" y="21"/>
                  </a:lnTo>
                  <a:lnTo>
                    <a:pt x="9" y="27"/>
                  </a:lnTo>
                  <a:lnTo>
                    <a:pt x="13" y="26"/>
                  </a:lnTo>
                  <a:lnTo>
                    <a:pt x="18" y="22"/>
                  </a:lnTo>
                  <a:lnTo>
                    <a:pt x="20" y="17"/>
                  </a:lnTo>
                  <a:lnTo>
                    <a:pt x="23" y="11"/>
                  </a:lnTo>
                  <a:lnTo>
                    <a:pt x="25" y="9"/>
                  </a:lnTo>
                  <a:lnTo>
                    <a:pt x="26" y="2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38" y="1"/>
                  </a:lnTo>
                </a:path>
              </a:pathLst>
            </a:custGeom>
            <a:grpFill/>
            <a:ln>
              <a:solidFill>
                <a:srgbClr val="B1283E"/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23" name="Freeform 29"/>
            <p:cNvSpPr>
              <a:spLocks/>
            </p:cNvSpPr>
            <p:nvPr/>
          </p:nvSpPr>
          <p:spPr bwMode="auto">
            <a:xfrm>
              <a:off x="4764085" y="2295755"/>
              <a:ext cx="521800" cy="932394"/>
            </a:xfrm>
            <a:custGeom>
              <a:avLst/>
              <a:gdLst>
                <a:gd name="T0" fmla="*/ 453367 w 61"/>
                <a:gd name="T1" fmla="*/ 153974 h 109"/>
                <a:gd name="T2" fmla="*/ 470475 w 61"/>
                <a:gd name="T3" fmla="*/ 230960 h 109"/>
                <a:gd name="T4" fmla="*/ 427705 w 61"/>
                <a:gd name="T5" fmla="*/ 316501 h 109"/>
                <a:gd name="T6" fmla="*/ 444813 w 61"/>
                <a:gd name="T7" fmla="*/ 427705 h 109"/>
                <a:gd name="T8" fmla="*/ 436259 w 61"/>
                <a:gd name="T9" fmla="*/ 547462 h 109"/>
                <a:gd name="T10" fmla="*/ 461921 w 61"/>
                <a:gd name="T11" fmla="*/ 633003 h 109"/>
                <a:gd name="T12" fmla="*/ 521800 w 61"/>
                <a:gd name="T13" fmla="*/ 727098 h 109"/>
                <a:gd name="T14" fmla="*/ 521800 w 61"/>
                <a:gd name="T15" fmla="*/ 769868 h 109"/>
                <a:gd name="T16" fmla="*/ 384934 w 61"/>
                <a:gd name="T17" fmla="*/ 769868 h 109"/>
                <a:gd name="T18" fmla="*/ 427705 w 61"/>
                <a:gd name="T19" fmla="*/ 812639 h 109"/>
                <a:gd name="T20" fmla="*/ 410597 w 61"/>
                <a:gd name="T21" fmla="*/ 838301 h 109"/>
                <a:gd name="T22" fmla="*/ 376380 w 61"/>
                <a:gd name="T23" fmla="*/ 923842 h 109"/>
                <a:gd name="T24" fmla="*/ 350718 w 61"/>
                <a:gd name="T25" fmla="*/ 932396 h 109"/>
                <a:gd name="T26" fmla="*/ 282285 w 61"/>
                <a:gd name="T27" fmla="*/ 872517 h 109"/>
                <a:gd name="T28" fmla="*/ 196744 w 61"/>
                <a:gd name="T29" fmla="*/ 889626 h 109"/>
                <a:gd name="T30" fmla="*/ 136866 w 61"/>
                <a:gd name="T31" fmla="*/ 863963 h 109"/>
                <a:gd name="T32" fmla="*/ 68433 w 61"/>
                <a:gd name="T33" fmla="*/ 838301 h 109"/>
                <a:gd name="T34" fmla="*/ 17108 w 61"/>
                <a:gd name="T35" fmla="*/ 821193 h 109"/>
                <a:gd name="T36" fmla="*/ 25662 w 61"/>
                <a:gd name="T37" fmla="*/ 769868 h 109"/>
                <a:gd name="T38" fmla="*/ 17108 w 61"/>
                <a:gd name="T39" fmla="*/ 727098 h 109"/>
                <a:gd name="T40" fmla="*/ 76987 w 61"/>
                <a:gd name="T41" fmla="*/ 658665 h 109"/>
                <a:gd name="T42" fmla="*/ 51325 w 61"/>
                <a:gd name="T43" fmla="*/ 573124 h 109"/>
                <a:gd name="T44" fmla="*/ 111203 w 61"/>
                <a:gd name="T45" fmla="*/ 547462 h 109"/>
                <a:gd name="T46" fmla="*/ 162528 w 61"/>
                <a:gd name="T47" fmla="*/ 573124 h 109"/>
                <a:gd name="T48" fmla="*/ 188190 w 61"/>
                <a:gd name="T49" fmla="*/ 530354 h 109"/>
                <a:gd name="T50" fmla="*/ 222407 w 61"/>
                <a:gd name="T51" fmla="*/ 513245 h 109"/>
                <a:gd name="T52" fmla="*/ 256623 w 61"/>
                <a:gd name="T53" fmla="*/ 521800 h 109"/>
                <a:gd name="T54" fmla="*/ 265177 w 61"/>
                <a:gd name="T55" fmla="*/ 453367 h 109"/>
                <a:gd name="T56" fmla="*/ 273731 w 61"/>
                <a:gd name="T57" fmla="*/ 402042 h 109"/>
                <a:gd name="T58" fmla="*/ 256623 w 61"/>
                <a:gd name="T59" fmla="*/ 393488 h 109"/>
                <a:gd name="T60" fmla="*/ 136866 w 61"/>
                <a:gd name="T61" fmla="*/ 333610 h 109"/>
                <a:gd name="T62" fmla="*/ 145420 w 61"/>
                <a:gd name="T63" fmla="*/ 290839 h 109"/>
                <a:gd name="T64" fmla="*/ 136866 w 61"/>
                <a:gd name="T65" fmla="*/ 273731 h 109"/>
                <a:gd name="T66" fmla="*/ 230961 w 61"/>
                <a:gd name="T67" fmla="*/ 230960 h 109"/>
                <a:gd name="T68" fmla="*/ 290839 w 61"/>
                <a:gd name="T69" fmla="*/ 136865 h 109"/>
                <a:gd name="T70" fmla="*/ 333610 w 61"/>
                <a:gd name="T71" fmla="*/ 85541 h 109"/>
                <a:gd name="T72" fmla="*/ 384934 w 61"/>
                <a:gd name="T73" fmla="*/ 42770 h 109"/>
                <a:gd name="T74" fmla="*/ 419151 w 61"/>
                <a:gd name="T75" fmla="*/ 8554 h 109"/>
                <a:gd name="T76" fmla="*/ 444813 w 61"/>
                <a:gd name="T77" fmla="*/ 17108 h 109"/>
                <a:gd name="T78" fmla="*/ 479030 w 61"/>
                <a:gd name="T79" fmla="*/ 0 h 109"/>
                <a:gd name="T80" fmla="*/ 496138 w 61"/>
                <a:gd name="T81" fmla="*/ 42770 h 109"/>
                <a:gd name="T82" fmla="*/ 479030 w 61"/>
                <a:gd name="T83" fmla="*/ 111203 h 10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1"/>
                <a:gd name="T127" fmla="*/ 0 h 109"/>
                <a:gd name="T128" fmla="*/ 61 w 61"/>
                <a:gd name="T129" fmla="*/ 109 h 10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1" h="109">
                  <a:moveTo>
                    <a:pt x="56" y="13"/>
                  </a:moveTo>
                  <a:lnTo>
                    <a:pt x="53" y="18"/>
                  </a:lnTo>
                  <a:lnTo>
                    <a:pt x="53" y="22"/>
                  </a:lnTo>
                  <a:lnTo>
                    <a:pt x="55" y="27"/>
                  </a:lnTo>
                  <a:lnTo>
                    <a:pt x="53" y="33"/>
                  </a:lnTo>
                  <a:lnTo>
                    <a:pt x="50" y="37"/>
                  </a:lnTo>
                  <a:lnTo>
                    <a:pt x="51" y="43"/>
                  </a:lnTo>
                  <a:lnTo>
                    <a:pt x="52" y="50"/>
                  </a:lnTo>
                  <a:lnTo>
                    <a:pt x="52" y="57"/>
                  </a:lnTo>
                  <a:lnTo>
                    <a:pt x="51" y="64"/>
                  </a:lnTo>
                  <a:lnTo>
                    <a:pt x="55" y="69"/>
                  </a:lnTo>
                  <a:lnTo>
                    <a:pt x="54" y="74"/>
                  </a:lnTo>
                  <a:lnTo>
                    <a:pt x="58" y="81"/>
                  </a:lnTo>
                  <a:lnTo>
                    <a:pt x="61" y="85"/>
                  </a:lnTo>
                  <a:lnTo>
                    <a:pt x="61" y="88"/>
                  </a:lnTo>
                  <a:lnTo>
                    <a:pt x="61" y="90"/>
                  </a:lnTo>
                  <a:lnTo>
                    <a:pt x="45" y="89"/>
                  </a:lnTo>
                  <a:lnTo>
                    <a:pt x="45" y="90"/>
                  </a:lnTo>
                  <a:lnTo>
                    <a:pt x="48" y="92"/>
                  </a:lnTo>
                  <a:lnTo>
                    <a:pt x="50" y="95"/>
                  </a:lnTo>
                  <a:lnTo>
                    <a:pt x="50" y="97"/>
                  </a:lnTo>
                  <a:lnTo>
                    <a:pt x="48" y="98"/>
                  </a:lnTo>
                  <a:lnTo>
                    <a:pt x="44" y="101"/>
                  </a:lnTo>
                  <a:lnTo>
                    <a:pt x="44" y="108"/>
                  </a:lnTo>
                  <a:lnTo>
                    <a:pt x="45" y="109"/>
                  </a:lnTo>
                  <a:lnTo>
                    <a:pt x="41" y="109"/>
                  </a:lnTo>
                  <a:lnTo>
                    <a:pt x="35" y="103"/>
                  </a:lnTo>
                  <a:lnTo>
                    <a:pt x="33" y="102"/>
                  </a:lnTo>
                  <a:lnTo>
                    <a:pt x="27" y="102"/>
                  </a:lnTo>
                  <a:lnTo>
                    <a:pt x="23" y="104"/>
                  </a:lnTo>
                  <a:lnTo>
                    <a:pt x="19" y="101"/>
                  </a:lnTo>
                  <a:lnTo>
                    <a:pt x="16" y="101"/>
                  </a:lnTo>
                  <a:lnTo>
                    <a:pt x="13" y="98"/>
                  </a:lnTo>
                  <a:lnTo>
                    <a:pt x="8" y="98"/>
                  </a:lnTo>
                  <a:lnTo>
                    <a:pt x="4" y="97"/>
                  </a:lnTo>
                  <a:lnTo>
                    <a:pt x="2" y="96"/>
                  </a:lnTo>
                  <a:lnTo>
                    <a:pt x="3" y="93"/>
                  </a:lnTo>
                  <a:lnTo>
                    <a:pt x="3" y="90"/>
                  </a:lnTo>
                  <a:lnTo>
                    <a:pt x="0" y="88"/>
                  </a:lnTo>
                  <a:lnTo>
                    <a:pt x="2" y="85"/>
                  </a:lnTo>
                  <a:lnTo>
                    <a:pt x="9" y="85"/>
                  </a:lnTo>
                  <a:lnTo>
                    <a:pt x="9" y="77"/>
                  </a:lnTo>
                  <a:lnTo>
                    <a:pt x="7" y="72"/>
                  </a:lnTo>
                  <a:lnTo>
                    <a:pt x="6" y="67"/>
                  </a:lnTo>
                  <a:lnTo>
                    <a:pt x="9" y="64"/>
                  </a:lnTo>
                  <a:lnTo>
                    <a:pt x="13" y="64"/>
                  </a:lnTo>
                  <a:lnTo>
                    <a:pt x="16" y="64"/>
                  </a:lnTo>
                  <a:lnTo>
                    <a:pt x="19" y="67"/>
                  </a:lnTo>
                  <a:lnTo>
                    <a:pt x="22" y="67"/>
                  </a:lnTo>
                  <a:lnTo>
                    <a:pt x="22" y="62"/>
                  </a:lnTo>
                  <a:lnTo>
                    <a:pt x="23" y="60"/>
                  </a:lnTo>
                  <a:lnTo>
                    <a:pt x="26" y="60"/>
                  </a:lnTo>
                  <a:lnTo>
                    <a:pt x="28" y="61"/>
                  </a:lnTo>
                  <a:lnTo>
                    <a:pt x="30" y="61"/>
                  </a:lnTo>
                  <a:lnTo>
                    <a:pt x="31" y="57"/>
                  </a:lnTo>
                  <a:lnTo>
                    <a:pt x="31" y="53"/>
                  </a:lnTo>
                  <a:lnTo>
                    <a:pt x="30" y="50"/>
                  </a:lnTo>
                  <a:lnTo>
                    <a:pt x="32" y="47"/>
                  </a:lnTo>
                  <a:lnTo>
                    <a:pt x="32" y="45"/>
                  </a:lnTo>
                  <a:lnTo>
                    <a:pt x="30" y="46"/>
                  </a:lnTo>
                  <a:lnTo>
                    <a:pt x="24" y="41"/>
                  </a:lnTo>
                  <a:lnTo>
                    <a:pt x="16" y="39"/>
                  </a:lnTo>
                  <a:lnTo>
                    <a:pt x="16" y="36"/>
                  </a:lnTo>
                  <a:lnTo>
                    <a:pt x="17" y="34"/>
                  </a:lnTo>
                  <a:lnTo>
                    <a:pt x="17" y="32"/>
                  </a:lnTo>
                  <a:lnTo>
                    <a:pt x="16" y="32"/>
                  </a:lnTo>
                  <a:lnTo>
                    <a:pt x="19" y="26"/>
                  </a:lnTo>
                  <a:lnTo>
                    <a:pt x="27" y="27"/>
                  </a:lnTo>
                  <a:lnTo>
                    <a:pt x="34" y="27"/>
                  </a:lnTo>
                  <a:lnTo>
                    <a:pt x="34" y="16"/>
                  </a:lnTo>
                  <a:lnTo>
                    <a:pt x="38" y="13"/>
                  </a:lnTo>
                  <a:lnTo>
                    <a:pt x="39" y="10"/>
                  </a:lnTo>
                  <a:lnTo>
                    <a:pt x="42" y="6"/>
                  </a:lnTo>
                  <a:lnTo>
                    <a:pt x="45" y="5"/>
                  </a:lnTo>
                  <a:lnTo>
                    <a:pt x="47" y="1"/>
                  </a:lnTo>
                  <a:lnTo>
                    <a:pt x="49" y="1"/>
                  </a:lnTo>
                  <a:lnTo>
                    <a:pt x="51" y="3"/>
                  </a:lnTo>
                  <a:lnTo>
                    <a:pt x="52" y="2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59" y="2"/>
                  </a:lnTo>
                  <a:lnTo>
                    <a:pt x="58" y="5"/>
                  </a:lnTo>
                  <a:lnTo>
                    <a:pt x="56" y="8"/>
                  </a:lnTo>
                  <a:lnTo>
                    <a:pt x="56" y="13"/>
                  </a:lnTo>
                </a:path>
              </a:pathLst>
            </a:custGeom>
            <a:grpFill/>
            <a:ln>
              <a:solidFill>
                <a:srgbClr val="B1283E"/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24" name="Freeform 30"/>
            <p:cNvSpPr>
              <a:spLocks noEditPoints="1"/>
            </p:cNvSpPr>
            <p:nvPr/>
          </p:nvSpPr>
          <p:spPr bwMode="auto">
            <a:xfrm>
              <a:off x="5474074" y="1876604"/>
              <a:ext cx="607341" cy="846852"/>
            </a:xfrm>
            <a:custGeom>
              <a:avLst/>
              <a:gdLst>
                <a:gd name="T0" fmla="*/ 513246 w 71"/>
                <a:gd name="T1" fmla="*/ 367826 h 99"/>
                <a:gd name="T2" fmla="*/ 419151 w 71"/>
                <a:gd name="T3" fmla="*/ 410596 h 99"/>
                <a:gd name="T4" fmla="*/ 367826 w 71"/>
                <a:gd name="T5" fmla="*/ 487583 h 99"/>
                <a:gd name="T6" fmla="*/ 402043 w 71"/>
                <a:gd name="T7" fmla="*/ 530354 h 99"/>
                <a:gd name="T8" fmla="*/ 359272 w 71"/>
                <a:gd name="T9" fmla="*/ 547462 h 99"/>
                <a:gd name="T10" fmla="*/ 325056 w 71"/>
                <a:gd name="T11" fmla="*/ 598786 h 99"/>
                <a:gd name="T12" fmla="*/ 196744 w 71"/>
                <a:gd name="T13" fmla="*/ 727098 h 99"/>
                <a:gd name="T14" fmla="*/ 213852 w 71"/>
                <a:gd name="T15" fmla="*/ 778422 h 99"/>
                <a:gd name="T16" fmla="*/ 213852 w 71"/>
                <a:gd name="T17" fmla="*/ 812639 h 99"/>
                <a:gd name="T18" fmla="*/ 102649 w 71"/>
                <a:gd name="T19" fmla="*/ 795530 h 99"/>
                <a:gd name="T20" fmla="*/ 34216 w 71"/>
                <a:gd name="T21" fmla="*/ 769868 h 99"/>
                <a:gd name="T22" fmla="*/ 17108 w 71"/>
                <a:gd name="T23" fmla="*/ 744206 h 99"/>
                <a:gd name="T24" fmla="*/ 68433 w 71"/>
                <a:gd name="T25" fmla="*/ 650111 h 99"/>
                <a:gd name="T26" fmla="*/ 42770 w 71"/>
                <a:gd name="T27" fmla="*/ 564570 h 99"/>
                <a:gd name="T28" fmla="*/ 8554 w 71"/>
                <a:gd name="T29" fmla="*/ 504691 h 99"/>
                <a:gd name="T30" fmla="*/ 68433 w 71"/>
                <a:gd name="T31" fmla="*/ 461921 h 99"/>
                <a:gd name="T32" fmla="*/ 85541 w 71"/>
                <a:gd name="T33" fmla="*/ 402042 h 99"/>
                <a:gd name="T34" fmla="*/ 51325 w 71"/>
                <a:gd name="T35" fmla="*/ 299393 h 99"/>
                <a:gd name="T36" fmla="*/ 25662 w 71"/>
                <a:gd name="T37" fmla="*/ 248069 h 99"/>
                <a:gd name="T38" fmla="*/ 0 w 71"/>
                <a:gd name="T39" fmla="*/ 171082 h 99"/>
                <a:gd name="T40" fmla="*/ 34216 w 71"/>
                <a:gd name="T41" fmla="*/ 145420 h 99"/>
                <a:gd name="T42" fmla="*/ 51325 w 71"/>
                <a:gd name="T43" fmla="*/ 76987 h 99"/>
                <a:gd name="T44" fmla="*/ 102649 w 71"/>
                <a:gd name="T45" fmla="*/ 111203 h 99"/>
                <a:gd name="T46" fmla="*/ 85541 w 71"/>
                <a:gd name="T47" fmla="*/ 136865 h 99"/>
                <a:gd name="T48" fmla="*/ 111203 w 71"/>
                <a:gd name="T49" fmla="*/ 171082 h 99"/>
                <a:gd name="T50" fmla="*/ 136866 w 71"/>
                <a:gd name="T51" fmla="*/ 145420 h 99"/>
                <a:gd name="T52" fmla="*/ 205298 w 71"/>
                <a:gd name="T53" fmla="*/ 102649 h 99"/>
                <a:gd name="T54" fmla="*/ 256623 w 71"/>
                <a:gd name="T55" fmla="*/ 34216 h 99"/>
                <a:gd name="T56" fmla="*/ 333610 w 71"/>
                <a:gd name="T57" fmla="*/ 0 h 99"/>
                <a:gd name="T58" fmla="*/ 359272 w 71"/>
                <a:gd name="T59" fmla="*/ 51325 h 99"/>
                <a:gd name="T60" fmla="*/ 402043 w 71"/>
                <a:gd name="T61" fmla="*/ 136865 h 99"/>
                <a:gd name="T62" fmla="*/ 496138 w 71"/>
                <a:gd name="T63" fmla="*/ 145420 h 99"/>
                <a:gd name="T64" fmla="*/ 487584 w 71"/>
                <a:gd name="T65" fmla="*/ 153974 h 99"/>
                <a:gd name="T66" fmla="*/ 453367 w 71"/>
                <a:gd name="T67" fmla="*/ 205298 h 99"/>
                <a:gd name="T68" fmla="*/ 573125 w 71"/>
                <a:gd name="T69" fmla="*/ 282285 h 99"/>
                <a:gd name="T70" fmla="*/ 607341 w 71"/>
                <a:gd name="T71" fmla="*/ 846855 h 99"/>
                <a:gd name="T72" fmla="*/ 607341 w 71"/>
                <a:gd name="T73" fmla="*/ 846855 h 9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1"/>
                <a:gd name="T112" fmla="*/ 0 h 99"/>
                <a:gd name="T113" fmla="*/ 71 w 71"/>
                <a:gd name="T114" fmla="*/ 99 h 9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1" h="99">
                  <a:moveTo>
                    <a:pt x="63" y="36"/>
                  </a:moveTo>
                  <a:lnTo>
                    <a:pt x="60" y="43"/>
                  </a:lnTo>
                  <a:lnTo>
                    <a:pt x="54" y="47"/>
                  </a:lnTo>
                  <a:lnTo>
                    <a:pt x="49" y="48"/>
                  </a:lnTo>
                  <a:lnTo>
                    <a:pt x="44" y="51"/>
                  </a:lnTo>
                  <a:lnTo>
                    <a:pt x="43" y="57"/>
                  </a:lnTo>
                  <a:lnTo>
                    <a:pt x="47" y="61"/>
                  </a:lnTo>
                  <a:lnTo>
                    <a:pt x="47" y="62"/>
                  </a:lnTo>
                  <a:lnTo>
                    <a:pt x="44" y="62"/>
                  </a:lnTo>
                  <a:lnTo>
                    <a:pt x="42" y="64"/>
                  </a:lnTo>
                  <a:lnTo>
                    <a:pt x="42" y="67"/>
                  </a:lnTo>
                  <a:lnTo>
                    <a:pt x="38" y="70"/>
                  </a:lnTo>
                  <a:lnTo>
                    <a:pt x="35" y="71"/>
                  </a:lnTo>
                  <a:lnTo>
                    <a:pt x="23" y="85"/>
                  </a:lnTo>
                  <a:lnTo>
                    <a:pt x="23" y="88"/>
                  </a:lnTo>
                  <a:lnTo>
                    <a:pt x="25" y="91"/>
                  </a:lnTo>
                  <a:lnTo>
                    <a:pt x="26" y="96"/>
                  </a:lnTo>
                  <a:lnTo>
                    <a:pt x="25" y="95"/>
                  </a:lnTo>
                  <a:lnTo>
                    <a:pt x="22" y="92"/>
                  </a:lnTo>
                  <a:lnTo>
                    <a:pt x="12" y="93"/>
                  </a:lnTo>
                  <a:lnTo>
                    <a:pt x="8" y="92"/>
                  </a:lnTo>
                  <a:lnTo>
                    <a:pt x="4" y="90"/>
                  </a:lnTo>
                  <a:lnTo>
                    <a:pt x="2" y="87"/>
                  </a:lnTo>
                  <a:lnTo>
                    <a:pt x="6" y="82"/>
                  </a:lnTo>
                  <a:lnTo>
                    <a:pt x="8" y="76"/>
                  </a:lnTo>
                  <a:lnTo>
                    <a:pt x="8" y="71"/>
                  </a:lnTo>
                  <a:lnTo>
                    <a:pt x="5" y="66"/>
                  </a:lnTo>
                  <a:lnTo>
                    <a:pt x="1" y="63"/>
                  </a:lnTo>
                  <a:lnTo>
                    <a:pt x="1" y="59"/>
                  </a:lnTo>
                  <a:lnTo>
                    <a:pt x="4" y="56"/>
                  </a:lnTo>
                  <a:lnTo>
                    <a:pt x="8" y="54"/>
                  </a:lnTo>
                  <a:lnTo>
                    <a:pt x="10" y="51"/>
                  </a:lnTo>
                  <a:lnTo>
                    <a:pt x="10" y="47"/>
                  </a:lnTo>
                  <a:lnTo>
                    <a:pt x="2" y="39"/>
                  </a:lnTo>
                  <a:lnTo>
                    <a:pt x="6" y="35"/>
                  </a:lnTo>
                  <a:lnTo>
                    <a:pt x="3" y="32"/>
                  </a:lnTo>
                  <a:lnTo>
                    <a:pt x="3" y="29"/>
                  </a:lnTo>
                  <a:lnTo>
                    <a:pt x="0" y="27"/>
                  </a:lnTo>
                  <a:lnTo>
                    <a:pt x="0" y="20"/>
                  </a:lnTo>
                  <a:lnTo>
                    <a:pt x="2" y="17"/>
                  </a:lnTo>
                  <a:lnTo>
                    <a:pt x="4" y="17"/>
                  </a:lnTo>
                  <a:lnTo>
                    <a:pt x="4" y="11"/>
                  </a:lnTo>
                  <a:lnTo>
                    <a:pt x="6" y="9"/>
                  </a:lnTo>
                  <a:lnTo>
                    <a:pt x="8" y="10"/>
                  </a:lnTo>
                  <a:lnTo>
                    <a:pt x="12" y="13"/>
                  </a:lnTo>
                  <a:lnTo>
                    <a:pt x="12" y="15"/>
                  </a:lnTo>
                  <a:lnTo>
                    <a:pt x="10" y="16"/>
                  </a:lnTo>
                  <a:lnTo>
                    <a:pt x="10" y="17"/>
                  </a:lnTo>
                  <a:lnTo>
                    <a:pt x="13" y="20"/>
                  </a:lnTo>
                  <a:lnTo>
                    <a:pt x="14" y="20"/>
                  </a:lnTo>
                  <a:lnTo>
                    <a:pt x="16" y="17"/>
                  </a:lnTo>
                  <a:lnTo>
                    <a:pt x="20" y="13"/>
                  </a:lnTo>
                  <a:lnTo>
                    <a:pt x="24" y="12"/>
                  </a:lnTo>
                  <a:lnTo>
                    <a:pt x="30" y="12"/>
                  </a:lnTo>
                  <a:lnTo>
                    <a:pt x="30" y="4"/>
                  </a:lnTo>
                  <a:lnTo>
                    <a:pt x="36" y="0"/>
                  </a:lnTo>
                  <a:lnTo>
                    <a:pt x="39" y="0"/>
                  </a:lnTo>
                  <a:lnTo>
                    <a:pt x="41" y="1"/>
                  </a:lnTo>
                  <a:lnTo>
                    <a:pt x="42" y="6"/>
                  </a:lnTo>
                  <a:lnTo>
                    <a:pt x="47" y="14"/>
                  </a:lnTo>
                  <a:lnTo>
                    <a:pt x="47" y="16"/>
                  </a:lnTo>
                  <a:lnTo>
                    <a:pt x="48" y="17"/>
                  </a:lnTo>
                  <a:lnTo>
                    <a:pt x="58" y="17"/>
                  </a:lnTo>
                  <a:lnTo>
                    <a:pt x="57" y="18"/>
                  </a:lnTo>
                  <a:lnTo>
                    <a:pt x="53" y="21"/>
                  </a:lnTo>
                  <a:lnTo>
                    <a:pt x="53" y="24"/>
                  </a:lnTo>
                  <a:lnTo>
                    <a:pt x="58" y="26"/>
                  </a:lnTo>
                  <a:lnTo>
                    <a:pt x="67" y="33"/>
                  </a:lnTo>
                  <a:lnTo>
                    <a:pt x="63" y="36"/>
                  </a:lnTo>
                  <a:moveTo>
                    <a:pt x="71" y="99"/>
                  </a:moveTo>
                  <a:lnTo>
                    <a:pt x="71" y="99"/>
                  </a:lnTo>
                </a:path>
              </a:pathLst>
            </a:custGeom>
            <a:grpFill/>
            <a:ln>
              <a:solidFill>
                <a:srgbClr val="B1283E"/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25" name="Freeform 31"/>
            <p:cNvSpPr>
              <a:spLocks/>
            </p:cNvSpPr>
            <p:nvPr/>
          </p:nvSpPr>
          <p:spPr bwMode="auto">
            <a:xfrm>
              <a:off x="5191790" y="2150334"/>
              <a:ext cx="367826" cy="727096"/>
            </a:xfrm>
            <a:custGeom>
              <a:avLst/>
              <a:gdLst>
                <a:gd name="T0" fmla="*/ 316501 w 43"/>
                <a:gd name="T1" fmla="*/ 581678 h 85"/>
                <a:gd name="T2" fmla="*/ 256623 w 43"/>
                <a:gd name="T3" fmla="*/ 641557 h 85"/>
                <a:gd name="T4" fmla="*/ 188190 w 43"/>
                <a:gd name="T5" fmla="*/ 650111 h 85"/>
                <a:gd name="T6" fmla="*/ 136866 w 43"/>
                <a:gd name="T7" fmla="*/ 684328 h 85"/>
                <a:gd name="T8" fmla="*/ 102649 w 43"/>
                <a:gd name="T9" fmla="*/ 684328 h 85"/>
                <a:gd name="T10" fmla="*/ 59879 w 43"/>
                <a:gd name="T11" fmla="*/ 727098 h 85"/>
                <a:gd name="T12" fmla="*/ 34216 w 43"/>
                <a:gd name="T13" fmla="*/ 727098 h 85"/>
                <a:gd name="T14" fmla="*/ 8554 w 43"/>
                <a:gd name="T15" fmla="*/ 692882 h 85"/>
                <a:gd name="T16" fmla="*/ 17108 w 43"/>
                <a:gd name="T17" fmla="*/ 633003 h 85"/>
                <a:gd name="T18" fmla="*/ 17108 w 43"/>
                <a:gd name="T19" fmla="*/ 573124 h 85"/>
                <a:gd name="T20" fmla="*/ 8554 w 43"/>
                <a:gd name="T21" fmla="*/ 513246 h 85"/>
                <a:gd name="T22" fmla="*/ 0 w 43"/>
                <a:gd name="T23" fmla="*/ 461921 h 85"/>
                <a:gd name="T24" fmla="*/ 25662 w 43"/>
                <a:gd name="T25" fmla="*/ 427705 h 85"/>
                <a:gd name="T26" fmla="*/ 42770 w 43"/>
                <a:gd name="T27" fmla="*/ 376380 h 85"/>
                <a:gd name="T28" fmla="*/ 25662 w 43"/>
                <a:gd name="T29" fmla="*/ 333610 h 85"/>
                <a:gd name="T30" fmla="*/ 25662 w 43"/>
                <a:gd name="T31" fmla="*/ 299393 h 85"/>
                <a:gd name="T32" fmla="*/ 51325 w 43"/>
                <a:gd name="T33" fmla="*/ 256623 h 85"/>
                <a:gd name="T34" fmla="*/ 51325 w 43"/>
                <a:gd name="T35" fmla="*/ 213852 h 85"/>
                <a:gd name="T36" fmla="*/ 68433 w 43"/>
                <a:gd name="T37" fmla="*/ 188190 h 85"/>
                <a:gd name="T38" fmla="*/ 76987 w 43"/>
                <a:gd name="T39" fmla="*/ 162528 h 85"/>
                <a:gd name="T40" fmla="*/ 85541 w 43"/>
                <a:gd name="T41" fmla="*/ 145420 h 85"/>
                <a:gd name="T42" fmla="*/ 111203 w 43"/>
                <a:gd name="T43" fmla="*/ 119757 h 85"/>
                <a:gd name="T44" fmla="*/ 145420 w 43"/>
                <a:gd name="T45" fmla="*/ 68433 h 85"/>
                <a:gd name="T46" fmla="*/ 179636 w 43"/>
                <a:gd name="T47" fmla="*/ 42770 h 85"/>
                <a:gd name="T48" fmla="*/ 248069 w 43"/>
                <a:gd name="T49" fmla="*/ 42770 h 85"/>
                <a:gd name="T50" fmla="*/ 307947 w 43"/>
                <a:gd name="T51" fmla="*/ 0 h 85"/>
                <a:gd name="T52" fmla="*/ 333610 w 43"/>
                <a:gd name="T53" fmla="*/ 25662 h 85"/>
                <a:gd name="T54" fmla="*/ 299393 w 43"/>
                <a:gd name="T55" fmla="*/ 59879 h 85"/>
                <a:gd name="T56" fmla="*/ 367826 w 43"/>
                <a:gd name="T57" fmla="*/ 128311 h 85"/>
                <a:gd name="T58" fmla="*/ 367826 w 43"/>
                <a:gd name="T59" fmla="*/ 162528 h 85"/>
                <a:gd name="T60" fmla="*/ 350718 w 43"/>
                <a:gd name="T61" fmla="*/ 188190 h 85"/>
                <a:gd name="T62" fmla="*/ 316501 w 43"/>
                <a:gd name="T63" fmla="*/ 205298 h 85"/>
                <a:gd name="T64" fmla="*/ 290839 w 43"/>
                <a:gd name="T65" fmla="*/ 230961 h 85"/>
                <a:gd name="T66" fmla="*/ 290839 w 43"/>
                <a:gd name="T67" fmla="*/ 265177 h 85"/>
                <a:gd name="T68" fmla="*/ 325056 w 43"/>
                <a:gd name="T69" fmla="*/ 290839 h 85"/>
                <a:gd name="T70" fmla="*/ 350718 w 43"/>
                <a:gd name="T71" fmla="*/ 333610 h 85"/>
                <a:gd name="T72" fmla="*/ 350718 w 43"/>
                <a:gd name="T73" fmla="*/ 376380 h 85"/>
                <a:gd name="T74" fmla="*/ 333610 w 43"/>
                <a:gd name="T75" fmla="*/ 427705 h 85"/>
                <a:gd name="T76" fmla="*/ 299393 w 43"/>
                <a:gd name="T77" fmla="*/ 470475 h 85"/>
                <a:gd name="T78" fmla="*/ 299393 w 43"/>
                <a:gd name="T79" fmla="*/ 470475 h 85"/>
                <a:gd name="T80" fmla="*/ 316501 w 43"/>
                <a:gd name="T81" fmla="*/ 496137 h 85"/>
                <a:gd name="T82" fmla="*/ 333610 w 43"/>
                <a:gd name="T83" fmla="*/ 513246 h 85"/>
                <a:gd name="T84" fmla="*/ 325056 w 43"/>
                <a:gd name="T85" fmla="*/ 556016 h 85"/>
                <a:gd name="T86" fmla="*/ 316501 w 43"/>
                <a:gd name="T87" fmla="*/ 581678 h 8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3"/>
                <a:gd name="T133" fmla="*/ 0 h 85"/>
                <a:gd name="T134" fmla="*/ 43 w 43"/>
                <a:gd name="T135" fmla="*/ 85 h 8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3" h="85">
                  <a:moveTo>
                    <a:pt x="37" y="68"/>
                  </a:moveTo>
                  <a:lnTo>
                    <a:pt x="30" y="75"/>
                  </a:lnTo>
                  <a:lnTo>
                    <a:pt x="22" y="76"/>
                  </a:lnTo>
                  <a:lnTo>
                    <a:pt x="16" y="80"/>
                  </a:lnTo>
                  <a:lnTo>
                    <a:pt x="12" y="80"/>
                  </a:lnTo>
                  <a:lnTo>
                    <a:pt x="7" y="85"/>
                  </a:lnTo>
                  <a:lnTo>
                    <a:pt x="4" y="85"/>
                  </a:lnTo>
                  <a:lnTo>
                    <a:pt x="1" y="81"/>
                  </a:lnTo>
                  <a:lnTo>
                    <a:pt x="2" y="74"/>
                  </a:lnTo>
                  <a:lnTo>
                    <a:pt x="2" y="67"/>
                  </a:lnTo>
                  <a:lnTo>
                    <a:pt x="1" y="60"/>
                  </a:lnTo>
                  <a:lnTo>
                    <a:pt x="0" y="54"/>
                  </a:lnTo>
                  <a:lnTo>
                    <a:pt x="3" y="50"/>
                  </a:lnTo>
                  <a:lnTo>
                    <a:pt x="5" y="44"/>
                  </a:lnTo>
                  <a:lnTo>
                    <a:pt x="3" y="39"/>
                  </a:lnTo>
                  <a:lnTo>
                    <a:pt x="3" y="35"/>
                  </a:lnTo>
                  <a:lnTo>
                    <a:pt x="6" y="30"/>
                  </a:lnTo>
                  <a:lnTo>
                    <a:pt x="6" y="25"/>
                  </a:lnTo>
                  <a:lnTo>
                    <a:pt x="8" y="22"/>
                  </a:lnTo>
                  <a:lnTo>
                    <a:pt x="9" y="19"/>
                  </a:lnTo>
                  <a:lnTo>
                    <a:pt x="10" y="17"/>
                  </a:lnTo>
                  <a:lnTo>
                    <a:pt x="13" y="14"/>
                  </a:lnTo>
                  <a:lnTo>
                    <a:pt x="17" y="8"/>
                  </a:lnTo>
                  <a:lnTo>
                    <a:pt x="21" y="5"/>
                  </a:lnTo>
                  <a:lnTo>
                    <a:pt x="29" y="5"/>
                  </a:lnTo>
                  <a:lnTo>
                    <a:pt x="36" y="0"/>
                  </a:lnTo>
                  <a:lnTo>
                    <a:pt x="39" y="3"/>
                  </a:lnTo>
                  <a:lnTo>
                    <a:pt x="35" y="7"/>
                  </a:lnTo>
                  <a:lnTo>
                    <a:pt x="43" y="15"/>
                  </a:lnTo>
                  <a:lnTo>
                    <a:pt x="43" y="19"/>
                  </a:lnTo>
                  <a:lnTo>
                    <a:pt x="41" y="22"/>
                  </a:lnTo>
                  <a:lnTo>
                    <a:pt x="37" y="24"/>
                  </a:lnTo>
                  <a:lnTo>
                    <a:pt x="34" y="27"/>
                  </a:lnTo>
                  <a:lnTo>
                    <a:pt x="34" y="31"/>
                  </a:lnTo>
                  <a:lnTo>
                    <a:pt x="38" y="34"/>
                  </a:lnTo>
                  <a:lnTo>
                    <a:pt x="41" y="39"/>
                  </a:lnTo>
                  <a:lnTo>
                    <a:pt x="41" y="44"/>
                  </a:lnTo>
                  <a:lnTo>
                    <a:pt x="39" y="50"/>
                  </a:lnTo>
                  <a:lnTo>
                    <a:pt x="35" y="55"/>
                  </a:lnTo>
                  <a:lnTo>
                    <a:pt x="37" y="58"/>
                  </a:lnTo>
                  <a:lnTo>
                    <a:pt x="39" y="60"/>
                  </a:lnTo>
                  <a:lnTo>
                    <a:pt x="38" y="65"/>
                  </a:lnTo>
                  <a:lnTo>
                    <a:pt x="37" y="68"/>
                  </a:lnTo>
                </a:path>
              </a:pathLst>
            </a:custGeom>
            <a:grpFill/>
            <a:ln>
              <a:solidFill>
                <a:srgbClr val="B1283E"/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26" name="Freeform 32"/>
            <p:cNvSpPr>
              <a:spLocks/>
            </p:cNvSpPr>
            <p:nvPr/>
          </p:nvSpPr>
          <p:spPr bwMode="auto">
            <a:xfrm>
              <a:off x="5226005" y="2646471"/>
              <a:ext cx="590232" cy="581677"/>
            </a:xfrm>
            <a:custGeom>
              <a:avLst/>
              <a:gdLst>
                <a:gd name="T0" fmla="*/ 504691 w 69"/>
                <a:gd name="T1" fmla="*/ 265177 h 68"/>
                <a:gd name="T2" fmla="*/ 504691 w 69"/>
                <a:gd name="T3" fmla="*/ 290839 h 68"/>
                <a:gd name="T4" fmla="*/ 504691 w 69"/>
                <a:gd name="T5" fmla="*/ 342164 h 68"/>
                <a:gd name="T6" fmla="*/ 453367 w 69"/>
                <a:gd name="T7" fmla="*/ 384934 h 68"/>
                <a:gd name="T8" fmla="*/ 461921 w 69"/>
                <a:gd name="T9" fmla="*/ 410596 h 68"/>
                <a:gd name="T10" fmla="*/ 470475 w 69"/>
                <a:gd name="T11" fmla="*/ 419150 h 68"/>
                <a:gd name="T12" fmla="*/ 487583 w 69"/>
                <a:gd name="T13" fmla="*/ 436258 h 68"/>
                <a:gd name="T14" fmla="*/ 487583 w 69"/>
                <a:gd name="T15" fmla="*/ 461921 h 68"/>
                <a:gd name="T16" fmla="*/ 504691 w 69"/>
                <a:gd name="T17" fmla="*/ 470475 h 68"/>
                <a:gd name="T18" fmla="*/ 521799 w 69"/>
                <a:gd name="T19" fmla="*/ 461921 h 68"/>
                <a:gd name="T20" fmla="*/ 538907 w 69"/>
                <a:gd name="T21" fmla="*/ 461921 h 68"/>
                <a:gd name="T22" fmla="*/ 556016 w 69"/>
                <a:gd name="T23" fmla="*/ 504691 h 68"/>
                <a:gd name="T24" fmla="*/ 556016 w 69"/>
                <a:gd name="T25" fmla="*/ 530353 h 68"/>
                <a:gd name="T26" fmla="*/ 547462 w 69"/>
                <a:gd name="T27" fmla="*/ 547462 h 68"/>
                <a:gd name="T28" fmla="*/ 513245 w 69"/>
                <a:gd name="T29" fmla="*/ 564570 h 68"/>
                <a:gd name="T30" fmla="*/ 504691 w 69"/>
                <a:gd name="T31" fmla="*/ 581678 h 68"/>
                <a:gd name="T32" fmla="*/ 461921 w 69"/>
                <a:gd name="T33" fmla="*/ 581678 h 68"/>
                <a:gd name="T34" fmla="*/ 419150 w 69"/>
                <a:gd name="T35" fmla="*/ 556016 h 68"/>
                <a:gd name="T36" fmla="*/ 367826 w 69"/>
                <a:gd name="T37" fmla="*/ 556016 h 68"/>
                <a:gd name="T38" fmla="*/ 342163 w 69"/>
                <a:gd name="T39" fmla="*/ 538907 h 68"/>
                <a:gd name="T40" fmla="*/ 333609 w 69"/>
                <a:gd name="T41" fmla="*/ 513245 h 68"/>
                <a:gd name="T42" fmla="*/ 290839 w 69"/>
                <a:gd name="T43" fmla="*/ 487583 h 68"/>
                <a:gd name="T44" fmla="*/ 171082 w 69"/>
                <a:gd name="T45" fmla="*/ 487583 h 68"/>
                <a:gd name="T46" fmla="*/ 111203 w 69"/>
                <a:gd name="T47" fmla="*/ 470475 h 68"/>
                <a:gd name="T48" fmla="*/ 59879 w 69"/>
                <a:gd name="T49" fmla="*/ 419150 h 68"/>
                <a:gd name="T50" fmla="*/ 59879 w 69"/>
                <a:gd name="T51" fmla="*/ 402042 h 68"/>
                <a:gd name="T52" fmla="*/ 59879 w 69"/>
                <a:gd name="T53" fmla="*/ 376380 h 68"/>
                <a:gd name="T54" fmla="*/ 34216 w 69"/>
                <a:gd name="T55" fmla="*/ 342164 h 68"/>
                <a:gd name="T56" fmla="*/ 0 w 69"/>
                <a:gd name="T57" fmla="*/ 282285 h 68"/>
                <a:gd name="T58" fmla="*/ 8554 w 69"/>
                <a:gd name="T59" fmla="*/ 239514 h 68"/>
                <a:gd name="T60" fmla="*/ 0 w 69"/>
                <a:gd name="T61" fmla="*/ 230960 h 68"/>
                <a:gd name="T62" fmla="*/ 25662 w 69"/>
                <a:gd name="T63" fmla="*/ 230960 h 68"/>
                <a:gd name="T64" fmla="*/ 68433 w 69"/>
                <a:gd name="T65" fmla="*/ 188190 h 68"/>
                <a:gd name="T66" fmla="*/ 102649 w 69"/>
                <a:gd name="T67" fmla="*/ 188190 h 68"/>
                <a:gd name="T68" fmla="*/ 153974 w 69"/>
                <a:gd name="T69" fmla="*/ 153974 h 68"/>
                <a:gd name="T70" fmla="*/ 222406 w 69"/>
                <a:gd name="T71" fmla="*/ 145420 h 68"/>
                <a:gd name="T72" fmla="*/ 282285 w 69"/>
                <a:gd name="T73" fmla="*/ 85541 h 68"/>
                <a:gd name="T74" fmla="*/ 290839 w 69"/>
                <a:gd name="T75" fmla="*/ 59879 h 68"/>
                <a:gd name="T76" fmla="*/ 299393 w 69"/>
                <a:gd name="T77" fmla="*/ 17108 h 68"/>
                <a:gd name="T78" fmla="*/ 282285 w 69"/>
                <a:gd name="T79" fmla="*/ 0 h 68"/>
                <a:gd name="T80" fmla="*/ 316501 w 69"/>
                <a:gd name="T81" fmla="*/ 17108 h 68"/>
                <a:gd name="T82" fmla="*/ 350718 w 69"/>
                <a:gd name="T83" fmla="*/ 25662 h 68"/>
                <a:gd name="T84" fmla="*/ 436258 w 69"/>
                <a:gd name="T85" fmla="*/ 17108 h 68"/>
                <a:gd name="T86" fmla="*/ 461921 w 69"/>
                <a:gd name="T87" fmla="*/ 42770 h 68"/>
                <a:gd name="T88" fmla="*/ 470475 w 69"/>
                <a:gd name="T89" fmla="*/ 51325 h 68"/>
                <a:gd name="T90" fmla="*/ 461921 w 69"/>
                <a:gd name="T91" fmla="*/ 8554 h 68"/>
                <a:gd name="T92" fmla="*/ 470475 w 69"/>
                <a:gd name="T93" fmla="*/ 68433 h 68"/>
                <a:gd name="T94" fmla="*/ 470475 w 69"/>
                <a:gd name="T95" fmla="*/ 94095 h 68"/>
                <a:gd name="T96" fmla="*/ 444812 w 69"/>
                <a:gd name="T97" fmla="*/ 119757 h 68"/>
                <a:gd name="T98" fmla="*/ 427704 w 69"/>
                <a:gd name="T99" fmla="*/ 145420 h 68"/>
                <a:gd name="T100" fmla="*/ 496137 w 69"/>
                <a:gd name="T101" fmla="*/ 213852 h 68"/>
                <a:gd name="T102" fmla="*/ 530353 w 69"/>
                <a:gd name="T103" fmla="*/ 213852 h 68"/>
                <a:gd name="T104" fmla="*/ 538907 w 69"/>
                <a:gd name="T105" fmla="*/ 205298 h 68"/>
                <a:gd name="T106" fmla="*/ 547462 w 69"/>
                <a:gd name="T107" fmla="*/ 205298 h 68"/>
                <a:gd name="T108" fmla="*/ 547462 w 69"/>
                <a:gd name="T109" fmla="*/ 213852 h 68"/>
                <a:gd name="T110" fmla="*/ 590232 w 69"/>
                <a:gd name="T111" fmla="*/ 248069 h 68"/>
                <a:gd name="T112" fmla="*/ 573124 w 69"/>
                <a:gd name="T113" fmla="*/ 307947 h 68"/>
                <a:gd name="T114" fmla="*/ 556016 w 69"/>
                <a:gd name="T115" fmla="*/ 307947 h 68"/>
                <a:gd name="T116" fmla="*/ 521799 w 69"/>
                <a:gd name="T117" fmla="*/ 265177 h 68"/>
                <a:gd name="T118" fmla="*/ 504691 w 69"/>
                <a:gd name="T119" fmla="*/ 265177 h 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9"/>
                <a:gd name="T181" fmla="*/ 0 h 68"/>
                <a:gd name="T182" fmla="*/ 69 w 69"/>
                <a:gd name="T183" fmla="*/ 68 h 6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9" h="68">
                  <a:moveTo>
                    <a:pt x="59" y="31"/>
                  </a:moveTo>
                  <a:lnTo>
                    <a:pt x="59" y="34"/>
                  </a:lnTo>
                  <a:lnTo>
                    <a:pt x="59" y="40"/>
                  </a:lnTo>
                  <a:lnTo>
                    <a:pt x="53" y="45"/>
                  </a:lnTo>
                  <a:lnTo>
                    <a:pt x="54" y="48"/>
                  </a:lnTo>
                  <a:lnTo>
                    <a:pt x="55" y="49"/>
                  </a:lnTo>
                  <a:lnTo>
                    <a:pt x="57" y="51"/>
                  </a:lnTo>
                  <a:lnTo>
                    <a:pt x="57" y="54"/>
                  </a:lnTo>
                  <a:lnTo>
                    <a:pt x="59" y="55"/>
                  </a:lnTo>
                  <a:lnTo>
                    <a:pt x="61" y="54"/>
                  </a:lnTo>
                  <a:lnTo>
                    <a:pt x="63" y="54"/>
                  </a:lnTo>
                  <a:lnTo>
                    <a:pt x="65" y="59"/>
                  </a:lnTo>
                  <a:lnTo>
                    <a:pt x="65" y="62"/>
                  </a:lnTo>
                  <a:lnTo>
                    <a:pt x="64" y="64"/>
                  </a:lnTo>
                  <a:lnTo>
                    <a:pt x="60" y="66"/>
                  </a:lnTo>
                  <a:lnTo>
                    <a:pt x="59" y="68"/>
                  </a:lnTo>
                  <a:lnTo>
                    <a:pt x="54" y="68"/>
                  </a:lnTo>
                  <a:lnTo>
                    <a:pt x="49" y="65"/>
                  </a:lnTo>
                  <a:lnTo>
                    <a:pt x="43" y="65"/>
                  </a:lnTo>
                  <a:lnTo>
                    <a:pt x="40" y="63"/>
                  </a:lnTo>
                  <a:lnTo>
                    <a:pt x="39" y="60"/>
                  </a:lnTo>
                  <a:lnTo>
                    <a:pt x="34" y="57"/>
                  </a:lnTo>
                  <a:lnTo>
                    <a:pt x="20" y="57"/>
                  </a:lnTo>
                  <a:lnTo>
                    <a:pt x="13" y="55"/>
                  </a:lnTo>
                  <a:lnTo>
                    <a:pt x="7" y="49"/>
                  </a:lnTo>
                  <a:lnTo>
                    <a:pt x="7" y="47"/>
                  </a:lnTo>
                  <a:lnTo>
                    <a:pt x="7" y="44"/>
                  </a:lnTo>
                  <a:lnTo>
                    <a:pt x="4" y="40"/>
                  </a:lnTo>
                  <a:lnTo>
                    <a:pt x="0" y="33"/>
                  </a:lnTo>
                  <a:lnTo>
                    <a:pt x="1" y="28"/>
                  </a:lnTo>
                  <a:lnTo>
                    <a:pt x="0" y="27"/>
                  </a:lnTo>
                  <a:lnTo>
                    <a:pt x="3" y="27"/>
                  </a:lnTo>
                  <a:lnTo>
                    <a:pt x="8" y="22"/>
                  </a:lnTo>
                  <a:lnTo>
                    <a:pt x="12" y="22"/>
                  </a:lnTo>
                  <a:lnTo>
                    <a:pt x="18" y="18"/>
                  </a:lnTo>
                  <a:lnTo>
                    <a:pt x="26" y="17"/>
                  </a:lnTo>
                  <a:lnTo>
                    <a:pt x="33" y="10"/>
                  </a:lnTo>
                  <a:lnTo>
                    <a:pt x="34" y="7"/>
                  </a:lnTo>
                  <a:lnTo>
                    <a:pt x="35" y="2"/>
                  </a:lnTo>
                  <a:lnTo>
                    <a:pt x="33" y="0"/>
                  </a:lnTo>
                  <a:lnTo>
                    <a:pt x="37" y="2"/>
                  </a:lnTo>
                  <a:lnTo>
                    <a:pt x="41" y="3"/>
                  </a:lnTo>
                  <a:lnTo>
                    <a:pt x="51" y="2"/>
                  </a:lnTo>
                  <a:lnTo>
                    <a:pt x="54" y="5"/>
                  </a:lnTo>
                  <a:lnTo>
                    <a:pt x="55" y="6"/>
                  </a:lnTo>
                  <a:lnTo>
                    <a:pt x="54" y="1"/>
                  </a:lnTo>
                  <a:lnTo>
                    <a:pt x="55" y="8"/>
                  </a:lnTo>
                  <a:lnTo>
                    <a:pt x="55" y="11"/>
                  </a:lnTo>
                  <a:lnTo>
                    <a:pt x="52" y="14"/>
                  </a:lnTo>
                  <a:lnTo>
                    <a:pt x="50" y="17"/>
                  </a:lnTo>
                  <a:lnTo>
                    <a:pt x="58" y="25"/>
                  </a:lnTo>
                  <a:lnTo>
                    <a:pt x="62" y="25"/>
                  </a:lnTo>
                  <a:lnTo>
                    <a:pt x="63" y="24"/>
                  </a:lnTo>
                  <a:lnTo>
                    <a:pt x="64" y="24"/>
                  </a:lnTo>
                  <a:lnTo>
                    <a:pt x="64" y="25"/>
                  </a:lnTo>
                  <a:lnTo>
                    <a:pt x="69" y="29"/>
                  </a:lnTo>
                  <a:lnTo>
                    <a:pt x="67" y="36"/>
                  </a:lnTo>
                  <a:lnTo>
                    <a:pt x="65" y="36"/>
                  </a:lnTo>
                  <a:lnTo>
                    <a:pt x="61" y="31"/>
                  </a:lnTo>
                  <a:lnTo>
                    <a:pt x="59" y="31"/>
                  </a:lnTo>
                </a:path>
              </a:pathLst>
            </a:custGeom>
            <a:grpFill/>
            <a:ln>
              <a:solidFill>
                <a:srgbClr val="B1283E"/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27" name="Freeform 33"/>
            <p:cNvSpPr>
              <a:spLocks/>
            </p:cNvSpPr>
            <p:nvPr/>
          </p:nvSpPr>
          <p:spPr bwMode="auto">
            <a:xfrm>
              <a:off x="5037816" y="3057066"/>
              <a:ext cx="795531" cy="496137"/>
            </a:xfrm>
            <a:custGeom>
              <a:avLst/>
              <a:gdLst>
                <a:gd name="T0" fmla="*/ 752761 w 93"/>
                <a:gd name="T1" fmla="*/ 367826 h 58"/>
                <a:gd name="T2" fmla="*/ 633003 w 93"/>
                <a:gd name="T3" fmla="*/ 453367 h 58"/>
                <a:gd name="T4" fmla="*/ 573125 w 93"/>
                <a:gd name="T5" fmla="*/ 487584 h 58"/>
                <a:gd name="T6" fmla="*/ 513246 w 93"/>
                <a:gd name="T7" fmla="*/ 444813 h 58"/>
                <a:gd name="T8" fmla="*/ 479029 w 93"/>
                <a:gd name="T9" fmla="*/ 453367 h 58"/>
                <a:gd name="T10" fmla="*/ 444813 w 93"/>
                <a:gd name="T11" fmla="*/ 427705 h 58"/>
                <a:gd name="T12" fmla="*/ 402043 w 93"/>
                <a:gd name="T13" fmla="*/ 436259 h 58"/>
                <a:gd name="T14" fmla="*/ 273731 w 93"/>
                <a:gd name="T15" fmla="*/ 376381 h 58"/>
                <a:gd name="T16" fmla="*/ 205298 w 93"/>
                <a:gd name="T17" fmla="*/ 367826 h 58"/>
                <a:gd name="T18" fmla="*/ 222407 w 93"/>
                <a:gd name="T19" fmla="*/ 393489 h 58"/>
                <a:gd name="T20" fmla="*/ 205298 w 93"/>
                <a:gd name="T21" fmla="*/ 427705 h 58"/>
                <a:gd name="T22" fmla="*/ 128311 w 93"/>
                <a:gd name="T23" fmla="*/ 453367 h 58"/>
                <a:gd name="T24" fmla="*/ 102649 w 93"/>
                <a:gd name="T25" fmla="*/ 496138 h 58"/>
                <a:gd name="T26" fmla="*/ 59879 w 93"/>
                <a:gd name="T27" fmla="*/ 453367 h 58"/>
                <a:gd name="T28" fmla="*/ 0 w 93"/>
                <a:gd name="T29" fmla="*/ 402043 h 58"/>
                <a:gd name="T30" fmla="*/ 8554 w 93"/>
                <a:gd name="T31" fmla="*/ 367826 h 58"/>
                <a:gd name="T32" fmla="*/ 0 w 93"/>
                <a:gd name="T33" fmla="*/ 342164 h 58"/>
                <a:gd name="T34" fmla="*/ 34216 w 93"/>
                <a:gd name="T35" fmla="*/ 316502 h 58"/>
                <a:gd name="T36" fmla="*/ 171082 w 93"/>
                <a:gd name="T37" fmla="*/ 273731 h 58"/>
                <a:gd name="T38" fmla="*/ 188190 w 93"/>
                <a:gd name="T39" fmla="*/ 239515 h 58"/>
                <a:gd name="T40" fmla="*/ 111203 w 93"/>
                <a:gd name="T41" fmla="*/ 171082 h 58"/>
                <a:gd name="T42" fmla="*/ 102649 w 93"/>
                <a:gd name="T43" fmla="*/ 102649 h 58"/>
                <a:gd name="T44" fmla="*/ 153974 w 93"/>
                <a:gd name="T45" fmla="*/ 68433 h 58"/>
                <a:gd name="T46" fmla="*/ 136866 w 93"/>
                <a:gd name="T47" fmla="*/ 25662 h 58"/>
                <a:gd name="T48" fmla="*/ 111203 w 93"/>
                <a:gd name="T49" fmla="*/ 0 h 58"/>
                <a:gd name="T50" fmla="*/ 299393 w 93"/>
                <a:gd name="T51" fmla="*/ 59879 h 58"/>
                <a:gd name="T52" fmla="*/ 479029 w 93"/>
                <a:gd name="T53" fmla="*/ 76987 h 58"/>
                <a:gd name="T54" fmla="*/ 530354 w 93"/>
                <a:gd name="T55" fmla="*/ 128312 h 58"/>
                <a:gd name="T56" fmla="*/ 607341 w 93"/>
                <a:gd name="T57" fmla="*/ 145420 h 58"/>
                <a:gd name="T58" fmla="*/ 692882 w 93"/>
                <a:gd name="T59" fmla="*/ 171082 h 58"/>
                <a:gd name="T60" fmla="*/ 709990 w 93"/>
                <a:gd name="T61" fmla="*/ 196744 h 58"/>
                <a:gd name="T62" fmla="*/ 752761 w 93"/>
                <a:gd name="T63" fmla="*/ 222407 h 58"/>
                <a:gd name="T64" fmla="*/ 735652 w 93"/>
                <a:gd name="T65" fmla="*/ 248069 h 58"/>
                <a:gd name="T66" fmla="*/ 769869 w 93"/>
                <a:gd name="T67" fmla="*/ 307948 h 58"/>
                <a:gd name="T68" fmla="*/ 778423 w 93"/>
                <a:gd name="T69" fmla="*/ 342164 h 58"/>
                <a:gd name="T70" fmla="*/ 795531 w 93"/>
                <a:gd name="T71" fmla="*/ 359272 h 5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3"/>
                <a:gd name="T109" fmla="*/ 0 h 58"/>
                <a:gd name="T110" fmla="*/ 93 w 93"/>
                <a:gd name="T111" fmla="*/ 58 h 5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3" h="58">
                  <a:moveTo>
                    <a:pt x="93" y="42"/>
                  </a:moveTo>
                  <a:lnTo>
                    <a:pt x="88" y="43"/>
                  </a:lnTo>
                  <a:lnTo>
                    <a:pt x="80" y="48"/>
                  </a:lnTo>
                  <a:lnTo>
                    <a:pt x="74" y="53"/>
                  </a:lnTo>
                  <a:lnTo>
                    <a:pt x="71" y="53"/>
                  </a:lnTo>
                  <a:lnTo>
                    <a:pt x="67" y="57"/>
                  </a:lnTo>
                  <a:lnTo>
                    <a:pt x="63" y="53"/>
                  </a:lnTo>
                  <a:lnTo>
                    <a:pt x="60" y="52"/>
                  </a:lnTo>
                  <a:lnTo>
                    <a:pt x="58" y="50"/>
                  </a:lnTo>
                  <a:lnTo>
                    <a:pt x="56" y="53"/>
                  </a:lnTo>
                  <a:lnTo>
                    <a:pt x="54" y="52"/>
                  </a:lnTo>
                  <a:lnTo>
                    <a:pt x="52" y="50"/>
                  </a:lnTo>
                  <a:lnTo>
                    <a:pt x="51" y="51"/>
                  </a:lnTo>
                  <a:lnTo>
                    <a:pt x="47" y="51"/>
                  </a:lnTo>
                  <a:lnTo>
                    <a:pt x="35" y="44"/>
                  </a:lnTo>
                  <a:lnTo>
                    <a:pt x="32" y="44"/>
                  </a:lnTo>
                  <a:lnTo>
                    <a:pt x="27" y="42"/>
                  </a:lnTo>
                  <a:lnTo>
                    <a:pt x="24" y="43"/>
                  </a:lnTo>
                  <a:lnTo>
                    <a:pt x="24" y="44"/>
                  </a:lnTo>
                  <a:lnTo>
                    <a:pt x="26" y="46"/>
                  </a:lnTo>
                  <a:lnTo>
                    <a:pt x="26" y="48"/>
                  </a:lnTo>
                  <a:lnTo>
                    <a:pt x="24" y="50"/>
                  </a:lnTo>
                  <a:lnTo>
                    <a:pt x="18" y="50"/>
                  </a:lnTo>
                  <a:lnTo>
                    <a:pt x="15" y="53"/>
                  </a:lnTo>
                  <a:lnTo>
                    <a:pt x="14" y="55"/>
                  </a:lnTo>
                  <a:lnTo>
                    <a:pt x="12" y="58"/>
                  </a:lnTo>
                  <a:lnTo>
                    <a:pt x="10" y="58"/>
                  </a:lnTo>
                  <a:lnTo>
                    <a:pt x="7" y="53"/>
                  </a:lnTo>
                  <a:lnTo>
                    <a:pt x="2" y="49"/>
                  </a:lnTo>
                  <a:lnTo>
                    <a:pt x="0" y="47"/>
                  </a:lnTo>
                  <a:lnTo>
                    <a:pt x="0" y="44"/>
                  </a:lnTo>
                  <a:lnTo>
                    <a:pt x="1" y="43"/>
                  </a:lnTo>
                  <a:lnTo>
                    <a:pt x="2" y="41"/>
                  </a:lnTo>
                  <a:lnTo>
                    <a:pt x="0" y="40"/>
                  </a:lnTo>
                  <a:lnTo>
                    <a:pt x="1" y="38"/>
                  </a:lnTo>
                  <a:lnTo>
                    <a:pt x="4" y="37"/>
                  </a:lnTo>
                  <a:lnTo>
                    <a:pt x="13" y="37"/>
                  </a:lnTo>
                  <a:lnTo>
                    <a:pt x="20" y="32"/>
                  </a:lnTo>
                  <a:lnTo>
                    <a:pt x="22" y="31"/>
                  </a:lnTo>
                  <a:lnTo>
                    <a:pt x="22" y="28"/>
                  </a:lnTo>
                  <a:lnTo>
                    <a:pt x="17" y="23"/>
                  </a:lnTo>
                  <a:lnTo>
                    <a:pt x="13" y="20"/>
                  </a:lnTo>
                  <a:lnTo>
                    <a:pt x="12" y="19"/>
                  </a:lnTo>
                  <a:lnTo>
                    <a:pt x="12" y="12"/>
                  </a:lnTo>
                  <a:lnTo>
                    <a:pt x="16" y="9"/>
                  </a:lnTo>
                  <a:lnTo>
                    <a:pt x="18" y="8"/>
                  </a:lnTo>
                  <a:lnTo>
                    <a:pt x="18" y="6"/>
                  </a:lnTo>
                  <a:lnTo>
                    <a:pt x="16" y="3"/>
                  </a:lnTo>
                  <a:lnTo>
                    <a:pt x="13" y="1"/>
                  </a:lnTo>
                  <a:lnTo>
                    <a:pt x="13" y="0"/>
                  </a:lnTo>
                  <a:lnTo>
                    <a:pt x="29" y="1"/>
                  </a:lnTo>
                  <a:lnTo>
                    <a:pt x="35" y="7"/>
                  </a:lnTo>
                  <a:lnTo>
                    <a:pt x="42" y="9"/>
                  </a:lnTo>
                  <a:lnTo>
                    <a:pt x="56" y="9"/>
                  </a:lnTo>
                  <a:lnTo>
                    <a:pt x="61" y="12"/>
                  </a:lnTo>
                  <a:lnTo>
                    <a:pt x="62" y="15"/>
                  </a:lnTo>
                  <a:lnTo>
                    <a:pt x="65" y="17"/>
                  </a:lnTo>
                  <a:lnTo>
                    <a:pt x="71" y="17"/>
                  </a:lnTo>
                  <a:lnTo>
                    <a:pt x="76" y="20"/>
                  </a:lnTo>
                  <a:lnTo>
                    <a:pt x="81" y="20"/>
                  </a:lnTo>
                  <a:lnTo>
                    <a:pt x="83" y="22"/>
                  </a:lnTo>
                  <a:lnTo>
                    <a:pt x="83" y="23"/>
                  </a:lnTo>
                  <a:lnTo>
                    <a:pt x="86" y="24"/>
                  </a:lnTo>
                  <a:lnTo>
                    <a:pt x="88" y="26"/>
                  </a:lnTo>
                  <a:lnTo>
                    <a:pt x="88" y="28"/>
                  </a:lnTo>
                  <a:lnTo>
                    <a:pt x="86" y="29"/>
                  </a:lnTo>
                  <a:lnTo>
                    <a:pt x="87" y="31"/>
                  </a:lnTo>
                  <a:lnTo>
                    <a:pt x="90" y="36"/>
                  </a:lnTo>
                  <a:lnTo>
                    <a:pt x="90" y="38"/>
                  </a:lnTo>
                  <a:lnTo>
                    <a:pt x="91" y="40"/>
                  </a:lnTo>
                  <a:lnTo>
                    <a:pt x="93" y="40"/>
                  </a:lnTo>
                  <a:lnTo>
                    <a:pt x="93" y="42"/>
                  </a:lnTo>
                </a:path>
              </a:pathLst>
            </a:custGeom>
            <a:grpFill/>
            <a:ln>
              <a:solidFill>
                <a:srgbClr val="B1283E"/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grpSp>
          <p:nvGrpSpPr>
            <p:cNvPr id="28" name="组合 27"/>
            <p:cNvGrpSpPr>
              <a:grpSpLocks/>
            </p:cNvGrpSpPr>
            <p:nvPr/>
          </p:nvGrpSpPr>
          <p:grpSpPr bwMode="auto">
            <a:xfrm>
              <a:off x="5593831" y="2406957"/>
              <a:ext cx="829748" cy="1753584"/>
              <a:chOff x="5593829" y="2406963"/>
              <a:chExt cx="829748" cy="1753589"/>
            </a:xfrm>
            <a:grpFill/>
          </p:grpSpPr>
          <p:sp>
            <p:nvSpPr>
              <p:cNvPr id="32" name="Freeform 16"/>
              <p:cNvSpPr>
                <a:spLocks/>
              </p:cNvSpPr>
              <p:nvPr/>
            </p:nvSpPr>
            <p:spPr bwMode="auto">
              <a:xfrm>
                <a:off x="5867561" y="3578874"/>
                <a:ext cx="444813" cy="581678"/>
              </a:xfrm>
              <a:custGeom>
                <a:avLst/>
                <a:gdLst>
                  <a:gd name="T0" fmla="*/ 444813 w 52"/>
                  <a:gd name="T1" fmla="*/ 102649 h 68"/>
                  <a:gd name="T2" fmla="*/ 410597 w 52"/>
                  <a:gd name="T3" fmla="*/ 145420 h 68"/>
                  <a:gd name="T4" fmla="*/ 410597 w 52"/>
                  <a:gd name="T5" fmla="*/ 171082 h 68"/>
                  <a:gd name="T6" fmla="*/ 393488 w 52"/>
                  <a:gd name="T7" fmla="*/ 188190 h 68"/>
                  <a:gd name="T8" fmla="*/ 350718 w 52"/>
                  <a:gd name="T9" fmla="*/ 179636 h 68"/>
                  <a:gd name="T10" fmla="*/ 402043 w 52"/>
                  <a:gd name="T11" fmla="*/ 230960 h 68"/>
                  <a:gd name="T12" fmla="*/ 359272 w 52"/>
                  <a:gd name="T13" fmla="*/ 273731 h 68"/>
                  <a:gd name="T14" fmla="*/ 359272 w 52"/>
                  <a:gd name="T15" fmla="*/ 307947 h 68"/>
                  <a:gd name="T16" fmla="*/ 384934 w 52"/>
                  <a:gd name="T17" fmla="*/ 333609 h 68"/>
                  <a:gd name="T18" fmla="*/ 384934 w 52"/>
                  <a:gd name="T19" fmla="*/ 342164 h 68"/>
                  <a:gd name="T20" fmla="*/ 342164 w 52"/>
                  <a:gd name="T21" fmla="*/ 342164 h 68"/>
                  <a:gd name="T22" fmla="*/ 350718 w 52"/>
                  <a:gd name="T23" fmla="*/ 359272 h 68"/>
                  <a:gd name="T24" fmla="*/ 316502 w 52"/>
                  <a:gd name="T25" fmla="*/ 384934 h 68"/>
                  <a:gd name="T26" fmla="*/ 307948 w 52"/>
                  <a:gd name="T27" fmla="*/ 419150 h 68"/>
                  <a:gd name="T28" fmla="*/ 282285 w 52"/>
                  <a:gd name="T29" fmla="*/ 444813 h 68"/>
                  <a:gd name="T30" fmla="*/ 248069 w 52"/>
                  <a:gd name="T31" fmla="*/ 444813 h 68"/>
                  <a:gd name="T32" fmla="*/ 248069 w 52"/>
                  <a:gd name="T33" fmla="*/ 461921 h 68"/>
                  <a:gd name="T34" fmla="*/ 256623 w 52"/>
                  <a:gd name="T35" fmla="*/ 470475 h 68"/>
                  <a:gd name="T36" fmla="*/ 256623 w 52"/>
                  <a:gd name="T37" fmla="*/ 479029 h 68"/>
                  <a:gd name="T38" fmla="*/ 230961 w 52"/>
                  <a:gd name="T39" fmla="*/ 479029 h 68"/>
                  <a:gd name="T40" fmla="*/ 188190 w 52"/>
                  <a:gd name="T41" fmla="*/ 530353 h 68"/>
                  <a:gd name="T42" fmla="*/ 188190 w 52"/>
                  <a:gd name="T43" fmla="*/ 547462 h 68"/>
                  <a:gd name="T44" fmla="*/ 136866 w 52"/>
                  <a:gd name="T45" fmla="*/ 581678 h 68"/>
                  <a:gd name="T46" fmla="*/ 136866 w 52"/>
                  <a:gd name="T47" fmla="*/ 581678 h 68"/>
                  <a:gd name="T48" fmla="*/ 136866 w 52"/>
                  <a:gd name="T49" fmla="*/ 556016 h 68"/>
                  <a:gd name="T50" fmla="*/ 59879 w 52"/>
                  <a:gd name="T51" fmla="*/ 453367 h 68"/>
                  <a:gd name="T52" fmla="*/ 8554 w 52"/>
                  <a:gd name="T53" fmla="*/ 453367 h 68"/>
                  <a:gd name="T54" fmla="*/ 0 w 52"/>
                  <a:gd name="T55" fmla="*/ 444813 h 68"/>
                  <a:gd name="T56" fmla="*/ 0 w 52"/>
                  <a:gd name="T57" fmla="*/ 402042 h 68"/>
                  <a:gd name="T58" fmla="*/ 8554 w 52"/>
                  <a:gd name="T59" fmla="*/ 384934 h 68"/>
                  <a:gd name="T60" fmla="*/ 8554 w 52"/>
                  <a:gd name="T61" fmla="*/ 359272 h 68"/>
                  <a:gd name="T62" fmla="*/ 0 w 52"/>
                  <a:gd name="T63" fmla="*/ 342164 h 68"/>
                  <a:gd name="T64" fmla="*/ 8554 w 52"/>
                  <a:gd name="T65" fmla="*/ 325055 h 68"/>
                  <a:gd name="T66" fmla="*/ 42770 w 52"/>
                  <a:gd name="T67" fmla="*/ 282285 h 68"/>
                  <a:gd name="T68" fmla="*/ 42770 w 52"/>
                  <a:gd name="T69" fmla="*/ 213852 h 68"/>
                  <a:gd name="T70" fmla="*/ 102649 w 52"/>
                  <a:gd name="T71" fmla="*/ 162528 h 68"/>
                  <a:gd name="T72" fmla="*/ 102649 w 52"/>
                  <a:gd name="T73" fmla="*/ 136865 h 68"/>
                  <a:gd name="T74" fmla="*/ 94095 w 52"/>
                  <a:gd name="T75" fmla="*/ 119757 h 68"/>
                  <a:gd name="T76" fmla="*/ 94095 w 52"/>
                  <a:gd name="T77" fmla="*/ 94095 h 68"/>
                  <a:gd name="T78" fmla="*/ 136866 w 52"/>
                  <a:gd name="T79" fmla="*/ 68433 h 68"/>
                  <a:gd name="T80" fmla="*/ 162528 w 52"/>
                  <a:gd name="T81" fmla="*/ 68433 h 68"/>
                  <a:gd name="T82" fmla="*/ 205298 w 52"/>
                  <a:gd name="T83" fmla="*/ 25662 h 68"/>
                  <a:gd name="T84" fmla="*/ 213852 w 52"/>
                  <a:gd name="T85" fmla="*/ 0 h 68"/>
                  <a:gd name="T86" fmla="*/ 230961 w 52"/>
                  <a:gd name="T87" fmla="*/ 0 h 68"/>
                  <a:gd name="T88" fmla="*/ 265177 w 52"/>
                  <a:gd name="T89" fmla="*/ 34216 h 68"/>
                  <a:gd name="T90" fmla="*/ 265177 w 52"/>
                  <a:gd name="T91" fmla="*/ 68433 h 68"/>
                  <a:gd name="T92" fmla="*/ 282285 w 52"/>
                  <a:gd name="T93" fmla="*/ 94095 h 68"/>
                  <a:gd name="T94" fmla="*/ 299393 w 52"/>
                  <a:gd name="T95" fmla="*/ 111203 h 68"/>
                  <a:gd name="T96" fmla="*/ 316502 w 52"/>
                  <a:gd name="T97" fmla="*/ 111203 h 68"/>
                  <a:gd name="T98" fmla="*/ 350718 w 52"/>
                  <a:gd name="T99" fmla="*/ 111203 h 68"/>
                  <a:gd name="T100" fmla="*/ 376380 w 52"/>
                  <a:gd name="T101" fmla="*/ 102649 h 68"/>
                  <a:gd name="T102" fmla="*/ 444813 w 52"/>
                  <a:gd name="T103" fmla="*/ 102649 h 68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2"/>
                  <a:gd name="T157" fmla="*/ 0 h 68"/>
                  <a:gd name="T158" fmla="*/ 52 w 52"/>
                  <a:gd name="T159" fmla="*/ 68 h 68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2" h="68">
                    <a:moveTo>
                      <a:pt x="52" y="12"/>
                    </a:moveTo>
                    <a:lnTo>
                      <a:pt x="48" y="17"/>
                    </a:lnTo>
                    <a:lnTo>
                      <a:pt x="48" y="20"/>
                    </a:lnTo>
                    <a:lnTo>
                      <a:pt x="46" y="22"/>
                    </a:lnTo>
                    <a:lnTo>
                      <a:pt x="41" y="21"/>
                    </a:lnTo>
                    <a:lnTo>
                      <a:pt x="47" y="27"/>
                    </a:lnTo>
                    <a:lnTo>
                      <a:pt x="42" y="32"/>
                    </a:lnTo>
                    <a:lnTo>
                      <a:pt x="42" y="36"/>
                    </a:lnTo>
                    <a:lnTo>
                      <a:pt x="45" y="39"/>
                    </a:lnTo>
                    <a:lnTo>
                      <a:pt x="45" y="40"/>
                    </a:lnTo>
                    <a:lnTo>
                      <a:pt x="40" y="40"/>
                    </a:lnTo>
                    <a:lnTo>
                      <a:pt x="41" y="42"/>
                    </a:lnTo>
                    <a:lnTo>
                      <a:pt x="37" y="45"/>
                    </a:lnTo>
                    <a:lnTo>
                      <a:pt x="36" y="49"/>
                    </a:lnTo>
                    <a:lnTo>
                      <a:pt x="33" y="52"/>
                    </a:lnTo>
                    <a:lnTo>
                      <a:pt x="29" y="52"/>
                    </a:lnTo>
                    <a:lnTo>
                      <a:pt x="29" y="54"/>
                    </a:lnTo>
                    <a:lnTo>
                      <a:pt x="30" y="55"/>
                    </a:lnTo>
                    <a:lnTo>
                      <a:pt x="30" y="56"/>
                    </a:lnTo>
                    <a:lnTo>
                      <a:pt x="27" y="56"/>
                    </a:lnTo>
                    <a:lnTo>
                      <a:pt x="22" y="62"/>
                    </a:lnTo>
                    <a:lnTo>
                      <a:pt x="22" y="64"/>
                    </a:lnTo>
                    <a:lnTo>
                      <a:pt x="16" y="68"/>
                    </a:lnTo>
                    <a:lnTo>
                      <a:pt x="16" y="65"/>
                    </a:lnTo>
                    <a:lnTo>
                      <a:pt x="7" y="53"/>
                    </a:lnTo>
                    <a:lnTo>
                      <a:pt x="1" y="53"/>
                    </a:lnTo>
                    <a:lnTo>
                      <a:pt x="0" y="52"/>
                    </a:lnTo>
                    <a:lnTo>
                      <a:pt x="0" y="47"/>
                    </a:lnTo>
                    <a:lnTo>
                      <a:pt x="1" y="45"/>
                    </a:lnTo>
                    <a:lnTo>
                      <a:pt x="1" y="42"/>
                    </a:lnTo>
                    <a:lnTo>
                      <a:pt x="0" y="40"/>
                    </a:lnTo>
                    <a:lnTo>
                      <a:pt x="1" y="38"/>
                    </a:lnTo>
                    <a:lnTo>
                      <a:pt x="5" y="33"/>
                    </a:lnTo>
                    <a:lnTo>
                      <a:pt x="5" y="25"/>
                    </a:lnTo>
                    <a:lnTo>
                      <a:pt x="12" y="19"/>
                    </a:lnTo>
                    <a:lnTo>
                      <a:pt x="12" y="16"/>
                    </a:lnTo>
                    <a:lnTo>
                      <a:pt x="11" y="14"/>
                    </a:lnTo>
                    <a:lnTo>
                      <a:pt x="11" y="11"/>
                    </a:lnTo>
                    <a:lnTo>
                      <a:pt x="16" y="8"/>
                    </a:lnTo>
                    <a:lnTo>
                      <a:pt x="19" y="8"/>
                    </a:lnTo>
                    <a:lnTo>
                      <a:pt x="24" y="3"/>
                    </a:lnTo>
                    <a:lnTo>
                      <a:pt x="25" y="0"/>
                    </a:lnTo>
                    <a:lnTo>
                      <a:pt x="27" y="0"/>
                    </a:lnTo>
                    <a:lnTo>
                      <a:pt x="31" y="4"/>
                    </a:lnTo>
                    <a:lnTo>
                      <a:pt x="31" y="8"/>
                    </a:lnTo>
                    <a:lnTo>
                      <a:pt x="33" y="11"/>
                    </a:lnTo>
                    <a:lnTo>
                      <a:pt x="35" y="13"/>
                    </a:lnTo>
                    <a:lnTo>
                      <a:pt x="37" y="13"/>
                    </a:lnTo>
                    <a:lnTo>
                      <a:pt x="41" y="13"/>
                    </a:lnTo>
                    <a:lnTo>
                      <a:pt x="44" y="12"/>
                    </a:lnTo>
                    <a:lnTo>
                      <a:pt x="52" y="12"/>
                    </a:lnTo>
                  </a:path>
                </a:pathLst>
              </a:custGeom>
              <a:grpFill/>
              <a:ln>
                <a:solidFill>
                  <a:srgbClr val="B1283E"/>
                </a:solidFill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33" name="Freeform 17"/>
              <p:cNvSpPr>
                <a:spLocks/>
              </p:cNvSpPr>
              <p:nvPr/>
            </p:nvSpPr>
            <p:spPr bwMode="auto">
              <a:xfrm>
                <a:off x="6030089" y="3296588"/>
                <a:ext cx="393488" cy="393488"/>
              </a:xfrm>
              <a:custGeom>
                <a:avLst/>
                <a:gdLst>
                  <a:gd name="T0" fmla="*/ 179636 w 46"/>
                  <a:gd name="T1" fmla="*/ 0 h 46"/>
                  <a:gd name="T2" fmla="*/ 222406 w 46"/>
                  <a:gd name="T3" fmla="*/ 8554 h 46"/>
                  <a:gd name="T4" fmla="*/ 230960 w 46"/>
                  <a:gd name="T5" fmla="*/ 34216 h 46"/>
                  <a:gd name="T6" fmla="*/ 256623 w 46"/>
                  <a:gd name="T7" fmla="*/ 42770 h 46"/>
                  <a:gd name="T8" fmla="*/ 282285 w 46"/>
                  <a:gd name="T9" fmla="*/ 17108 h 46"/>
                  <a:gd name="T10" fmla="*/ 316501 w 46"/>
                  <a:gd name="T11" fmla="*/ 8554 h 46"/>
                  <a:gd name="T12" fmla="*/ 342163 w 46"/>
                  <a:gd name="T13" fmla="*/ 34216 h 46"/>
                  <a:gd name="T14" fmla="*/ 393488 w 46"/>
                  <a:gd name="T15" fmla="*/ 34216 h 46"/>
                  <a:gd name="T16" fmla="*/ 342163 w 46"/>
                  <a:gd name="T17" fmla="*/ 85541 h 46"/>
                  <a:gd name="T18" fmla="*/ 342163 w 46"/>
                  <a:gd name="T19" fmla="*/ 102649 h 46"/>
                  <a:gd name="T20" fmla="*/ 367826 w 46"/>
                  <a:gd name="T21" fmla="*/ 102649 h 46"/>
                  <a:gd name="T22" fmla="*/ 384934 w 46"/>
                  <a:gd name="T23" fmla="*/ 85541 h 46"/>
                  <a:gd name="T24" fmla="*/ 384934 w 46"/>
                  <a:gd name="T25" fmla="*/ 128311 h 46"/>
                  <a:gd name="T26" fmla="*/ 350718 w 46"/>
                  <a:gd name="T27" fmla="*/ 128311 h 46"/>
                  <a:gd name="T28" fmla="*/ 342163 w 46"/>
                  <a:gd name="T29" fmla="*/ 153974 h 46"/>
                  <a:gd name="T30" fmla="*/ 367826 w 46"/>
                  <a:gd name="T31" fmla="*/ 153974 h 46"/>
                  <a:gd name="T32" fmla="*/ 367826 w 46"/>
                  <a:gd name="T33" fmla="*/ 222406 h 46"/>
                  <a:gd name="T34" fmla="*/ 376380 w 46"/>
                  <a:gd name="T35" fmla="*/ 230960 h 46"/>
                  <a:gd name="T36" fmla="*/ 367826 w 46"/>
                  <a:gd name="T37" fmla="*/ 273731 h 46"/>
                  <a:gd name="T38" fmla="*/ 342163 w 46"/>
                  <a:gd name="T39" fmla="*/ 273731 h 46"/>
                  <a:gd name="T40" fmla="*/ 342163 w 46"/>
                  <a:gd name="T41" fmla="*/ 248069 h 46"/>
                  <a:gd name="T42" fmla="*/ 325055 w 46"/>
                  <a:gd name="T43" fmla="*/ 265177 h 46"/>
                  <a:gd name="T44" fmla="*/ 282285 w 46"/>
                  <a:gd name="T45" fmla="*/ 307947 h 46"/>
                  <a:gd name="T46" fmla="*/ 282285 w 46"/>
                  <a:gd name="T47" fmla="*/ 384934 h 46"/>
                  <a:gd name="T48" fmla="*/ 222406 w 46"/>
                  <a:gd name="T49" fmla="*/ 384934 h 46"/>
                  <a:gd name="T50" fmla="*/ 188190 w 46"/>
                  <a:gd name="T51" fmla="*/ 393488 h 46"/>
                  <a:gd name="T52" fmla="*/ 153974 w 46"/>
                  <a:gd name="T53" fmla="*/ 393488 h 46"/>
                  <a:gd name="T54" fmla="*/ 136865 w 46"/>
                  <a:gd name="T55" fmla="*/ 393488 h 46"/>
                  <a:gd name="T56" fmla="*/ 119757 w 46"/>
                  <a:gd name="T57" fmla="*/ 376380 h 46"/>
                  <a:gd name="T58" fmla="*/ 102649 w 46"/>
                  <a:gd name="T59" fmla="*/ 350718 h 46"/>
                  <a:gd name="T60" fmla="*/ 102649 w 46"/>
                  <a:gd name="T61" fmla="*/ 316501 h 46"/>
                  <a:gd name="T62" fmla="*/ 59879 w 46"/>
                  <a:gd name="T63" fmla="*/ 282285 h 46"/>
                  <a:gd name="T64" fmla="*/ 51325 w 46"/>
                  <a:gd name="T65" fmla="*/ 282285 h 46"/>
                  <a:gd name="T66" fmla="*/ 51325 w 46"/>
                  <a:gd name="T67" fmla="*/ 256623 h 46"/>
                  <a:gd name="T68" fmla="*/ 0 w 46"/>
                  <a:gd name="T69" fmla="*/ 188190 h 46"/>
                  <a:gd name="T70" fmla="*/ 0 w 46"/>
                  <a:gd name="T71" fmla="*/ 179636 h 46"/>
                  <a:gd name="T72" fmla="*/ 34216 w 46"/>
                  <a:gd name="T73" fmla="*/ 145419 h 46"/>
                  <a:gd name="T74" fmla="*/ 34216 w 46"/>
                  <a:gd name="T75" fmla="*/ 128311 h 46"/>
                  <a:gd name="T76" fmla="*/ 76987 w 46"/>
                  <a:gd name="T77" fmla="*/ 85541 h 46"/>
                  <a:gd name="T78" fmla="*/ 76987 w 46"/>
                  <a:gd name="T79" fmla="*/ 34216 h 46"/>
                  <a:gd name="T80" fmla="*/ 102649 w 46"/>
                  <a:gd name="T81" fmla="*/ 17108 h 46"/>
                  <a:gd name="T82" fmla="*/ 119757 w 46"/>
                  <a:gd name="T83" fmla="*/ 17108 h 46"/>
                  <a:gd name="T84" fmla="*/ 128311 w 46"/>
                  <a:gd name="T85" fmla="*/ 25662 h 46"/>
                  <a:gd name="T86" fmla="*/ 153974 w 46"/>
                  <a:gd name="T87" fmla="*/ 25662 h 46"/>
                  <a:gd name="T88" fmla="*/ 179636 w 46"/>
                  <a:gd name="T89" fmla="*/ 0 h 4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46"/>
                  <a:gd name="T136" fmla="*/ 0 h 46"/>
                  <a:gd name="T137" fmla="*/ 46 w 46"/>
                  <a:gd name="T138" fmla="*/ 46 h 4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46" h="46">
                    <a:moveTo>
                      <a:pt x="21" y="0"/>
                    </a:moveTo>
                    <a:lnTo>
                      <a:pt x="26" y="1"/>
                    </a:lnTo>
                    <a:lnTo>
                      <a:pt x="27" y="4"/>
                    </a:lnTo>
                    <a:lnTo>
                      <a:pt x="30" y="5"/>
                    </a:lnTo>
                    <a:lnTo>
                      <a:pt x="33" y="2"/>
                    </a:lnTo>
                    <a:lnTo>
                      <a:pt x="37" y="1"/>
                    </a:lnTo>
                    <a:lnTo>
                      <a:pt x="40" y="4"/>
                    </a:lnTo>
                    <a:lnTo>
                      <a:pt x="46" y="4"/>
                    </a:lnTo>
                    <a:lnTo>
                      <a:pt x="40" y="10"/>
                    </a:lnTo>
                    <a:lnTo>
                      <a:pt x="40" y="12"/>
                    </a:lnTo>
                    <a:lnTo>
                      <a:pt x="43" y="12"/>
                    </a:lnTo>
                    <a:lnTo>
                      <a:pt x="45" y="10"/>
                    </a:lnTo>
                    <a:lnTo>
                      <a:pt x="45" y="15"/>
                    </a:lnTo>
                    <a:lnTo>
                      <a:pt x="41" y="15"/>
                    </a:lnTo>
                    <a:lnTo>
                      <a:pt x="40" y="18"/>
                    </a:lnTo>
                    <a:lnTo>
                      <a:pt x="43" y="18"/>
                    </a:lnTo>
                    <a:lnTo>
                      <a:pt x="43" y="26"/>
                    </a:lnTo>
                    <a:lnTo>
                      <a:pt x="44" y="27"/>
                    </a:lnTo>
                    <a:lnTo>
                      <a:pt x="43" y="32"/>
                    </a:lnTo>
                    <a:lnTo>
                      <a:pt x="40" y="32"/>
                    </a:lnTo>
                    <a:lnTo>
                      <a:pt x="40" y="29"/>
                    </a:lnTo>
                    <a:lnTo>
                      <a:pt x="38" y="31"/>
                    </a:lnTo>
                    <a:lnTo>
                      <a:pt x="33" y="36"/>
                    </a:lnTo>
                    <a:lnTo>
                      <a:pt x="33" y="45"/>
                    </a:lnTo>
                    <a:lnTo>
                      <a:pt x="26" y="45"/>
                    </a:lnTo>
                    <a:lnTo>
                      <a:pt x="22" y="46"/>
                    </a:lnTo>
                    <a:lnTo>
                      <a:pt x="18" y="46"/>
                    </a:lnTo>
                    <a:lnTo>
                      <a:pt x="16" y="46"/>
                    </a:lnTo>
                    <a:lnTo>
                      <a:pt x="14" y="44"/>
                    </a:lnTo>
                    <a:lnTo>
                      <a:pt x="12" y="41"/>
                    </a:lnTo>
                    <a:lnTo>
                      <a:pt x="12" y="37"/>
                    </a:lnTo>
                    <a:lnTo>
                      <a:pt x="7" y="33"/>
                    </a:lnTo>
                    <a:lnTo>
                      <a:pt x="6" y="33"/>
                    </a:lnTo>
                    <a:lnTo>
                      <a:pt x="6" y="30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4" y="17"/>
                    </a:lnTo>
                    <a:lnTo>
                      <a:pt x="4" y="15"/>
                    </a:lnTo>
                    <a:lnTo>
                      <a:pt x="9" y="10"/>
                    </a:lnTo>
                    <a:lnTo>
                      <a:pt x="9" y="4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5" y="3"/>
                    </a:lnTo>
                    <a:lnTo>
                      <a:pt x="18" y="3"/>
                    </a:lnTo>
                    <a:lnTo>
                      <a:pt x="21" y="0"/>
                    </a:lnTo>
                  </a:path>
                </a:pathLst>
              </a:custGeom>
              <a:grpFill/>
              <a:ln>
                <a:solidFill>
                  <a:srgbClr val="B1283E"/>
                </a:solidFill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34" name="Freeform 18"/>
              <p:cNvSpPr>
                <a:spLocks/>
              </p:cNvSpPr>
              <p:nvPr/>
            </p:nvSpPr>
            <p:spPr bwMode="auto">
              <a:xfrm>
                <a:off x="5807682" y="2749127"/>
                <a:ext cx="581679" cy="573124"/>
              </a:xfrm>
              <a:custGeom>
                <a:avLst/>
                <a:gdLst>
                  <a:gd name="T0" fmla="*/ 256623 w 68"/>
                  <a:gd name="T1" fmla="*/ 0 h 67"/>
                  <a:gd name="T2" fmla="*/ 359272 w 68"/>
                  <a:gd name="T3" fmla="*/ 94095 h 67"/>
                  <a:gd name="T4" fmla="*/ 444813 w 68"/>
                  <a:gd name="T5" fmla="*/ 265177 h 67"/>
                  <a:gd name="T6" fmla="*/ 547463 w 68"/>
                  <a:gd name="T7" fmla="*/ 333609 h 67"/>
                  <a:gd name="T8" fmla="*/ 547463 w 68"/>
                  <a:gd name="T9" fmla="*/ 367826 h 67"/>
                  <a:gd name="T10" fmla="*/ 530354 w 68"/>
                  <a:gd name="T11" fmla="*/ 393488 h 67"/>
                  <a:gd name="T12" fmla="*/ 581679 w 68"/>
                  <a:gd name="T13" fmla="*/ 436258 h 67"/>
                  <a:gd name="T14" fmla="*/ 556017 w 68"/>
                  <a:gd name="T15" fmla="*/ 487583 h 67"/>
                  <a:gd name="T16" fmla="*/ 479030 w 68"/>
                  <a:gd name="T17" fmla="*/ 547462 h 67"/>
                  <a:gd name="T18" fmla="*/ 402043 w 68"/>
                  <a:gd name="T19" fmla="*/ 547462 h 67"/>
                  <a:gd name="T20" fmla="*/ 350718 w 68"/>
                  <a:gd name="T21" fmla="*/ 573124 h 67"/>
                  <a:gd name="T22" fmla="*/ 325056 w 68"/>
                  <a:gd name="T23" fmla="*/ 564570 h 67"/>
                  <a:gd name="T24" fmla="*/ 307948 w 68"/>
                  <a:gd name="T25" fmla="*/ 547462 h 67"/>
                  <a:gd name="T26" fmla="*/ 350718 w 68"/>
                  <a:gd name="T27" fmla="*/ 521799 h 67"/>
                  <a:gd name="T28" fmla="*/ 367826 w 68"/>
                  <a:gd name="T29" fmla="*/ 496137 h 67"/>
                  <a:gd name="T30" fmla="*/ 307948 w 68"/>
                  <a:gd name="T31" fmla="*/ 470475 h 67"/>
                  <a:gd name="T32" fmla="*/ 213853 w 68"/>
                  <a:gd name="T33" fmla="*/ 402042 h 67"/>
                  <a:gd name="T34" fmla="*/ 230961 w 68"/>
                  <a:gd name="T35" fmla="*/ 342164 h 67"/>
                  <a:gd name="T36" fmla="*/ 273731 w 68"/>
                  <a:gd name="T37" fmla="*/ 333609 h 67"/>
                  <a:gd name="T38" fmla="*/ 290840 w 68"/>
                  <a:gd name="T39" fmla="*/ 307947 h 67"/>
                  <a:gd name="T40" fmla="*/ 248069 w 68"/>
                  <a:gd name="T41" fmla="*/ 273731 h 67"/>
                  <a:gd name="T42" fmla="*/ 239515 w 68"/>
                  <a:gd name="T43" fmla="*/ 290839 h 67"/>
                  <a:gd name="T44" fmla="*/ 188190 w 68"/>
                  <a:gd name="T45" fmla="*/ 265177 h 67"/>
                  <a:gd name="T46" fmla="*/ 153974 w 68"/>
                  <a:gd name="T47" fmla="*/ 196744 h 67"/>
                  <a:gd name="T48" fmla="*/ 102649 w 68"/>
                  <a:gd name="T49" fmla="*/ 179636 h 67"/>
                  <a:gd name="T50" fmla="*/ 59879 w 68"/>
                  <a:gd name="T51" fmla="*/ 171082 h 67"/>
                  <a:gd name="T52" fmla="*/ 0 w 68"/>
                  <a:gd name="T53" fmla="*/ 85541 h 67"/>
                  <a:gd name="T54" fmla="*/ 8554 w 68"/>
                  <a:gd name="T55" fmla="*/ 42770 h 67"/>
                  <a:gd name="T56" fmla="*/ 59879 w 68"/>
                  <a:gd name="T57" fmla="*/ 76987 h 67"/>
                  <a:gd name="T58" fmla="*/ 119757 w 68"/>
                  <a:gd name="T59" fmla="*/ 102649 h 67"/>
                  <a:gd name="T60" fmla="*/ 171082 w 68"/>
                  <a:gd name="T61" fmla="*/ 68433 h 67"/>
                  <a:gd name="T62" fmla="*/ 188190 w 68"/>
                  <a:gd name="T63" fmla="*/ 85541 h 67"/>
                  <a:gd name="T64" fmla="*/ 213853 w 68"/>
                  <a:gd name="T65" fmla="*/ 25662 h 6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68"/>
                  <a:gd name="T100" fmla="*/ 0 h 67"/>
                  <a:gd name="T101" fmla="*/ 68 w 68"/>
                  <a:gd name="T102" fmla="*/ 67 h 6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68" h="67">
                    <a:moveTo>
                      <a:pt x="29" y="0"/>
                    </a:moveTo>
                    <a:lnTo>
                      <a:pt x="30" y="0"/>
                    </a:lnTo>
                    <a:lnTo>
                      <a:pt x="31" y="4"/>
                    </a:lnTo>
                    <a:lnTo>
                      <a:pt x="42" y="11"/>
                    </a:lnTo>
                    <a:lnTo>
                      <a:pt x="51" y="27"/>
                    </a:lnTo>
                    <a:lnTo>
                      <a:pt x="52" y="31"/>
                    </a:lnTo>
                    <a:lnTo>
                      <a:pt x="54" y="34"/>
                    </a:lnTo>
                    <a:lnTo>
                      <a:pt x="64" y="39"/>
                    </a:lnTo>
                    <a:lnTo>
                      <a:pt x="65" y="41"/>
                    </a:lnTo>
                    <a:lnTo>
                      <a:pt x="64" y="43"/>
                    </a:lnTo>
                    <a:lnTo>
                      <a:pt x="57" y="43"/>
                    </a:lnTo>
                    <a:lnTo>
                      <a:pt x="62" y="46"/>
                    </a:lnTo>
                    <a:lnTo>
                      <a:pt x="62" y="49"/>
                    </a:lnTo>
                    <a:lnTo>
                      <a:pt x="68" y="51"/>
                    </a:lnTo>
                    <a:lnTo>
                      <a:pt x="68" y="54"/>
                    </a:lnTo>
                    <a:lnTo>
                      <a:pt x="65" y="57"/>
                    </a:lnTo>
                    <a:lnTo>
                      <a:pt x="63" y="58"/>
                    </a:lnTo>
                    <a:lnTo>
                      <a:pt x="56" y="64"/>
                    </a:lnTo>
                    <a:lnTo>
                      <a:pt x="52" y="65"/>
                    </a:lnTo>
                    <a:lnTo>
                      <a:pt x="47" y="64"/>
                    </a:lnTo>
                    <a:lnTo>
                      <a:pt x="44" y="67"/>
                    </a:lnTo>
                    <a:lnTo>
                      <a:pt x="41" y="67"/>
                    </a:lnTo>
                    <a:lnTo>
                      <a:pt x="40" y="66"/>
                    </a:lnTo>
                    <a:lnTo>
                      <a:pt x="38" y="66"/>
                    </a:lnTo>
                    <a:lnTo>
                      <a:pt x="38" y="64"/>
                    </a:lnTo>
                    <a:lnTo>
                      <a:pt x="36" y="64"/>
                    </a:lnTo>
                    <a:lnTo>
                      <a:pt x="38" y="62"/>
                    </a:lnTo>
                    <a:lnTo>
                      <a:pt x="41" y="61"/>
                    </a:lnTo>
                    <a:lnTo>
                      <a:pt x="42" y="60"/>
                    </a:lnTo>
                    <a:lnTo>
                      <a:pt x="43" y="58"/>
                    </a:lnTo>
                    <a:lnTo>
                      <a:pt x="41" y="56"/>
                    </a:lnTo>
                    <a:lnTo>
                      <a:pt x="36" y="55"/>
                    </a:lnTo>
                    <a:lnTo>
                      <a:pt x="31" y="51"/>
                    </a:lnTo>
                    <a:lnTo>
                      <a:pt x="25" y="47"/>
                    </a:lnTo>
                    <a:lnTo>
                      <a:pt x="27" y="43"/>
                    </a:lnTo>
                    <a:lnTo>
                      <a:pt x="27" y="40"/>
                    </a:lnTo>
                    <a:lnTo>
                      <a:pt x="29" y="39"/>
                    </a:lnTo>
                    <a:lnTo>
                      <a:pt x="32" y="39"/>
                    </a:lnTo>
                    <a:lnTo>
                      <a:pt x="34" y="38"/>
                    </a:lnTo>
                    <a:lnTo>
                      <a:pt x="34" y="36"/>
                    </a:lnTo>
                    <a:lnTo>
                      <a:pt x="32" y="32"/>
                    </a:lnTo>
                    <a:lnTo>
                      <a:pt x="29" y="32"/>
                    </a:lnTo>
                    <a:lnTo>
                      <a:pt x="29" y="33"/>
                    </a:lnTo>
                    <a:lnTo>
                      <a:pt x="28" y="34"/>
                    </a:lnTo>
                    <a:lnTo>
                      <a:pt x="24" y="34"/>
                    </a:lnTo>
                    <a:lnTo>
                      <a:pt x="22" y="31"/>
                    </a:lnTo>
                    <a:lnTo>
                      <a:pt x="20" y="27"/>
                    </a:lnTo>
                    <a:lnTo>
                      <a:pt x="18" y="23"/>
                    </a:lnTo>
                    <a:lnTo>
                      <a:pt x="16" y="21"/>
                    </a:lnTo>
                    <a:lnTo>
                      <a:pt x="12" y="21"/>
                    </a:lnTo>
                    <a:lnTo>
                      <a:pt x="10" y="20"/>
                    </a:lnTo>
                    <a:lnTo>
                      <a:pt x="7" y="20"/>
                    </a:lnTo>
                    <a:lnTo>
                      <a:pt x="6" y="17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1" y="5"/>
                    </a:lnTo>
                    <a:lnTo>
                      <a:pt x="3" y="5"/>
                    </a:lnTo>
                    <a:lnTo>
                      <a:pt x="7" y="9"/>
                    </a:lnTo>
                    <a:lnTo>
                      <a:pt x="9" y="12"/>
                    </a:lnTo>
                    <a:lnTo>
                      <a:pt x="14" y="12"/>
                    </a:lnTo>
                    <a:lnTo>
                      <a:pt x="18" y="8"/>
                    </a:lnTo>
                    <a:lnTo>
                      <a:pt x="20" y="8"/>
                    </a:lnTo>
                    <a:lnTo>
                      <a:pt x="20" y="10"/>
                    </a:lnTo>
                    <a:lnTo>
                      <a:pt x="22" y="10"/>
                    </a:lnTo>
                    <a:lnTo>
                      <a:pt x="25" y="6"/>
                    </a:lnTo>
                    <a:lnTo>
                      <a:pt x="25" y="3"/>
                    </a:lnTo>
                    <a:lnTo>
                      <a:pt x="29" y="0"/>
                    </a:lnTo>
                  </a:path>
                </a:pathLst>
              </a:custGeom>
              <a:grpFill/>
              <a:ln>
                <a:solidFill>
                  <a:srgbClr val="B1283E"/>
                </a:solidFill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35" name="Freeform 19"/>
              <p:cNvSpPr>
                <a:spLocks/>
              </p:cNvSpPr>
              <p:nvPr/>
            </p:nvSpPr>
            <p:spPr bwMode="auto">
              <a:xfrm>
                <a:off x="5653709" y="2406963"/>
                <a:ext cx="667219" cy="453367"/>
              </a:xfrm>
              <a:custGeom>
                <a:avLst/>
                <a:gdLst>
                  <a:gd name="T0" fmla="*/ 222406 w 78"/>
                  <a:gd name="T1" fmla="*/ 0 h 53"/>
                  <a:gd name="T2" fmla="*/ 222406 w 78"/>
                  <a:gd name="T3" fmla="*/ 42770 h 53"/>
                  <a:gd name="T4" fmla="*/ 248069 w 78"/>
                  <a:gd name="T5" fmla="*/ 42770 h 53"/>
                  <a:gd name="T6" fmla="*/ 256623 w 78"/>
                  <a:gd name="T7" fmla="*/ 8554 h 53"/>
                  <a:gd name="T8" fmla="*/ 316501 w 78"/>
                  <a:gd name="T9" fmla="*/ 17108 h 53"/>
                  <a:gd name="T10" fmla="*/ 333610 w 78"/>
                  <a:gd name="T11" fmla="*/ 42770 h 53"/>
                  <a:gd name="T12" fmla="*/ 333610 w 78"/>
                  <a:gd name="T13" fmla="*/ 85541 h 53"/>
                  <a:gd name="T14" fmla="*/ 367826 w 78"/>
                  <a:gd name="T15" fmla="*/ 102649 h 53"/>
                  <a:gd name="T16" fmla="*/ 402042 w 78"/>
                  <a:gd name="T17" fmla="*/ 111203 h 53"/>
                  <a:gd name="T18" fmla="*/ 419150 w 78"/>
                  <a:gd name="T19" fmla="*/ 59879 h 53"/>
                  <a:gd name="T20" fmla="*/ 470475 w 78"/>
                  <a:gd name="T21" fmla="*/ 17108 h 53"/>
                  <a:gd name="T22" fmla="*/ 530353 w 78"/>
                  <a:gd name="T23" fmla="*/ 17108 h 53"/>
                  <a:gd name="T24" fmla="*/ 556016 w 78"/>
                  <a:gd name="T25" fmla="*/ 25662 h 53"/>
                  <a:gd name="T26" fmla="*/ 667219 w 78"/>
                  <a:gd name="T27" fmla="*/ 25662 h 53"/>
                  <a:gd name="T28" fmla="*/ 667219 w 78"/>
                  <a:gd name="T29" fmla="*/ 59879 h 53"/>
                  <a:gd name="T30" fmla="*/ 667219 w 78"/>
                  <a:gd name="T31" fmla="*/ 85541 h 53"/>
                  <a:gd name="T32" fmla="*/ 624449 w 78"/>
                  <a:gd name="T33" fmla="*/ 94095 h 53"/>
                  <a:gd name="T34" fmla="*/ 547462 w 78"/>
                  <a:gd name="T35" fmla="*/ 145420 h 53"/>
                  <a:gd name="T36" fmla="*/ 530353 w 78"/>
                  <a:gd name="T37" fmla="*/ 171082 h 53"/>
                  <a:gd name="T38" fmla="*/ 470475 w 78"/>
                  <a:gd name="T39" fmla="*/ 205298 h 53"/>
                  <a:gd name="T40" fmla="*/ 461921 w 78"/>
                  <a:gd name="T41" fmla="*/ 248069 h 53"/>
                  <a:gd name="T42" fmla="*/ 427704 w 78"/>
                  <a:gd name="T43" fmla="*/ 290839 h 53"/>
                  <a:gd name="T44" fmla="*/ 427704 w 78"/>
                  <a:gd name="T45" fmla="*/ 333610 h 53"/>
                  <a:gd name="T46" fmla="*/ 410596 w 78"/>
                  <a:gd name="T47" fmla="*/ 342164 h 53"/>
                  <a:gd name="T48" fmla="*/ 402042 w 78"/>
                  <a:gd name="T49" fmla="*/ 342164 h 53"/>
                  <a:gd name="T50" fmla="*/ 367826 w 78"/>
                  <a:gd name="T51" fmla="*/ 367826 h 53"/>
                  <a:gd name="T52" fmla="*/ 367826 w 78"/>
                  <a:gd name="T53" fmla="*/ 393488 h 53"/>
                  <a:gd name="T54" fmla="*/ 342164 w 78"/>
                  <a:gd name="T55" fmla="*/ 427705 h 53"/>
                  <a:gd name="T56" fmla="*/ 325055 w 78"/>
                  <a:gd name="T57" fmla="*/ 419151 h 53"/>
                  <a:gd name="T58" fmla="*/ 325055 w 78"/>
                  <a:gd name="T59" fmla="*/ 410597 h 53"/>
                  <a:gd name="T60" fmla="*/ 307947 w 78"/>
                  <a:gd name="T61" fmla="*/ 410597 h 53"/>
                  <a:gd name="T62" fmla="*/ 273731 w 78"/>
                  <a:gd name="T63" fmla="*/ 444813 h 53"/>
                  <a:gd name="T64" fmla="*/ 230960 w 78"/>
                  <a:gd name="T65" fmla="*/ 444813 h 53"/>
                  <a:gd name="T66" fmla="*/ 213852 w 78"/>
                  <a:gd name="T67" fmla="*/ 419151 h 53"/>
                  <a:gd name="T68" fmla="*/ 179636 w 78"/>
                  <a:gd name="T69" fmla="*/ 384934 h 53"/>
                  <a:gd name="T70" fmla="*/ 162528 w 78"/>
                  <a:gd name="T71" fmla="*/ 384934 h 53"/>
                  <a:gd name="T72" fmla="*/ 153974 w 78"/>
                  <a:gd name="T73" fmla="*/ 393488 h 53"/>
                  <a:gd name="T74" fmla="*/ 153974 w 78"/>
                  <a:gd name="T75" fmla="*/ 427705 h 53"/>
                  <a:gd name="T76" fmla="*/ 128311 w 78"/>
                  <a:gd name="T77" fmla="*/ 436259 h 53"/>
                  <a:gd name="T78" fmla="*/ 119757 w 78"/>
                  <a:gd name="T79" fmla="*/ 444813 h 53"/>
                  <a:gd name="T80" fmla="*/ 111203 w 78"/>
                  <a:gd name="T81" fmla="*/ 444813 h 53"/>
                  <a:gd name="T82" fmla="*/ 102649 w 78"/>
                  <a:gd name="T83" fmla="*/ 453367 h 53"/>
                  <a:gd name="T84" fmla="*/ 68433 w 78"/>
                  <a:gd name="T85" fmla="*/ 453367 h 53"/>
                  <a:gd name="T86" fmla="*/ 0 w 78"/>
                  <a:gd name="T87" fmla="*/ 384934 h 53"/>
                  <a:gd name="T88" fmla="*/ 17108 w 78"/>
                  <a:gd name="T89" fmla="*/ 359272 h 53"/>
                  <a:gd name="T90" fmla="*/ 42770 w 78"/>
                  <a:gd name="T91" fmla="*/ 333610 h 53"/>
                  <a:gd name="T92" fmla="*/ 42770 w 78"/>
                  <a:gd name="T93" fmla="*/ 307947 h 53"/>
                  <a:gd name="T94" fmla="*/ 34216 w 78"/>
                  <a:gd name="T95" fmla="*/ 248069 h 53"/>
                  <a:gd name="T96" fmla="*/ 17108 w 78"/>
                  <a:gd name="T97" fmla="*/ 222406 h 53"/>
                  <a:gd name="T98" fmla="*/ 17108 w 78"/>
                  <a:gd name="T99" fmla="*/ 196744 h 53"/>
                  <a:gd name="T100" fmla="*/ 119757 w 78"/>
                  <a:gd name="T101" fmla="*/ 76987 h 53"/>
                  <a:gd name="T102" fmla="*/ 145420 w 78"/>
                  <a:gd name="T103" fmla="*/ 68433 h 53"/>
                  <a:gd name="T104" fmla="*/ 179636 w 78"/>
                  <a:gd name="T105" fmla="*/ 42770 h 53"/>
                  <a:gd name="T106" fmla="*/ 179636 w 78"/>
                  <a:gd name="T107" fmla="*/ 17108 h 53"/>
                  <a:gd name="T108" fmla="*/ 196744 w 78"/>
                  <a:gd name="T109" fmla="*/ 0 h 53"/>
                  <a:gd name="T110" fmla="*/ 222406 w 78"/>
                  <a:gd name="T111" fmla="*/ 0 h 53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78"/>
                  <a:gd name="T169" fmla="*/ 0 h 53"/>
                  <a:gd name="T170" fmla="*/ 78 w 78"/>
                  <a:gd name="T171" fmla="*/ 53 h 53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78" h="53">
                    <a:moveTo>
                      <a:pt x="26" y="0"/>
                    </a:moveTo>
                    <a:lnTo>
                      <a:pt x="26" y="5"/>
                    </a:lnTo>
                    <a:lnTo>
                      <a:pt x="29" y="5"/>
                    </a:lnTo>
                    <a:lnTo>
                      <a:pt x="30" y="1"/>
                    </a:lnTo>
                    <a:lnTo>
                      <a:pt x="37" y="2"/>
                    </a:lnTo>
                    <a:lnTo>
                      <a:pt x="39" y="5"/>
                    </a:lnTo>
                    <a:lnTo>
                      <a:pt x="39" y="10"/>
                    </a:lnTo>
                    <a:lnTo>
                      <a:pt x="43" y="12"/>
                    </a:lnTo>
                    <a:lnTo>
                      <a:pt x="47" y="13"/>
                    </a:lnTo>
                    <a:lnTo>
                      <a:pt x="49" y="7"/>
                    </a:lnTo>
                    <a:lnTo>
                      <a:pt x="55" y="2"/>
                    </a:lnTo>
                    <a:lnTo>
                      <a:pt x="62" y="2"/>
                    </a:lnTo>
                    <a:lnTo>
                      <a:pt x="65" y="3"/>
                    </a:lnTo>
                    <a:lnTo>
                      <a:pt x="78" y="3"/>
                    </a:lnTo>
                    <a:lnTo>
                      <a:pt x="78" y="7"/>
                    </a:lnTo>
                    <a:lnTo>
                      <a:pt x="78" y="10"/>
                    </a:lnTo>
                    <a:lnTo>
                      <a:pt x="73" y="11"/>
                    </a:lnTo>
                    <a:lnTo>
                      <a:pt x="64" y="17"/>
                    </a:lnTo>
                    <a:lnTo>
                      <a:pt x="62" y="20"/>
                    </a:lnTo>
                    <a:lnTo>
                      <a:pt x="55" y="24"/>
                    </a:lnTo>
                    <a:lnTo>
                      <a:pt x="54" y="29"/>
                    </a:lnTo>
                    <a:lnTo>
                      <a:pt x="50" y="34"/>
                    </a:lnTo>
                    <a:lnTo>
                      <a:pt x="50" y="39"/>
                    </a:lnTo>
                    <a:lnTo>
                      <a:pt x="48" y="40"/>
                    </a:lnTo>
                    <a:lnTo>
                      <a:pt x="47" y="40"/>
                    </a:lnTo>
                    <a:lnTo>
                      <a:pt x="43" y="43"/>
                    </a:lnTo>
                    <a:lnTo>
                      <a:pt x="43" y="46"/>
                    </a:lnTo>
                    <a:lnTo>
                      <a:pt x="40" y="50"/>
                    </a:lnTo>
                    <a:lnTo>
                      <a:pt x="38" y="49"/>
                    </a:lnTo>
                    <a:lnTo>
                      <a:pt x="38" y="48"/>
                    </a:lnTo>
                    <a:lnTo>
                      <a:pt x="36" y="48"/>
                    </a:lnTo>
                    <a:lnTo>
                      <a:pt x="32" y="52"/>
                    </a:lnTo>
                    <a:lnTo>
                      <a:pt x="27" y="52"/>
                    </a:lnTo>
                    <a:lnTo>
                      <a:pt x="25" y="49"/>
                    </a:lnTo>
                    <a:lnTo>
                      <a:pt x="21" y="45"/>
                    </a:lnTo>
                    <a:lnTo>
                      <a:pt x="19" y="45"/>
                    </a:lnTo>
                    <a:lnTo>
                      <a:pt x="18" y="46"/>
                    </a:lnTo>
                    <a:lnTo>
                      <a:pt x="18" y="50"/>
                    </a:lnTo>
                    <a:lnTo>
                      <a:pt x="15" y="51"/>
                    </a:lnTo>
                    <a:lnTo>
                      <a:pt x="14" y="52"/>
                    </a:lnTo>
                    <a:lnTo>
                      <a:pt x="13" y="52"/>
                    </a:lnTo>
                    <a:lnTo>
                      <a:pt x="12" y="53"/>
                    </a:lnTo>
                    <a:lnTo>
                      <a:pt x="8" y="53"/>
                    </a:lnTo>
                    <a:lnTo>
                      <a:pt x="0" y="45"/>
                    </a:lnTo>
                    <a:lnTo>
                      <a:pt x="2" y="42"/>
                    </a:lnTo>
                    <a:lnTo>
                      <a:pt x="5" y="39"/>
                    </a:lnTo>
                    <a:lnTo>
                      <a:pt x="5" y="36"/>
                    </a:lnTo>
                    <a:lnTo>
                      <a:pt x="4" y="29"/>
                    </a:lnTo>
                    <a:lnTo>
                      <a:pt x="2" y="26"/>
                    </a:lnTo>
                    <a:lnTo>
                      <a:pt x="2" y="23"/>
                    </a:lnTo>
                    <a:lnTo>
                      <a:pt x="14" y="9"/>
                    </a:lnTo>
                    <a:lnTo>
                      <a:pt x="17" y="8"/>
                    </a:lnTo>
                    <a:lnTo>
                      <a:pt x="21" y="5"/>
                    </a:lnTo>
                    <a:lnTo>
                      <a:pt x="21" y="2"/>
                    </a:lnTo>
                    <a:lnTo>
                      <a:pt x="23" y="0"/>
                    </a:lnTo>
                    <a:lnTo>
                      <a:pt x="26" y="0"/>
                    </a:lnTo>
                  </a:path>
                </a:pathLst>
              </a:custGeom>
              <a:grpFill/>
              <a:ln>
                <a:solidFill>
                  <a:srgbClr val="B1283E"/>
                </a:solidFill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36" name="Freeform 34"/>
              <p:cNvSpPr>
                <a:spLocks/>
              </p:cNvSpPr>
              <p:nvPr/>
            </p:nvSpPr>
            <p:spPr bwMode="auto">
              <a:xfrm>
                <a:off x="5679371" y="2834667"/>
                <a:ext cx="496138" cy="607340"/>
              </a:xfrm>
              <a:custGeom>
                <a:avLst/>
                <a:gdLst>
                  <a:gd name="T0" fmla="*/ 333610 w 58"/>
                  <a:gd name="T1" fmla="*/ 598786 h 71"/>
                  <a:gd name="T2" fmla="*/ 282285 w 58"/>
                  <a:gd name="T3" fmla="*/ 581678 h 71"/>
                  <a:gd name="T4" fmla="*/ 256623 w 58"/>
                  <a:gd name="T5" fmla="*/ 573124 h 71"/>
                  <a:gd name="T6" fmla="*/ 239515 w 58"/>
                  <a:gd name="T7" fmla="*/ 607340 h 71"/>
                  <a:gd name="T8" fmla="*/ 222407 w 58"/>
                  <a:gd name="T9" fmla="*/ 598786 h 71"/>
                  <a:gd name="T10" fmla="*/ 222407 w 58"/>
                  <a:gd name="T11" fmla="*/ 547461 h 71"/>
                  <a:gd name="T12" fmla="*/ 153974 w 58"/>
                  <a:gd name="T13" fmla="*/ 581678 h 71"/>
                  <a:gd name="T14" fmla="*/ 136866 w 58"/>
                  <a:gd name="T15" fmla="*/ 564570 h 71"/>
                  <a:gd name="T16" fmla="*/ 128312 w 58"/>
                  <a:gd name="T17" fmla="*/ 530353 h 71"/>
                  <a:gd name="T18" fmla="*/ 94095 w 58"/>
                  <a:gd name="T19" fmla="*/ 470475 h 71"/>
                  <a:gd name="T20" fmla="*/ 111203 w 58"/>
                  <a:gd name="T21" fmla="*/ 444812 h 71"/>
                  <a:gd name="T22" fmla="*/ 68433 w 58"/>
                  <a:gd name="T23" fmla="*/ 419150 h 71"/>
                  <a:gd name="T24" fmla="*/ 51325 w 58"/>
                  <a:gd name="T25" fmla="*/ 393488 h 71"/>
                  <a:gd name="T26" fmla="*/ 94095 w 58"/>
                  <a:gd name="T27" fmla="*/ 359272 h 71"/>
                  <a:gd name="T28" fmla="*/ 102649 w 58"/>
                  <a:gd name="T29" fmla="*/ 316501 h 71"/>
                  <a:gd name="T30" fmla="*/ 68433 w 58"/>
                  <a:gd name="T31" fmla="*/ 273731 h 71"/>
                  <a:gd name="T32" fmla="*/ 34216 w 58"/>
                  <a:gd name="T33" fmla="*/ 273731 h 71"/>
                  <a:gd name="T34" fmla="*/ 17108 w 58"/>
                  <a:gd name="T35" fmla="*/ 230960 h 71"/>
                  <a:gd name="T36" fmla="*/ 0 w 58"/>
                  <a:gd name="T37" fmla="*/ 196744 h 71"/>
                  <a:gd name="T38" fmla="*/ 51325 w 58"/>
                  <a:gd name="T39" fmla="*/ 102649 h 71"/>
                  <a:gd name="T40" fmla="*/ 68433 w 58"/>
                  <a:gd name="T41" fmla="*/ 76987 h 71"/>
                  <a:gd name="T42" fmla="*/ 119757 w 58"/>
                  <a:gd name="T43" fmla="*/ 119757 h 71"/>
                  <a:gd name="T44" fmla="*/ 94095 w 58"/>
                  <a:gd name="T45" fmla="*/ 25662 h 71"/>
                  <a:gd name="T46" fmla="*/ 102649 w 58"/>
                  <a:gd name="T47" fmla="*/ 8554 h 71"/>
                  <a:gd name="T48" fmla="*/ 179636 w 58"/>
                  <a:gd name="T49" fmla="*/ 59879 h 71"/>
                  <a:gd name="T50" fmla="*/ 213853 w 58"/>
                  <a:gd name="T51" fmla="*/ 85541 h 71"/>
                  <a:gd name="T52" fmla="*/ 265177 w 58"/>
                  <a:gd name="T53" fmla="*/ 94095 h 71"/>
                  <a:gd name="T54" fmla="*/ 299394 w 58"/>
                  <a:gd name="T55" fmla="*/ 145419 h 71"/>
                  <a:gd name="T56" fmla="*/ 333610 w 58"/>
                  <a:gd name="T57" fmla="*/ 205298 h 71"/>
                  <a:gd name="T58" fmla="*/ 376381 w 58"/>
                  <a:gd name="T59" fmla="*/ 196744 h 71"/>
                  <a:gd name="T60" fmla="*/ 402043 w 58"/>
                  <a:gd name="T61" fmla="*/ 188190 h 71"/>
                  <a:gd name="T62" fmla="*/ 419151 w 58"/>
                  <a:gd name="T63" fmla="*/ 239514 h 71"/>
                  <a:gd name="T64" fmla="*/ 376381 w 58"/>
                  <a:gd name="T65" fmla="*/ 248068 h 71"/>
                  <a:gd name="T66" fmla="*/ 359272 w 58"/>
                  <a:gd name="T67" fmla="*/ 282285 h 71"/>
                  <a:gd name="T68" fmla="*/ 393489 w 58"/>
                  <a:gd name="T69" fmla="*/ 350717 h 71"/>
                  <a:gd name="T70" fmla="*/ 479030 w 58"/>
                  <a:gd name="T71" fmla="*/ 393488 h 71"/>
                  <a:gd name="T72" fmla="*/ 487584 w 58"/>
                  <a:gd name="T73" fmla="*/ 427704 h 71"/>
                  <a:gd name="T74" fmla="*/ 453367 w 58"/>
                  <a:gd name="T75" fmla="*/ 444812 h 71"/>
                  <a:gd name="T76" fmla="*/ 453367 w 58"/>
                  <a:gd name="T77" fmla="*/ 461920 h 71"/>
                  <a:gd name="T78" fmla="*/ 427705 w 58"/>
                  <a:gd name="T79" fmla="*/ 496137 h 71"/>
                  <a:gd name="T80" fmla="*/ 384935 w 58"/>
                  <a:gd name="T81" fmla="*/ 590232 h 71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58"/>
                  <a:gd name="T124" fmla="*/ 0 h 71"/>
                  <a:gd name="T125" fmla="*/ 58 w 58"/>
                  <a:gd name="T126" fmla="*/ 71 h 71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58" h="71">
                    <a:moveTo>
                      <a:pt x="42" y="69"/>
                    </a:moveTo>
                    <a:lnTo>
                      <a:pt x="39" y="70"/>
                    </a:lnTo>
                    <a:lnTo>
                      <a:pt x="34" y="70"/>
                    </a:lnTo>
                    <a:lnTo>
                      <a:pt x="33" y="68"/>
                    </a:lnTo>
                    <a:lnTo>
                      <a:pt x="31" y="66"/>
                    </a:lnTo>
                    <a:lnTo>
                      <a:pt x="30" y="67"/>
                    </a:lnTo>
                    <a:lnTo>
                      <a:pt x="30" y="70"/>
                    </a:lnTo>
                    <a:lnTo>
                      <a:pt x="28" y="71"/>
                    </a:lnTo>
                    <a:lnTo>
                      <a:pt x="27" y="71"/>
                    </a:lnTo>
                    <a:lnTo>
                      <a:pt x="26" y="70"/>
                    </a:lnTo>
                    <a:lnTo>
                      <a:pt x="26" y="65"/>
                    </a:lnTo>
                    <a:lnTo>
                      <a:pt x="26" y="64"/>
                    </a:lnTo>
                    <a:lnTo>
                      <a:pt x="23" y="63"/>
                    </a:lnTo>
                    <a:lnTo>
                      <a:pt x="18" y="68"/>
                    </a:lnTo>
                    <a:lnTo>
                      <a:pt x="18" y="66"/>
                    </a:lnTo>
                    <a:lnTo>
                      <a:pt x="16" y="66"/>
                    </a:lnTo>
                    <a:lnTo>
                      <a:pt x="15" y="64"/>
                    </a:lnTo>
                    <a:lnTo>
                      <a:pt x="15" y="62"/>
                    </a:lnTo>
                    <a:lnTo>
                      <a:pt x="12" y="57"/>
                    </a:lnTo>
                    <a:lnTo>
                      <a:pt x="11" y="55"/>
                    </a:lnTo>
                    <a:lnTo>
                      <a:pt x="13" y="54"/>
                    </a:lnTo>
                    <a:lnTo>
                      <a:pt x="13" y="52"/>
                    </a:lnTo>
                    <a:lnTo>
                      <a:pt x="11" y="50"/>
                    </a:lnTo>
                    <a:lnTo>
                      <a:pt x="8" y="49"/>
                    </a:lnTo>
                    <a:lnTo>
                      <a:pt x="8" y="48"/>
                    </a:lnTo>
                    <a:lnTo>
                      <a:pt x="6" y="46"/>
                    </a:lnTo>
                    <a:lnTo>
                      <a:pt x="7" y="44"/>
                    </a:lnTo>
                    <a:lnTo>
                      <a:pt x="11" y="42"/>
                    </a:lnTo>
                    <a:lnTo>
                      <a:pt x="12" y="40"/>
                    </a:lnTo>
                    <a:lnTo>
                      <a:pt x="12" y="37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6" y="33"/>
                    </a:lnTo>
                    <a:lnTo>
                      <a:pt x="4" y="32"/>
                    </a:lnTo>
                    <a:lnTo>
                      <a:pt x="4" y="29"/>
                    </a:lnTo>
                    <a:lnTo>
                      <a:pt x="2" y="27"/>
                    </a:lnTo>
                    <a:lnTo>
                      <a:pt x="1" y="26"/>
                    </a:lnTo>
                    <a:lnTo>
                      <a:pt x="0" y="23"/>
                    </a:lnTo>
                    <a:lnTo>
                      <a:pt x="6" y="18"/>
                    </a:lnTo>
                    <a:lnTo>
                      <a:pt x="6" y="12"/>
                    </a:lnTo>
                    <a:lnTo>
                      <a:pt x="6" y="9"/>
                    </a:lnTo>
                    <a:lnTo>
                      <a:pt x="8" y="9"/>
                    </a:lnTo>
                    <a:lnTo>
                      <a:pt x="12" y="14"/>
                    </a:lnTo>
                    <a:lnTo>
                      <a:pt x="14" y="14"/>
                    </a:lnTo>
                    <a:lnTo>
                      <a:pt x="16" y="7"/>
                    </a:lnTo>
                    <a:lnTo>
                      <a:pt x="11" y="3"/>
                    </a:lnTo>
                    <a:lnTo>
                      <a:pt x="11" y="2"/>
                    </a:lnTo>
                    <a:lnTo>
                      <a:pt x="12" y="1"/>
                    </a:lnTo>
                    <a:lnTo>
                      <a:pt x="15" y="0"/>
                    </a:lnTo>
                    <a:lnTo>
                      <a:pt x="21" y="7"/>
                    </a:lnTo>
                    <a:lnTo>
                      <a:pt x="22" y="10"/>
                    </a:lnTo>
                    <a:lnTo>
                      <a:pt x="25" y="10"/>
                    </a:lnTo>
                    <a:lnTo>
                      <a:pt x="27" y="11"/>
                    </a:lnTo>
                    <a:lnTo>
                      <a:pt x="31" y="11"/>
                    </a:lnTo>
                    <a:lnTo>
                      <a:pt x="33" y="13"/>
                    </a:lnTo>
                    <a:lnTo>
                      <a:pt x="35" y="17"/>
                    </a:lnTo>
                    <a:lnTo>
                      <a:pt x="37" y="21"/>
                    </a:lnTo>
                    <a:lnTo>
                      <a:pt x="39" y="24"/>
                    </a:lnTo>
                    <a:lnTo>
                      <a:pt x="43" y="24"/>
                    </a:lnTo>
                    <a:lnTo>
                      <a:pt x="44" y="23"/>
                    </a:lnTo>
                    <a:lnTo>
                      <a:pt x="44" y="22"/>
                    </a:lnTo>
                    <a:lnTo>
                      <a:pt x="47" y="22"/>
                    </a:lnTo>
                    <a:lnTo>
                      <a:pt x="49" y="26"/>
                    </a:lnTo>
                    <a:lnTo>
                      <a:pt x="49" y="28"/>
                    </a:lnTo>
                    <a:lnTo>
                      <a:pt x="47" y="29"/>
                    </a:lnTo>
                    <a:lnTo>
                      <a:pt x="44" y="29"/>
                    </a:lnTo>
                    <a:lnTo>
                      <a:pt x="42" y="30"/>
                    </a:lnTo>
                    <a:lnTo>
                      <a:pt x="42" y="33"/>
                    </a:lnTo>
                    <a:lnTo>
                      <a:pt x="40" y="37"/>
                    </a:lnTo>
                    <a:lnTo>
                      <a:pt x="46" y="41"/>
                    </a:lnTo>
                    <a:lnTo>
                      <a:pt x="51" y="45"/>
                    </a:lnTo>
                    <a:lnTo>
                      <a:pt x="56" y="46"/>
                    </a:lnTo>
                    <a:lnTo>
                      <a:pt x="58" y="48"/>
                    </a:lnTo>
                    <a:lnTo>
                      <a:pt x="57" y="50"/>
                    </a:lnTo>
                    <a:lnTo>
                      <a:pt x="56" y="51"/>
                    </a:lnTo>
                    <a:lnTo>
                      <a:pt x="53" y="52"/>
                    </a:lnTo>
                    <a:lnTo>
                      <a:pt x="51" y="54"/>
                    </a:lnTo>
                    <a:lnTo>
                      <a:pt x="53" y="54"/>
                    </a:lnTo>
                    <a:lnTo>
                      <a:pt x="53" y="56"/>
                    </a:lnTo>
                    <a:lnTo>
                      <a:pt x="50" y="58"/>
                    </a:lnTo>
                    <a:lnTo>
                      <a:pt x="50" y="64"/>
                    </a:lnTo>
                    <a:lnTo>
                      <a:pt x="45" y="69"/>
                    </a:lnTo>
                    <a:lnTo>
                      <a:pt x="42" y="69"/>
                    </a:lnTo>
                  </a:path>
                </a:pathLst>
              </a:custGeom>
              <a:grpFill/>
              <a:ln>
                <a:solidFill>
                  <a:srgbClr val="B1283E"/>
                </a:solidFill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37" name="Freeform 35"/>
              <p:cNvSpPr>
                <a:spLocks/>
              </p:cNvSpPr>
              <p:nvPr/>
            </p:nvSpPr>
            <p:spPr bwMode="auto">
              <a:xfrm>
                <a:off x="5593829" y="3373575"/>
                <a:ext cx="496138" cy="709990"/>
              </a:xfrm>
              <a:custGeom>
                <a:avLst/>
                <a:gdLst>
                  <a:gd name="T0" fmla="*/ 51325 w 58"/>
                  <a:gd name="T1" fmla="*/ 590233 h 83"/>
                  <a:gd name="T2" fmla="*/ 59879 w 58"/>
                  <a:gd name="T3" fmla="*/ 496138 h 83"/>
                  <a:gd name="T4" fmla="*/ 25662 w 58"/>
                  <a:gd name="T5" fmla="*/ 419151 h 83"/>
                  <a:gd name="T6" fmla="*/ 0 w 58"/>
                  <a:gd name="T7" fmla="*/ 316502 h 83"/>
                  <a:gd name="T8" fmla="*/ 42771 w 58"/>
                  <a:gd name="T9" fmla="*/ 213852 h 83"/>
                  <a:gd name="T10" fmla="*/ 17108 w 58"/>
                  <a:gd name="T11" fmla="*/ 171082 h 83"/>
                  <a:gd name="T12" fmla="*/ 76987 w 58"/>
                  <a:gd name="T13" fmla="*/ 136866 h 83"/>
                  <a:gd name="T14" fmla="*/ 196744 w 58"/>
                  <a:gd name="T15" fmla="*/ 51325 h 83"/>
                  <a:gd name="T16" fmla="*/ 282285 w 58"/>
                  <a:gd name="T17" fmla="*/ 0 h 83"/>
                  <a:gd name="T18" fmla="*/ 307948 w 58"/>
                  <a:gd name="T19" fmla="*/ 17108 h 83"/>
                  <a:gd name="T20" fmla="*/ 316502 w 58"/>
                  <a:gd name="T21" fmla="*/ 68433 h 83"/>
                  <a:gd name="T22" fmla="*/ 342164 w 58"/>
                  <a:gd name="T23" fmla="*/ 59879 h 83"/>
                  <a:gd name="T24" fmla="*/ 350718 w 58"/>
                  <a:gd name="T25" fmla="*/ 25662 h 83"/>
                  <a:gd name="T26" fmla="*/ 376381 w 58"/>
                  <a:gd name="T27" fmla="*/ 59879 h 83"/>
                  <a:gd name="T28" fmla="*/ 444813 w 58"/>
                  <a:gd name="T29" fmla="*/ 51325 h 83"/>
                  <a:gd name="T30" fmla="*/ 470476 w 58"/>
                  <a:gd name="T31" fmla="*/ 68433 h 83"/>
                  <a:gd name="T32" fmla="*/ 436259 w 58"/>
                  <a:gd name="T33" fmla="*/ 111203 h 83"/>
                  <a:gd name="T34" fmla="*/ 487584 w 58"/>
                  <a:gd name="T35" fmla="*/ 205298 h 83"/>
                  <a:gd name="T36" fmla="*/ 496138 w 58"/>
                  <a:gd name="T37" fmla="*/ 205298 h 83"/>
                  <a:gd name="T38" fmla="*/ 479030 w 58"/>
                  <a:gd name="T39" fmla="*/ 230961 h 83"/>
                  <a:gd name="T40" fmla="*/ 410597 w 58"/>
                  <a:gd name="T41" fmla="*/ 273731 h 83"/>
                  <a:gd name="T42" fmla="*/ 367826 w 58"/>
                  <a:gd name="T43" fmla="*/ 325056 h 83"/>
                  <a:gd name="T44" fmla="*/ 376381 w 58"/>
                  <a:gd name="T45" fmla="*/ 367826 h 83"/>
                  <a:gd name="T46" fmla="*/ 316502 w 58"/>
                  <a:gd name="T47" fmla="*/ 487583 h 83"/>
                  <a:gd name="T48" fmla="*/ 273731 w 58"/>
                  <a:gd name="T49" fmla="*/ 547462 h 83"/>
                  <a:gd name="T50" fmla="*/ 282285 w 58"/>
                  <a:gd name="T51" fmla="*/ 590233 h 83"/>
                  <a:gd name="T52" fmla="*/ 273731 w 58"/>
                  <a:gd name="T53" fmla="*/ 650111 h 83"/>
                  <a:gd name="T54" fmla="*/ 333610 w 58"/>
                  <a:gd name="T55" fmla="*/ 658665 h 83"/>
                  <a:gd name="T56" fmla="*/ 282285 w 58"/>
                  <a:gd name="T57" fmla="*/ 658665 h 83"/>
                  <a:gd name="T58" fmla="*/ 239515 w 58"/>
                  <a:gd name="T59" fmla="*/ 692882 h 83"/>
                  <a:gd name="T60" fmla="*/ 205298 w 58"/>
                  <a:gd name="T61" fmla="*/ 684328 h 83"/>
                  <a:gd name="T62" fmla="*/ 111203 w 58"/>
                  <a:gd name="T63" fmla="*/ 709990 h 83"/>
                  <a:gd name="T64" fmla="*/ 94095 w 58"/>
                  <a:gd name="T65" fmla="*/ 684328 h 83"/>
                  <a:gd name="T66" fmla="*/ 136866 w 58"/>
                  <a:gd name="T67" fmla="*/ 624449 h 83"/>
                  <a:gd name="T68" fmla="*/ 111203 w 58"/>
                  <a:gd name="T69" fmla="*/ 607341 h 83"/>
                  <a:gd name="T70" fmla="*/ 59879 w 58"/>
                  <a:gd name="T71" fmla="*/ 615895 h 8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58"/>
                  <a:gd name="T109" fmla="*/ 0 h 83"/>
                  <a:gd name="T110" fmla="*/ 58 w 58"/>
                  <a:gd name="T111" fmla="*/ 83 h 8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58" h="83">
                    <a:moveTo>
                      <a:pt x="7" y="70"/>
                    </a:moveTo>
                    <a:lnTo>
                      <a:pt x="6" y="69"/>
                    </a:lnTo>
                    <a:lnTo>
                      <a:pt x="6" y="62"/>
                    </a:lnTo>
                    <a:lnTo>
                      <a:pt x="7" y="58"/>
                    </a:lnTo>
                    <a:lnTo>
                      <a:pt x="5" y="56"/>
                    </a:lnTo>
                    <a:lnTo>
                      <a:pt x="3" y="49"/>
                    </a:lnTo>
                    <a:lnTo>
                      <a:pt x="0" y="41"/>
                    </a:lnTo>
                    <a:lnTo>
                      <a:pt x="0" y="37"/>
                    </a:lnTo>
                    <a:lnTo>
                      <a:pt x="5" y="31"/>
                    </a:lnTo>
                    <a:lnTo>
                      <a:pt x="5" y="25"/>
                    </a:lnTo>
                    <a:lnTo>
                      <a:pt x="4" y="22"/>
                    </a:lnTo>
                    <a:lnTo>
                      <a:pt x="2" y="20"/>
                    </a:lnTo>
                    <a:lnTo>
                      <a:pt x="6" y="16"/>
                    </a:lnTo>
                    <a:lnTo>
                      <a:pt x="9" y="16"/>
                    </a:lnTo>
                    <a:lnTo>
                      <a:pt x="15" y="11"/>
                    </a:lnTo>
                    <a:lnTo>
                      <a:pt x="23" y="6"/>
                    </a:lnTo>
                    <a:lnTo>
                      <a:pt x="28" y="5"/>
                    </a:lnTo>
                    <a:lnTo>
                      <a:pt x="33" y="0"/>
                    </a:lnTo>
                    <a:lnTo>
                      <a:pt x="36" y="1"/>
                    </a:lnTo>
                    <a:lnTo>
                      <a:pt x="36" y="2"/>
                    </a:lnTo>
                    <a:lnTo>
                      <a:pt x="36" y="7"/>
                    </a:lnTo>
                    <a:lnTo>
                      <a:pt x="37" y="8"/>
                    </a:lnTo>
                    <a:lnTo>
                      <a:pt x="38" y="8"/>
                    </a:lnTo>
                    <a:lnTo>
                      <a:pt x="40" y="7"/>
                    </a:lnTo>
                    <a:lnTo>
                      <a:pt x="40" y="4"/>
                    </a:lnTo>
                    <a:lnTo>
                      <a:pt x="41" y="3"/>
                    </a:lnTo>
                    <a:lnTo>
                      <a:pt x="43" y="5"/>
                    </a:lnTo>
                    <a:lnTo>
                      <a:pt x="44" y="7"/>
                    </a:lnTo>
                    <a:lnTo>
                      <a:pt x="49" y="7"/>
                    </a:lnTo>
                    <a:lnTo>
                      <a:pt x="52" y="6"/>
                    </a:lnTo>
                    <a:lnTo>
                      <a:pt x="55" y="6"/>
                    </a:lnTo>
                    <a:lnTo>
                      <a:pt x="55" y="8"/>
                    </a:lnTo>
                    <a:lnTo>
                      <a:pt x="51" y="12"/>
                    </a:lnTo>
                    <a:lnTo>
                      <a:pt x="51" y="13"/>
                    </a:lnTo>
                    <a:lnTo>
                      <a:pt x="57" y="21"/>
                    </a:lnTo>
                    <a:lnTo>
                      <a:pt x="57" y="24"/>
                    </a:lnTo>
                    <a:lnTo>
                      <a:pt x="58" y="24"/>
                    </a:lnTo>
                    <a:lnTo>
                      <a:pt x="57" y="24"/>
                    </a:lnTo>
                    <a:lnTo>
                      <a:pt x="56" y="27"/>
                    </a:lnTo>
                    <a:lnTo>
                      <a:pt x="51" y="32"/>
                    </a:lnTo>
                    <a:lnTo>
                      <a:pt x="48" y="32"/>
                    </a:lnTo>
                    <a:lnTo>
                      <a:pt x="43" y="35"/>
                    </a:lnTo>
                    <a:lnTo>
                      <a:pt x="43" y="38"/>
                    </a:lnTo>
                    <a:lnTo>
                      <a:pt x="44" y="40"/>
                    </a:lnTo>
                    <a:lnTo>
                      <a:pt x="44" y="43"/>
                    </a:lnTo>
                    <a:lnTo>
                      <a:pt x="37" y="49"/>
                    </a:lnTo>
                    <a:lnTo>
                      <a:pt x="37" y="57"/>
                    </a:lnTo>
                    <a:lnTo>
                      <a:pt x="33" y="62"/>
                    </a:lnTo>
                    <a:lnTo>
                      <a:pt x="32" y="64"/>
                    </a:lnTo>
                    <a:lnTo>
                      <a:pt x="33" y="66"/>
                    </a:lnTo>
                    <a:lnTo>
                      <a:pt x="33" y="69"/>
                    </a:lnTo>
                    <a:lnTo>
                      <a:pt x="32" y="71"/>
                    </a:lnTo>
                    <a:lnTo>
                      <a:pt x="32" y="76"/>
                    </a:lnTo>
                    <a:lnTo>
                      <a:pt x="33" y="77"/>
                    </a:lnTo>
                    <a:lnTo>
                      <a:pt x="39" y="77"/>
                    </a:lnTo>
                    <a:lnTo>
                      <a:pt x="33" y="77"/>
                    </a:lnTo>
                    <a:lnTo>
                      <a:pt x="32" y="79"/>
                    </a:lnTo>
                    <a:lnTo>
                      <a:pt x="28" y="81"/>
                    </a:lnTo>
                    <a:lnTo>
                      <a:pt x="26" y="80"/>
                    </a:lnTo>
                    <a:lnTo>
                      <a:pt x="24" y="80"/>
                    </a:lnTo>
                    <a:lnTo>
                      <a:pt x="16" y="83"/>
                    </a:lnTo>
                    <a:lnTo>
                      <a:pt x="13" y="83"/>
                    </a:lnTo>
                    <a:lnTo>
                      <a:pt x="11" y="82"/>
                    </a:lnTo>
                    <a:lnTo>
                      <a:pt x="11" y="80"/>
                    </a:lnTo>
                    <a:lnTo>
                      <a:pt x="16" y="74"/>
                    </a:lnTo>
                    <a:lnTo>
                      <a:pt x="16" y="73"/>
                    </a:lnTo>
                    <a:lnTo>
                      <a:pt x="16" y="71"/>
                    </a:lnTo>
                    <a:lnTo>
                      <a:pt x="13" y="71"/>
                    </a:lnTo>
                    <a:lnTo>
                      <a:pt x="11" y="72"/>
                    </a:lnTo>
                    <a:lnTo>
                      <a:pt x="7" y="72"/>
                    </a:lnTo>
                    <a:lnTo>
                      <a:pt x="7" y="70"/>
                    </a:lnTo>
                  </a:path>
                </a:pathLst>
              </a:custGeom>
              <a:grpFill/>
              <a:ln>
                <a:solidFill>
                  <a:srgbClr val="B1283E"/>
                </a:solidFill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29" name="Freeform 36"/>
            <p:cNvSpPr>
              <a:spLocks/>
            </p:cNvSpPr>
            <p:nvPr/>
          </p:nvSpPr>
          <p:spPr bwMode="auto">
            <a:xfrm>
              <a:off x="5080584" y="3416338"/>
              <a:ext cx="573125" cy="684325"/>
            </a:xfrm>
            <a:custGeom>
              <a:avLst/>
              <a:gdLst>
                <a:gd name="T0" fmla="*/ 111203 w 67"/>
                <a:gd name="T1" fmla="*/ 521799 h 80"/>
                <a:gd name="T2" fmla="*/ 94095 w 67"/>
                <a:gd name="T3" fmla="*/ 487583 h 80"/>
                <a:gd name="T4" fmla="*/ 68433 w 67"/>
                <a:gd name="T5" fmla="*/ 376380 h 80"/>
                <a:gd name="T6" fmla="*/ 25662 w 67"/>
                <a:gd name="T7" fmla="*/ 393488 h 80"/>
                <a:gd name="T8" fmla="*/ 0 w 67"/>
                <a:gd name="T9" fmla="*/ 367826 h 80"/>
                <a:gd name="T10" fmla="*/ 34216 w 67"/>
                <a:gd name="T11" fmla="*/ 359272 h 80"/>
                <a:gd name="T12" fmla="*/ 68433 w 67"/>
                <a:gd name="T13" fmla="*/ 325055 h 80"/>
                <a:gd name="T14" fmla="*/ 51325 w 67"/>
                <a:gd name="T15" fmla="*/ 256623 h 80"/>
                <a:gd name="T16" fmla="*/ 42771 w 67"/>
                <a:gd name="T17" fmla="*/ 136865 h 80"/>
                <a:gd name="T18" fmla="*/ 76987 w 67"/>
                <a:gd name="T19" fmla="*/ 111203 h 80"/>
                <a:gd name="T20" fmla="*/ 111203 w 67"/>
                <a:gd name="T21" fmla="*/ 68433 h 80"/>
                <a:gd name="T22" fmla="*/ 179636 w 67"/>
                <a:gd name="T23" fmla="*/ 51325 h 80"/>
                <a:gd name="T24" fmla="*/ 162528 w 67"/>
                <a:gd name="T25" fmla="*/ 17108 h 80"/>
                <a:gd name="T26" fmla="*/ 188190 w 67"/>
                <a:gd name="T27" fmla="*/ 0 h 80"/>
                <a:gd name="T28" fmla="*/ 256623 w 67"/>
                <a:gd name="T29" fmla="*/ 17108 h 80"/>
                <a:gd name="T30" fmla="*/ 393489 w 67"/>
                <a:gd name="T31" fmla="*/ 76987 h 80"/>
                <a:gd name="T32" fmla="*/ 419151 w 67"/>
                <a:gd name="T33" fmla="*/ 85541 h 80"/>
                <a:gd name="T34" fmla="*/ 453367 w 67"/>
                <a:gd name="T35" fmla="*/ 68433 h 80"/>
                <a:gd name="T36" fmla="*/ 496138 w 67"/>
                <a:gd name="T37" fmla="*/ 94095 h 80"/>
                <a:gd name="T38" fmla="*/ 547463 w 67"/>
                <a:gd name="T39" fmla="*/ 145419 h 80"/>
                <a:gd name="T40" fmla="*/ 556017 w 67"/>
                <a:gd name="T41" fmla="*/ 222406 h 80"/>
                <a:gd name="T42" fmla="*/ 513246 w 67"/>
                <a:gd name="T43" fmla="*/ 307947 h 80"/>
                <a:gd name="T44" fmla="*/ 556017 w 67"/>
                <a:gd name="T45" fmla="*/ 436258 h 80"/>
                <a:gd name="T46" fmla="*/ 564571 w 67"/>
                <a:gd name="T47" fmla="*/ 487583 h 80"/>
                <a:gd name="T48" fmla="*/ 573125 w 67"/>
                <a:gd name="T49" fmla="*/ 556016 h 80"/>
                <a:gd name="T50" fmla="*/ 453367 w 67"/>
                <a:gd name="T51" fmla="*/ 573124 h 80"/>
                <a:gd name="T52" fmla="*/ 479030 w 67"/>
                <a:gd name="T53" fmla="*/ 607340 h 80"/>
                <a:gd name="T54" fmla="*/ 461922 w 67"/>
                <a:gd name="T55" fmla="*/ 633002 h 80"/>
                <a:gd name="T56" fmla="*/ 427705 w 67"/>
                <a:gd name="T57" fmla="*/ 598786 h 80"/>
                <a:gd name="T58" fmla="*/ 384935 w 67"/>
                <a:gd name="T59" fmla="*/ 615894 h 80"/>
                <a:gd name="T60" fmla="*/ 359272 w 67"/>
                <a:gd name="T61" fmla="*/ 675773 h 80"/>
                <a:gd name="T62" fmla="*/ 350718 w 67"/>
                <a:gd name="T63" fmla="*/ 684327 h 80"/>
                <a:gd name="T64" fmla="*/ 342164 w 67"/>
                <a:gd name="T65" fmla="*/ 667219 h 80"/>
                <a:gd name="T66" fmla="*/ 316502 w 67"/>
                <a:gd name="T67" fmla="*/ 675773 h 80"/>
                <a:gd name="T68" fmla="*/ 290840 w 67"/>
                <a:gd name="T69" fmla="*/ 658665 h 80"/>
                <a:gd name="T70" fmla="*/ 282285 w 67"/>
                <a:gd name="T71" fmla="*/ 633002 h 80"/>
                <a:gd name="T72" fmla="*/ 248069 w 67"/>
                <a:gd name="T73" fmla="*/ 624448 h 80"/>
                <a:gd name="T74" fmla="*/ 282285 w 67"/>
                <a:gd name="T75" fmla="*/ 547462 h 80"/>
                <a:gd name="T76" fmla="*/ 265177 w 67"/>
                <a:gd name="T77" fmla="*/ 530353 h 80"/>
                <a:gd name="T78" fmla="*/ 248069 w 67"/>
                <a:gd name="T79" fmla="*/ 479029 h 80"/>
                <a:gd name="T80" fmla="*/ 205298 w 67"/>
                <a:gd name="T81" fmla="*/ 487583 h 80"/>
                <a:gd name="T82" fmla="*/ 153974 w 67"/>
                <a:gd name="T83" fmla="*/ 513245 h 8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7"/>
                <a:gd name="T127" fmla="*/ 0 h 80"/>
                <a:gd name="T128" fmla="*/ 67 w 67"/>
                <a:gd name="T129" fmla="*/ 80 h 8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7" h="80">
                  <a:moveTo>
                    <a:pt x="11" y="61"/>
                  </a:moveTo>
                  <a:lnTo>
                    <a:pt x="13" y="61"/>
                  </a:lnTo>
                  <a:lnTo>
                    <a:pt x="12" y="59"/>
                  </a:lnTo>
                  <a:lnTo>
                    <a:pt x="11" y="57"/>
                  </a:lnTo>
                  <a:lnTo>
                    <a:pt x="8" y="54"/>
                  </a:lnTo>
                  <a:lnTo>
                    <a:pt x="8" y="44"/>
                  </a:lnTo>
                  <a:lnTo>
                    <a:pt x="5" y="44"/>
                  </a:lnTo>
                  <a:lnTo>
                    <a:pt x="3" y="46"/>
                  </a:lnTo>
                  <a:lnTo>
                    <a:pt x="0" y="46"/>
                  </a:lnTo>
                  <a:lnTo>
                    <a:pt x="0" y="43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6" y="40"/>
                  </a:lnTo>
                  <a:lnTo>
                    <a:pt x="8" y="38"/>
                  </a:lnTo>
                  <a:lnTo>
                    <a:pt x="8" y="35"/>
                  </a:lnTo>
                  <a:lnTo>
                    <a:pt x="6" y="30"/>
                  </a:lnTo>
                  <a:lnTo>
                    <a:pt x="6" y="18"/>
                  </a:lnTo>
                  <a:lnTo>
                    <a:pt x="5" y="16"/>
                  </a:lnTo>
                  <a:lnTo>
                    <a:pt x="7" y="16"/>
                  </a:lnTo>
                  <a:lnTo>
                    <a:pt x="9" y="13"/>
                  </a:lnTo>
                  <a:lnTo>
                    <a:pt x="10" y="11"/>
                  </a:lnTo>
                  <a:lnTo>
                    <a:pt x="13" y="8"/>
                  </a:lnTo>
                  <a:lnTo>
                    <a:pt x="19" y="8"/>
                  </a:lnTo>
                  <a:lnTo>
                    <a:pt x="21" y="6"/>
                  </a:lnTo>
                  <a:lnTo>
                    <a:pt x="21" y="4"/>
                  </a:lnTo>
                  <a:lnTo>
                    <a:pt x="19" y="2"/>
                  </a:lnTo>
                  <a:lnTo>
                    <a:pt x="19" y="1"/>
                  </a:lnTo>
                  <a:lnTo>
                    <a:pt x="22" y="0"/>
                  </a:lnTo>
                  <a:lnTo>
                    <a:pt x="27" y="2"/>
                  </a:lnTo>
                  <a:lnTo>
                    <a:pt x="30" y="2"/>
                  </a:lnTo>
                  <a:lnTo>
                    <a:pt x="42" y="9"/>
                  </a:lnTo>
                  <a:lnTo>
                    <a:pt x="46" y="9"/>
                  </a:lnTo>
                  <a:lnTo>
                    <a:pt x="47" y="8"/>
                  </a:lnTo>
                  <a:lnTo>
                    <a:pt x="49" y="10"/>
                  </a:lnTo>
                  <a:lnTo>
                    <a:pt x="51" y="11"/>
                  </a:lnTo>
                  <a:lnTo>
                    <a:pt x="53" y="8"/>
                  </a:lnTo>
                  <a:lnTo>
                    <a:pt x="55" y="10"/>
                  </a:lnTo>
                  <a:lnTo>
                    <a:pt x="58" y="11"/>
                  </a:lnTo>
                  <a:lnTo>
                    <a:pt x="62" y="15"/>
                  </a:lnTo>
                  <a:lnTo>
                    <a:pt x="64" y="17"/>
                  </a:lnTo>
                  <a:lnTo>
                    <a:pt x="65" y="20"/>
                  </a:lnTo>
                  <a:lnTo>
                    <a:pt x="65" y="26"/>
                  </a:lnTo>
                  <a:lnTo>
                    <a:pt x="60" y="32"/>
                  </a:lnTo>
                  <a:lnTo>
                    <a:pt x="60" y="36"/>
                  </a:lnTo>
                  <a:lnTo>
                    <a:pt x="63" y="44"/>
                  </a:lnTo>
                  <a:lnTo>
                    <a:pt x="65" y="51"/>
                  </a:lnTo>
                  <a:lnTo>
                    <a:pt x="67" y="53"/>
                  </a:lnTo>
                  <a:lnTo>
                    <a:pt x="66" y="57"/>
                  </a:lnTo>
                  <a:lnTo>
                    <a:pt x="66" y="64"/>
                  </a:lnTo>
                  <a:lnTo>
                    <a:pt x="67" y="65"/>
                  </a:lnTo>
                  <a:lnTo>
                    <a:pt x="67" y="67"/>
                  </a:lnTo>
                  <a:lnTo>
                    <a:pt x="53" y="67"/>
                  </a:lnTo>
                  <a:lnTo>
                    <a:pt x="53" y="68"/>
                  </a:lnTo>
                  <a:lnTo>
                    <a:pt x="56" y="71"/>
                  </a:lnTo>
                  <a:lnTo>
                    <a:pt x="56" y="72"/>
                  </a:lnTo>
                  <a:lnTo>
                    <a:pt x="54" y="74"/>
                  </a:lnTo>
                  <a:lnTo>
                    <a:pt x="53" y="75"/>
                  </a:lnTo>
                  <a:lnTo>
                    <a:pt x="50" y="70"/>
                  </a:lnTo>
                  <a:lnTo>
                    <a:pt x="46" y="70"/>
                  </a:lnTo>
                  <a:lnTo>
                    <a:pt x="45" y="72"/>
                  </a:lnTo>
                  <a:lnTo>
                    <a:pt x="43" y="78"/>
                  </a:lnTo>
                  <a:lnTo>
                    <a:pt x="42" y="79"/>
                  </a:lnTo>
                  <a:lnTo>
                    <a:pt x="42" y="80"/>
                  </a:lnTo>
                  <a:lnTo>
                    <a:pt x="41" y="80"/>
                  </a:lnTo>
                  <a:lnTo>
                    <a:pt x="41" y="79"/>
                  </a:lnTo>
                  <a:lnTo>
                    <a:pt x="40" y="78"/>
                  </a:lnTo>
                  <a:lnTo>
                    <a:pt x="38" y="78"/>
                  </a:lnTo>
                  <a:lnTo>
                    <a:pt x="37" y="79"/>
                  </a:lnTo>
                  <a:lnTo>
                    <a:pt x="35" y="79"/>
                  </a:lnTo>
                  <a:lnTo>
                    <a:pt x="34" y="77"/>
                  </a:lnTo>
                  <a:lnTo>
                    <a:pt x="34" y="75"/>
                  </a:lnTo>
                  <a:lnTo>
                    <a:pt x="33" y="74"/>
                  </a:lnTo>
                  <a:lnTo>
                    <a:pt x="30" y="74"/>
                  </a:lnTo>
                  <a:lnTo>
                    <a:pt x="29" y="73"/>
                  </a:lnTo>
                  <a:lnTo>
                    <a:pt x="29" y="70"/>
                  </a:lnTo>
                  <a:lnTo>
                    <a:pt x="33" y="64"/>
                  </a:lnTo>
                  <a:lnTo>
                    <a:pt x="33" y="62"/>
                  </a:lnTo>
                  <a:lnTo>
                    <a:pt x="31" y="62"/>
                  </a:lnTo>
                  <a:lnTo>
                    <a:pt x="29" y="59"/>
                  </a:lnTo>
                  <a:lnTo>
                    <a:pt x="29" y="56"/>
                  </a:lnTo>
                  <a:lnTo>
                    <a:pt x="26" y="56"/>
                  </a:lnTo>
                  <a:lnTo>
                    <a:pt x="24" y="57"/>
                  </a:lnTo>
                  <a:lnTo>
                    <a:pt x="22" y="57"/>
                  </a:lnTo>
                  <a:lnTo>
                    <a:pt x="18" y="60"/>
                  </a:lnTo>
                  <a:lnTo>
                    <a:pt x="11" y="61"/>
                  </a:lnTo>
                </a:path>
              </a:pathLst>
            </a:custGeom>
            <a:grpFill/>
            <a:ln>
              <a:solidFill>
                <a:srgbClr val="B1283E"/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30" name="Freeform 37"/>
            <p:cNvSpPr>
              <a:spLocks/>
            </p:cNvSpPr>
            <p:nvPr/>
          </p:nvSpPr>
          <p:spPr bwMode="auto">
            <a:xfrm>
              <a:off x="5628050" y="2073348"/>
              <a:ext cx="265177" cy="290839"/>
            </a:xfrm>
            <a:custGeom>
              <a:avLst/>
              <a:gdLst>
                <a:gd name="T0" fmla="*/ 153974 w 31"/>
                <a:gd name="T1" fmla="*/ 230960 h 34"/>
                <a:gd name="T2" fmla="*/ 162528 w 31"/>
                <a:gd name="T3" fmla="*/ 256623 h 34"/>
                <a:gd name="T4" fmla="*/ 205298 w 31"/>
                <a:gd name="T5" fmla="*/ 290839 h 34"/>
                <a:gd name="T6" fmla="*/ 213852 w 31"/>
                <a:gd name="T7" fmla="*/ 290839 h 34"/>
                <a:gd name="T8" fmla="*/ 222407 w 31"/>
                <a:gd name="T9" fmla="*/ 239514 h 34"/>
                <a:gd name="T10" fmla="*/ 265177 w 31"/>
                <a:gd name="T11" fmla="*/ 213852 h 34"/>
                <a:gd name="T12" fmla="*/ 239515 w 31"/>
                <a:gd name="T13" fmla="*/ 196744 h 34"/>
                <a:gd name="T14" fmla="*/ 205298 w 31"/>
                <a:gd name="T15" fmla="*/ 162528 h 34"/>
                <a:gd name="T16" fmla="*/ 205298 w 31"/>
                <a:gd name="T17" fmla="*/ 136865 h 34"/>
                <a:gd name="T18" fmla="*/ 171082 w 31"/>
                <a:gd name="T19" fmla="*/ 85541 h 34"/>
                <a:gd name="T20" fmla="*/ 171082 w 31"/>
                <a:gd name="T21" fmla="*/ 25662 h 34"/>
                <a:gd name="T22" fmla="*/ 136866 w 31"/>
                <a:gd name="T23" fmla="*/ 25662 h 34"/>
                <a:gd name="T24" fmla="*/ 119757 w 31"/>
                <a:gd name="T25" fmla="*/ 0 h 34"/>
                <a:gd name="T26" fmla="*/ 94095 w 31"/>
                <a:gd name="T27" fmla="*/ 0 h 34"/>
                <a:gd name="T28" fmla="*/ 85541 w 31"/>
                <a:gd name="T29" fmla="*/ 17108 h 34"/>
                <a:gd name="T30" fmla="*/ 85541 w 31"/>
                <a:gd name="T31" fmla="*/ 34216 h 34"/>
                <a:gd name="T32" fmla="*/ 59879 w 31"/>
                <a:gd name="T33" fmla="*/ 59879 h 34"/>
                <a:gd name="T34" fmla="*/ 42770 w 31"/>
                <a:gd name="T35" fmla="*/ 59879 h 34"/>
                <a:gd name="T36" fmla="*/ 34216 w 31"/>
                <a:gd name="T37" fmla="*/ 76987 h 34"/>
                <a:gd name="T38" fmla="*/ 42770 w 31"/>
                <a:gd name="T39" fmla="*/ 85541 h 34"/>
                <a:gd name="T40" fmla="*/ 42770 w 31"/>
                <a:gd name="T41" fmla="*/ 119757 h 34"/>
                <a:gd name="T42" fmla="*/ 0 w 31"/>
                <a:gd name="T43" fmla="*/ 136865 h 34"/>
                <a:gd name="T44" fmla="*/ 0 w 31"/>
                <a:gd name="T45" fmla="*/ 179636 h 34"/>
                <a:gd name="T46" fmla="*/ 68433 w 31"/>
                <a:gd name="T47" fmla="*/ 179636 h 34"/>
                <a:gd name="T48" fmla="*/ 85541 w 31"/>
                <a:gd name="T49" fmla="*/ 153974 h 34"/>
                <a:gd name="T50" fmla="*/ 111203 w 31"/>
                <a:gd name="T51" fmla="*/ 153974 h 34"/>
                <a:gd name="T52" fmla="*/ 153974 w 31"/>
                <a:gd name="T53" fmla="*/ 196744 h 34"/>
                <a:gd name="T54" fmla="*/ 153974 w 31"/>
                <a:gd name="T55" fmla="*/ 230960 h 3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31"/>
                <a:gd name="T85" fmla="*/ 0 h 34"/>
                <a:gd name="T86" fmla="*/ 31 w 31"/>
                <a:gd name="T87" fmla="*/ 34 h 3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31" h="34">
                  <a:moveTo>
                    <a:pt x="18" y="27"/>
                  </a:moveTo>
                  <a:lnTo>
                    <a:pt x="19" y="30"/>
                  </a:lnTo>
                  <a:lnTo>
                    <a:pt x="24" y="34"/>
                  </a:lnTo>
                  <a:lnTo>
                    <a:pt x="25" y="34"/>
                  </a:lnTo>
                  <a:lnTo>
                    <a:pt x="26" y="28"/>
                  </a:lnTo>
                  <a:lnTo>
                    <a:pt x="31" y="25"/>
                  </a:lnTo>
                  <a:lnTo>
                    <a:pt x="28" y="23"/>
                  </a:lnTo>
                  <a:lnTo>
                    <a:pt x="24" y="19"/>
                  </a:lnTo>
                  <a:lnTo>
                    <a:pt x="24" y="16"/>
                  </a:lnTo>
                  <a:lnTo>
                    <a:pt x="20" y="10"/>
                  </a:lnTo>
                  <a:lnTo>
                    <a:pt x="20" y="3"/>
                  </a:lnTo>
                  <a:lnTo>
                    <a:pt x="16" y="3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5" y="7"/>
                  </a:lnTo>
                  <a:lnTo>
                    <a:pt x="4" y="9"/>
                  </a:lnTo>
                  <a:lnTo>
                    <a:pt x="5" y="10"/>
                  </a:lnTo>
                  <a:lnTo>
                    <a:pt x="5" y="14"/>
                  </a:lnTo>
                  <a:lnTo>
                    <a:pt x="0" y="16"/>
                  </a:lnTo>
                  <a:lnTo>
                    <a:pt x="0" y="21"/>
                  </a:lnTo>
                  <a:lnTo>
                    <a:pt x="8" y="21"/>
                  </a:lnTo>
                  <a:lnTo>
                    <a:pt x="10" y="18"/>
                  </a:lnTo>
                  <a:lnTo>
                    <a:pt x="13" y="18"/>
                  </a:lnTo>
                  <a:lnTo>
                    <a:pt x="18" y="23"/>
                  </a:lnTo>
                  <a:lnTo>
                    <a:pt x="18" y="27"/>
                  </a:lnTo>
                </a:path>
              </a:pathLst>
            </a:custGeom>
            <a:grpFill/>
            <a:ln>
              <a:solidFill>
                <a:srgbClr val="B1283E"/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31" name="Freeform 38"/>
            <p:cNvSpPr>
              <a:spLocks/>
            </p:cNvSpPr>
            <p:nvPr/>
          </p:nvSpPr>
          <p:spPr bwMode="auto">
            <a:xfrm>
              <a:off x="6329482" y="3168277"/>
              <a:ext cx="59879" cy="68433"/>
            </a:xfrm>
            <a:custGeom>
              <a:avLst/>
              <a:gdLst>
                <a:gd name="T0" fmla="*/ 0 w 7"/>
                <a:gd name="T1" fmla="*/ 8554 h 8"/>
                <a:gd name="T2" fmla="*/ 0 w 7"/>
                <a:gd name="T3" fmla="*/ 42771 h 8"/>
                <a:gd name="T4" fmla="*/ 34217 w 7"/>
                <a:gd name="T5" fmla="*/ 68433 h 8"/>
                <a:gd name="T6" fmla="*/ 59879 w 7"/>
                <a:gd name="T7" fmla="*/ 42771 h 8"/>
                <a:gd name="T8" fmla="*/ 59879 w 7"/>
                <a:gd name="T9" fmla="*/ 17108 h 8"/>
                <a:gd name="T10" fmla="*/ 8554 w 7"/>
                <a:gd name="T11" fmla="*/ 0 h 8"/>
                <a:gd name="T12" fmla="*/ 0 w 7"/>
                <a:gd name="T13" fmla="*/ 8554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"/>
                <a:gd name="T22" fmla="*/ 0 h 8"/>
                <a:gd name="T23" fmla="*/ 7 w 7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" h="8">
                  <a:moveTo>
                    <a:pt x="0" y="1"/>
                  </a:moveTo>
                  <a:lnTo>
                    <a:pt x="0" y="5"/>
                  </a:lnTo>
                  <a:lnTo>
                    <a:pt x="4" y="8"/>
                  </a:lnTo>
                  <a:lnTo>
                    <a:pt x="7" y="5"/>
                  </a:lnTo>
                  <a:lnTo>
                    <a:pt x="7" y="2"/>
                  </a:lnTo>
                  <a:lnTo>
                    <a:pt x="1" y="0"/>
                  </a:lnTo>
                  <a:lnTo>
                    <a:pt x="0" y="1"/>
                  </a:lnTo>
                </a:path>
              </a:pathLst>
            </a:custGeom>
            <a:grpFill/>
            <a:ln>
              <a:solidFill>
                <a:srgbClr val="B1283E"/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6085173" y="3010767"/>
            <a:ext cx="1545162" cy="1884364"/>
            <a:chOff x="5291535" y="2650801"/>
            <a:chExt cx="1545014" cy="1884786"/>
          </a:xfrm>
        </p:grpSpPr>
        <p:sp>
          <p:nvSpPr>
            <p:cNvPr id="39" name="圆角矩形 1"/>
            <p:cNvSpPr/>
            <p:nvPr/>
          </p:nvSpPr>
          <p:spPr>
            <a:xfrm>
              <a:off x="5291535" y="2650801"/>
              <a:ext cx="1545014" cy="1884786"/>
            </a:xfrm>
            <a:custGeom>
              <a:avLst/>
              <a:gdLst>
                <a:gd name="connsiteX0" fmla="*/ 393346 w 2362131"/>
                <a:gd name="connsiteY0" fmla="*/ 0 h 3151000"/>
                <a:gd name="connsiteX1" fmla="*/ 2242684 w 2362131"/>
                <a:gd name="connsiteY1" fmla="*/ 0 h 3151000"/>
                <a:gd name="connsiteX2" fmla="*/ 2362131 w 2362131"/>
                <a:gd name="connsiteY2" fmla="*/ 119447 h 3151000"/>
                <a:gd name="connsiteX3" fmla="*/ 2362131 w 2362131"/>
                <a:gd name="connsiteY3" fmla="*/ 3031553 h 3151000"/>
                <a:gd name="connsiteX4" fmla="*/ 2242684 w 2362131"/>
                <a:gd name="connsiteY4" fmla="*/ 3151000 h 3151000"/>
                <a:gd name="connsiteX5" fmla="*/ 393346 w 2362131"/>
                <a:gd name="connsiteY5" fmla="*/ 3151000 h 3151000"/>
                <a:gd name="connsiteX6" fmla="*/ 273899 w 2362131"/>
                <a:gd name="connsiteY6" fmla="*/ 3031553 h 3151000"/>
                <a:gd name="connsiteX7" fmla="*/ 273899 w 2362131"/>
                <a:gd name="connsiteY7" fmla="*/ 954865 h 3151000"/>
                <a:gd name="connsiteX8" fmla="*/ 0 w 2362131"/>
                <a:gd name="connsiteY8" fmla="*/ 974211 h 3151000"/>
                <a:gd name="connsiteX9" fmla="*/ 273899 w 2362131"/>
                <a:gd name="connsiteY9" fmla="*/ 584243 h 3151000"/>
                <a:gd name="connsiteX10" fmla="*/ 273899 w 2362131"/>
                <a:gd name="connsiteY10" fmla="*/ 119447 h 3151000"/>
                <a:gd name="connsiteX11" fmla="*/ 393346 w 2362131"/>
                <a:gd name="connsiteY11" fmla="*/ 0 h 315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62131" h="3151000">
                  <a:moveTo>
                    <a:pt x="393346" y="0"/>
                  </a:moveTo>
                  <a:lnTo>
                    <a:pt x="2242684" y="0"/>
                  </a:lnTo>
                  <a:cubicBezTo>
                    <a:pt x="2308653" y="0"/>
                    <a:pt x="2362131" y="53478"/>
                    <a:pt x="2362131" y="119447"/>
                  </a:cubicBezTo>
                  <a:lnTo>
                    <a:pt x="2362131" y="3031553"/>
                  </a:lnTo>
                  <a:cubicBezTo>
                    <a:pt x="2362131" y="3097522"/>
                    <a:pt x="2308653" y="3151000"/>
                    <a:pt x="2242684" y="3151000"/>
                  </a:cubicBezTo>
                  <a:lnTo>
                    <a:pt x="393346" y="3151000"/>
                  </a:lnTo>
                  <a:cubicBezTo>
                    <a:pt x="327377" y="3151000"/>
                    <a:pt x="273899" y="3097522"/>
                    <a:pt x="273899" y="3031553"/>
                  </a:cubicBezTo>
                  <a:lnTo>
                    <a:pt x="273899" y="954865"/>
                  </a:lnTo>
                  <a:lnTo>
                    <a:pt x="0" y="974211"/>
                  </a:lnTo>
                  <a:lnTo>
                    <a:pt x="273899" y="584243"/>
                  </a:lnTo>
                  <a:lnTo>
                    <a:pt x="273899" y="119447"/>
                  </a:lnTo>
                  <a:cubicBezTo>
                    <a:pt x="273899" y="53478"/>
                    <a:pt x="327377" y="0"/>
                    <a:pt x="393346" y="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>
                    <a:lumMod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41" name="TextBox 141"/>
            <p:cNvSpPr txBox="1">
              <a:spLocks noChangeArrowheads="1"/>
            </p:cNvSpPr>
            <p:nvPr/>
          </p:nvSpPr>
          <p:spPr bwMode="auto">
            <a:xfrm>
              <a:off x="5661412" y="2717016"/>
              <a:ext cx="1038997" cy="461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1600" b="1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添加标题</a:t>
              </a:r>
              <a:endParaRPr lang="zh-CN" altLang="en-US" sz="1600" b="1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42" name="椭圆 41"/>
          <p:cNvSpPr/>
          <p:nvPr/>
        </p:nvSpPr>
        <p:spPr>
          <a:xfrm>
            <a:off x="4830427" y="3160081"/>
            <a:ext cx="174625" cy="174625"/>
          </a:xfrm>
          <a:prstGeom prst="ellipse">
            <a:avLst/>
          </a:prstGeom>
          <a:solidFill>
            <a:srgbClr val="B1283E"/>
          </a:solidFill>
          <a:ln w="6350">
            <a:solidFill>
              <a:srgbClr val="CFC3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3707724" y="4199535"/>
            <a:ext cx="174625" cy="174625"/>
          </a:xfrm>
          <a:prstGeom prst="ellipse">
            <a:avLst/>
          </a:prstGeom>
          <a:solidFill>
            <a:srgbClr val="B1283E"/>
          </a:solidFill>
          <a:ln w="6350">
            <a:solidFill>
              <a:srgbClr val="CFC3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5004079" y="4421376"/>
            <a:ext cx="174625" cy="174625"/>
          </a:xfrm>
          <a:prstGeom prst="ellipse">
            <a:avLst/>
          </a:prstGeom>
          <a:solidFill>
            <a:srgbClr val="B1283E"/>
          </a:solidFill>
          <a:ln w="6350">
            <a:solidFill>
              <a:srgbClr val="CFC3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7100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112</TotalTime>
  <Words>62</Words>
  <Application>Microsoft Office PowerPoint</Application>
  <PresentationFormat>全屏显示(4:3)</PresentationFormat>
  <Paragraphs>28</Paragraphs>
  <Slides>10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Calibri</vt:lpstr>
      <vt:lpstr>Calibri Light</vt:lpstr>
      <vt:lpstr>幼圆</vt:lpstr>
      <vt:lpstr>方正综艺_GBK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xuan shi</dc:creator>
  <cp:lastModifiedBy>pc</cp:lastModifiedBy>
  <cp:revision>13</cp:revision>
  <dcterms:created xsi:type="dcterms:W3CDTF">2015-05-28T07:41:50Z</dcterms:created>
  <dcterms:modified xsi:type="dcterms:W3CDTF">2015-07-14T04:03:27Z</dcterms:modified>
</cp:coreProperties>
</file>