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4" r:id="rId7"/>
    <p:sldId id="262" r:id="rId8"/>
    <p:sldId id="263" r:id="rId9"/>
    <p:sldId id="265" r:id="rId10"/>
    <p:sldId id="258" r:id="rId11"/>
  </p:sldIdLst>
  <p:sldSz cx="12192000" cy="6858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Calibri Light" charset="0"/>
      <p:regular r:id="rId16"/>
      <p:italic r:id="rId17"/>
    </p:embeddedFont>
    <p:embeddedFont>
      <p:font typeface="Forte" pitchFamily="66" charset="0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114" userDrawn="1">
          <p15:clr>
            <a:srgbClr val="A4A3A4"/>
          </p15:clr>
        </p15:guide>
        <p15:guide id="4" pos="45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DDCB"/>
    <a:srgbClr val="317871"/>
    <a:srgbClr val="FC5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702" y="-96"/>
      </p:cViewPr>
      <p:guideLst>
        <p:guide orient="horz" pos="2160"/>
        <p:guide pos="3840"/>
        <p:guide pos="3114"/>
        <p:guide pos="45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A478-4893-4A8D-A7E0-B3290F0316B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7BAC-8768-4EF3-94E5-3DCCABC7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710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A478-4893-4A8D-A7E0-B3290F0316B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7BAC-8768-4EF3-94E5-3DCCABC7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651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A478-4893-4A8D-A7E0-B3290F0316B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7BAC-8768-4EF3-94E5-3DCCABC7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565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A478-4893-4A8D-A7E0-B3290F0316B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7BAC-8768-4EF3-94E5-3DCCABC7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009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A478-4893-4A8D-A7E0-B3290F0316B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7BAC-8768-4EF3-94E5-3DCCABC7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07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A478-4893-4A8D-A7E0-B3290F0316B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7BAC-8768-4EF3-94E5-3DCCABC7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042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A478-4893-4A8D-A7E0-B3290F0316B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7BAC-8768-4EF3-94E5-3DCCABC7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12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A478-4893-4A8D-A7E0-B3290F0316B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7BAC-8768-4EF3-94E5-3DCCABC7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806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A478-4893-4A8D-A7E0-B3290F0316B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7BAC-8768-4EF3-94E5-3DCCABC7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518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A478-4893-4A8D-A7E0-B3290F0316B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7BAC-8768-4EF3-94E5-3DCCABC7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123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FA478-4893-4A8D-A7E0-B3290F0316B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E7BAC-8768-4EF3-94E5-3DCCABC7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686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FA478-4893-4A8D-A7E0-B3290F0316BF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E7BAC-8768-4EF3-94E5-3DCCABC73A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397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6" t="15197" r="4834"/>
          <a:stretch/>
        </p:blipFill>
        <p:spPr>
          <a:xfrm>
            <a:off x="76200" y="-304800"/>
            <a:ext cx="12115800" cy="74414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0" t="28016" r="4687" b="17540"/>
          <a:stretch/>
        </p:blipFill>
        <p:spPr>
          <a:xfrm>
            <a:off x="1713135" y="1599655"/>
            <a:ext cx="9353550" cy="41477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3" t="14001" r="10833" b="32031"/>
          <a:stretch/>
        </p:blipFill>
        <p:spPr>
          <a:xfrm rot="312149">
            <a:off x="804336" y="-214651"/>
            <a:ext cx="10519382" cy="49583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0" t="21111" r="55312" b="63889"/>
          <a:stretch/>
        </p:blipFill>
        <p:spPr>
          <a:xfrm>
            <a:off x="2140978" y="-232230"/>
            <a:ext cx="1876877" cy="163469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035876" y="4794763"/>
            <a:ext cx="4031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C5453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我</a:t>
            </a:r>
            <a:r>
              <a:rPr lang="zh-CN" altLang="en-US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说我想你，就来见我，好不好？</a:t>
            </a:r>
            <a:endParaRPr lang="zh-CN" altLang="en-US" sz="2000" dirty="0">
              <a:solidFill>
                <a:schemeClr val="bg1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01674" y="5110586"/>
            <a:ext cx="41344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C5453"/>
                </a:solidFill>
                <a:latin typeface="Forte" panose="03060902040502070203" pitchFamily="66" charset="0"/>
                <a:ea typeface="方正流行体简体" panose="03000509000000000000" pitchFamily="65" charset="-122"/>
              </a:rPr>
              <a:t>I  </a:t>
            </a:r>
            <a:r>
              <a:rPr lang="en-US" altLang="zh-CN" sz="1600" dirty="0" smtClean="0">
                <a:solidFill>
                  <a:schemeClr val="bg1"/>
                </a:solidFill>
                <a:latin typeface="Forte" panose="03060902040502070203" pitchFamily="66" charset="0"/>
                <a:ea typeface="方正流行体简体" panose="03000509000000000000" pitchFamily="65" charset="-122"/>
              </a:rPr>
              <a:t>said  I  miss  you  just  came  to  me  ok </a:t>
            </a:r>
            <a:r>
              <a:rPr lang="zh-CN" altLang="en-US" sz="1600" dirty="0" smtClean="0">
                <a:solidFill>
                  <a:schemeClr val="bg1"/>
                </a:solidFill>
                <a:latin typeface="Forte" panose="03060902040502070203" pitchFamily="66" charset="0"/>
                <a:ea typeface="方正流行体简体" panose="03000509000000000000" pitchFamily="65" charset="-122"/>
              </a:rPr>
              <a:t>？</a:t>
            </a:r>
            <a:endParaRPr lang="zh-CN" altLang="en-US" sz="1600" dirty="0">
              <a:solidFill>
                <a:schemeClr val="bg1"/>
              </a:solidFill>
              <a:latin typeface="Forte" panose="03060902040502070203" pitchFamily="66" charset="0"/>
              <a:ea typeface="方正流行体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25" t="19497" r="10238" b="59577"/>
          <a:stretch/>
        </p:blipFill>
        <p:spPr>
          <a:xfrm>
            <a:off x="7228976" y="4801805"/>
            <a:ext cx="1929538" cy="786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4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6" t="15197" r="4834"/>
          <a:stretch/>
        </p:blipFill>
        <p:spPr>
          <a:xfrm>
            <a:off x="76200" y="-304800"/>
            <a:ext cx="12115800" cy="744140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28378" y="4994105"/>
            <a:ext cx="47933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C5453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我亲爱的闺蜜们，</a:t>
            </a:r>
            <a:r>
              <a:rPr lang="zh-CN" altLang="en-US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我们何时还能再相聚</a:t>
            </a:r>
            <a:r>
              <a:rPr lang="en-US" altLang="zh-CN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…</a:t>
            </a:r>
            <a:endParaRPr lang="zh-CN" altLang="en-US" sz="2000" dirty="0">
              <a:solidFill>
                <a:schemeClr val="bg1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0" t="28016" r="4687" b="17540"/>
          <a:stretch/>
        </p:blipFill>
        <p:spPr>
          <a:xfrm>
            <a:off x="2489425" y="1599655"/>
            <a:ext cx="7213151" cy="319859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940701" y="5926646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37DDCB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献给我的闺蜜们</a:t>
            </a:r>
            <a:endParaRPr lang="zh-CN" altLang="en-US" sz="1200" dirty="0">
              <a:solidFill>
                <a:srgbClr val="37DDCB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477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6" t="15197" r="4834"/>
          <a:stretch/>
        </p:blipFill>
        <p:spPr>
          <a:xfrm>
            <a:off x="76200" y="-304800"/>
            <a:ext cx="12115800" cy="74414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2" t="60741"/>
          <a:stretch/>
        </p:blipFill>
        <p:spPr>
          <a:xfrm rot="21309645">
            <a:off x="4455885" y="1790302"/>
            <a:ext cx="3715657" cy="32512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27253" y="4994105"/>
            <a:ext cx="2013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C5453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我</a:t>
            </a:r>
            <a:r>
              <a:rPr lang="zh-CN" altLang="en-US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们一起上课</a:t>
            </a:r>
            <a:r>
              <a:rPr lang="en-US" altLang="zh-CN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…</a:t>
            </a:r>
            <a:endParaRPr lang="zh-CN" altLang="en-US" sz="2000" dirty="0">
              <a:solidFill>
                <a:schemeClr val="bg1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308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6" t="15197" r="4834"/>
          <a:stretch/>
        </p:blipFill>
        <p:spPr>
          <a:xfrm>
            <a:off x="76200" y="-304800"/>
            <a:ext cx="12115800" cy="74414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34" t="55449" r="51309" b="9418"/>
          <a:stretch/>
        </p:blipFill>
        <p:spPr>
          <a:xfrm>
            <a:off x="4572001" y="1521612"/>
            <a:ext cx="3048452" cy="322905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27253" y="4994105"/>
            <a:ext cx="19976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C5453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我</a:t>
            </a:r>
            <a:r>
              <a:rPr lang="zh-CN" altLang="en-US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们一起</a:t>
            </a:r>
            <a:r>
              <a:rPr lang="zh-CN" altLang="en-US" sz="2000" dirty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吃饭</a:t>
            </a:r>
            <a:r>
              <a:rPr lang="en-US" altLang="zh-CN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…</a:t>
            </a:r>
            <a:endParaRPr lang="zh-CN" altLang="en-US" sz="2000" dirty="0">
              <a:solidFill>
                <a:schemeClr val="bg1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357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6" t="15197" r="4834"/>
          <a:stretch/>
        </p:blipFill>
        <p:spPr>
          <a:xfrm>
            <a:off x="76200" y="-304800"/>
            <a:ext cx="12115800" cy="74414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09" t="212" r="25476" b="69735"/>
          <a:stretch/>
        </p:blipFill>
        <p:spPr>
          <a:xfrm>
            <a:off x="4818742" y="1938283"/>
            <a:ext cx="3251201" cy="265327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27253" y="4994105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C5453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我</a:t>
            </a:r>
            <a:r>
              <a:rPr lang="zh-CN" altLang="en-US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们一起</a:t>
            </a:r>
            <a:r>
              <a:rPr lang="zh-CN" altLang="en-US" sz="2000" dirty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喝酒</a:t>
            </a:r>
            <a:r>
              <a:rPr lang="en-US" altLang="zh-CN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…</a:t>
            </a:r>
            <a:endParaRPr lang="zh-CN" altLang="en-US" sz="2000" dirty="0">
              <a:solidFill>
                <a:schemeClr val="bg1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829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6" t="15197" r="4834"/>
          <a:stretch/>
        </p:blipFill>
        <p:spPr>
          <a:xfrm>
            <a:off x="76200" y="-304800"/>
            <a:ext cx="12115800" cy="74414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34" r="70714" b="20212"/>
          <a:stretch/>
        </p:blipFill>
        <p:spPr>
          <a:xfrm>
            <a:off x="4597592" y="1988458"/>
            <a:ext cx="3022409" cy="280125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27253" y="4994105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C5453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我</a:t>
            </a:r>
            <a:r>
              <a:rPr lang="zh-CN" altLang="en-US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们一起逛街</a:t>
            </a:r>
            <a:r>
              <a:rPr lang="en-US" altLang="zh-CN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…</a:t>
            </a:r>
            <a:endParaRPr lang="zh-CN" altLang="en-US" sz="2000" dirty="0">
              <a:solidFill>
                <a:schemeClr val="bg1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167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6" t="15197" r="4834"/>
          <a:stretch/>
        </p:blipFill>
        <p:spPr>
          <a:xfrm>
            <a:off x="76200" y="-304800"/>
            <a:ext cx="12115800" cy="74414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57" t="32805" r="23810" b="18095"/>
          <a:stretch/>
        </p:blipFill>
        <p:spPr>
          <a:xfrm>
            <a:off x="4883150" y="1948283"/>
            <a:ext cx="2501900" cy="296143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27253" y="4994105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C5453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我</a:t>
            </a:r>
            <a:r>
              <a:rPr lang="zh-CN" altLang="en-US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们一起洗澡</a:t>
            </a:r>
            <a:r>
              <a:rPr lang="en-US" altLang="zh-CN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…</a:t>
            </a:r>
            <a:endParaRPr lang="zh-CN" altLang="en-US" sz="2000" dirty="0">
              <a:solidFill>
                <a:schemeClr val="bg1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907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6" t="15197" r="4834"/>
          <a:stretch/>
        </p:blipFill>
        <p:spPr>
          <a:xfrm>
            <a:off x="76200" y="-304800"/>
            <a:ext cx="12115800" cy="74414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52" b="66984"/>
          <a:stretch/>
        </p:blipFill>
        <p:spPr>
          <a:xfrm>
            <a:off x="4058557" y="2283788"/>
            <a:ext cx="4151086" cy="226422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67599" y="499410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C5453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我</a:t>
            </a:r>
            <a:r>
              <a:rPr lang="zh-CN" altLang="en-US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们一起看日出</a:t>
            </a:r>
            <a:r>
              <a:rPr lang="en-US" altLang="zh-CN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…</a:t>
            </a:r>
            <a:endParaRPr lang="zh-CN" altLang="en-US" sz="2000" dirty="0">
              <a:solidFill>
                <a:schemeClr val="bg1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245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6" t="15197" r="4834"/>
          <a:stretch/>
        </p:blipFill>
        <p:spPr>
          <a:xfrm>
            <a:off x="76200" y="-304800"/>
            <a:ext cx="12115800" cy="74414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14" b="54286"/>
          <a:stretch/>
        </p:blipFill>
        <p:spPr>
          <a:xfrm>
            <a:off x="4804233" y="1522810"/>
            <a:ext cx="2743200" cy="323787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62157" y="499410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C5453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我</a:t>
            </a:r>
            <a:r>
              <a:rPr lang="zh-CN" altLang="en-US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们一起看日落</a:t>
            </a:r>
            <a:r>
              <a:rPr lang="en-US" altLang="zh-CN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…</a:t>
            </a:r>
            <a:endParaRPr lang="zh-CN" altLang="en-US" sz="2000" dirty="0">
              <a:solidFill>
                <a:schemeClr val="bg1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664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6" t="15197" r="4834"/>
          <a:stretch/>
        </p:blipFill>
        <p:spPr>
          <a:xfrm>
            <a:off x="76200" y="-304800"/>
            <a:ext cx="12115800" cy="74414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8" t="5079" r="45595" b="52593"/>
          <a:stretch/>
        </p:blipFill>
        <p:spPr>
          <a:xfrm>
            <a:off x="5036458" y="1451428"/>
            <a:ext cx="2627086" cy="290285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36544" y="4994105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FC5453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日子</a:t>
            </a:r>
            <a:r>
              <a:rPr lang="zh-CN" altLang="en-US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就这样一天一天的过去</a:t>
            </a:r>
            <a:r>
              <a:rPr lang="en-US" altLang="zh-CN" sz="2000" dirty="0" smtClean="0">
                <a:solidFill>
                  <a:schemeClr val="bg1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rPr>
              <a:t>…</a:t>
            </a:r>
            <a:endParaRPr lang="zh-CN" altLang="en-US" sz="2000" dirty="0">
              <a:solidFill>
                <a:schemeClr val="bg1"/>
              </a:solidFill>
              <a:latin typeface="方正流行体简体" panose="03000509000000000000" pitchFamily="65" charset="-122"/>
              <a:ea typeface="方正流行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634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82</Words>
  <Application>Microsoft Office PowerPoint</Application>
  <PresentationFormat>自定义</PresentationFormat>
  <Paragraphs>12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方正流行体简体</vt:lpstr>
      <vt:lpstr>Calibri</vt:lpstr>
      <vt:lpstr>Calibri Light</vt:lpstr>
      <vt:lpstr>Forte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 shi</dc:creator>
  <cp:lastModifiedBy>pc</cp:lastModifiedBy>
  <cp:revision>12</cp:revision>
  <dcterms:created xsi:type="dcterms:W3CDTF">2015-05-28T06:35:35Z</dcterms:created>
  <dcterms:modified xsi:type="dcterms:W3CDTF">2015-07-13T04:59:29Z</dcterms:modified>
</cp:coreProperties>
</file>